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5.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7.xml" ContentType="application/vnd.openxmlformats-officedocument.theme+xml"/>
  <Override PartName="/ppt/slideLayouts/slideLayout130.xml" ContentType="application/vnd.openxmlformats-officedocument.presentationml.slideLayout+xml"/>
  <Override PartName="/ppt/theme/theme1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20.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21.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2.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4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905" r:id="rId2"/>
    <p:sldMasterId id="2147483800" r:id="rId3"/>
    <p:sldMasterId id="2147483854" r:id="rId4"/>
    <p:sldMasterId id="2147483996" r:id="rId5"/>
    <p:sldMasterId id="2147484012" r:id="rId6"/>
    <p:sldMasterId id="2147484026" r:id="rId7"/>
    <p:sldMasterId id="2147484032" r:id="rId8"/>
    <p:sldMasterId id="2147484039" r:id="rId9"/>
    <p:sldMasterId id="2147484063" r:id="rId10"/>
    <p:sldMasterId id="2147484079" r:id="rId11"/>
    <p:sldMasterId id="2147484098" r:id="rId12"/>
    <p:sldMasterId id="2147484103" r:id="rId13"/>
    <p:sldMasterId id="2147484112" r:id="rId14"/>
    <p:sldMasterId id="2147484120" r:id="rId15"/>
    <p:sldMasterId id="2147484123" r:id="rId16"/>
    <p:sldMasterId id="2147484154" r:id="rId17"/>
    <p:sldMasterId id="2147484190" r:id="rId18"/>
    <p:sldMasterId id="2147484192" r:id="rId19"/>
    <p:sldMasterId id="2147484203" r:id="rId20"/>
    <p:sldMasterId id="2147484224" r:id="rId21"/>
    <p:sldMasterId id="2147484233" r:id="rId22"/>
    <p:sldMasterId id="2147484238" r:id="rId23"/>
    <p:sldMasterId id="2147484251" r:id="rId24"/>
    <p:sldMasterId id="2147484260" r:id="rId25"/>
  </p:sldMasterIdLst>
  <p:notesMasterIdLst>
    <p:notesMasterId r:id="rId76"/>
  </p:notesMasterIdLst>
  <p:handoutMasterIdLst>
    <p:handoutMasterId r:id="rId77"/>
  </p:handoutMasterIdLst>
  <p:sldIdLst>
    <p:sldId id="1287" r:id="rId26"/>
    <p:sldId id="1282" r:id="rId27"/>
    <p:sldId id="1280" r:id="rId28"/>
    <p:sldId id="1269" r:id="rId29"/>
    <p:sldId id="1444" r:id="rId30"/>
    <p:sldId id="1369" r:id="rId31"/>
    <p:sldId id="1403" r:id="rId32"/>
    <p:sldId id="1447" r:id="rId33"/>
    <p:sldId id="1434" r:id="rId34"/>
    <p:sldId id="1358" r:id="rId35"/>
    <p:sldId id="1437" r:id="rId36"/>
    <p:sldId id="1354" r:id="rId37"/>
    <p:sldId id="1411" r:id="rId38"/>
    <p:sldId id="1436" r:id="rId39"/>
    <p:sldId id="1438" r:id="rId40"/>
    <p:sldId id="1210" r:id="rId41"/>
    <p:sldId id="1380" r:id="rId42"/>
    <p:sldId id="1211" r:id="rId43"/>
    <p:sldId id="1366" r:id="rId44"/>
    <p:sldId id="303" r:id="rId45"/>
    <p:sldId id="584" r:id="rId46"/>
    <p:sldId id="1439" r:id="rId47"/>
    <p:sldId id="1251" r:id="rId48"/>
    <p:sldId id="1202" r:id="rId49"/>
    <p:sldId id="1443" r:id="rId50"/>
    <p:sldId id="1207" r:id="rId51"/>
    <p:sldId id="1416" r:id="rId52"/>
    <p:sldId id="1412" r:id="rId53"/>
    <p:sldId id="1409" r:id="rId54"/>
    <p:sldId id="743" r:id="rId55"/>
    <p:sldId id="1231" r:id="rId56"/>
    <p:sldId id="781" r:id="rId57"/>
    <p:sldId id="1241" r:id="rId58"/>
    <p:sldId id="1184" r:id="rId59"/>
    <p:sldId id="1192" r:id="rId60"/>
    <p:sldId id="1300" r:id="rId61"/>
    <p:sldId id="741" r:id="rId62"/>
    <p:sldId id="1244" r:id="rId63"/>
    <p:sldId id="1221" r:id="rId64"/>
    <p:sldId id="1224" r:id="rId65"/>
    <p:sldId id="657" r:id="rId66"/>
    <p:sldId id="1423" r:id="rId67"/>
    <p:sldId id="1220" r:id="rId68"/>
    <p:sldId id="1424" r:id="rId69"/>
    <p:sldId id="1446" r:id="rId70"/>
    <p:sldId id="1399" r:id="rId71"/>
    <p:sldId id="838" r:id="rId72"/>
    <p:sldId id="1271" r:id="rId73"/>
    <p:sldId id="1225" r:id="rId74"/>
    <p:sldId id="1222" r:id="rId75"/>
  </p:sldIdLst>
  <p:sldSz cx="12192000" cy="6858000"/>
  <p:notesSz cx="6858000" cy="9144000"/>
  <p:defaultTextStyle>
    <a:defPPr>
      <a:defRPr lang="en-US"/>
    </a:defPPr>
    <a:lvl1pPr algn="ctr" rtl="0" fontAlgn="base">
      <a:spcBef>
        <a:spcPct val="0"/>
      </a:spcBef>
      <a:spcAft>
        <a:spcPct val="0"/>
      </a:spcAft>
      <a:defRPr sz="2100" kern="1200">
        <a:solidFill>
          <a:srgbClr val="000000"/>
        </a:solidFill>
        <a:latin typeface="Gill Sans" charset="0"/>
        <a:ea typeface="ヒラギノ角ゴ ProN W3" charset="0"/>
        <a:cs typeface="ヒラギノ角ゴ ProN W3" charset="0"/>
        <a:sym typeface="Gill Sans" charset="0"/>
      </a:defRPr>
    </a:lvl1pPr>
    <a:lvl2pPr marL="171450" algn="ctr" rtl="0" fontAlgn="base">
      <a:spcBef>
        <a:spcPct val="0"/>
      </a:spcBef>
      <a:spcAft>
        <a:spcPct val="0"/>
      </a:spcAft>
      <a:defRPr sz="2100" kern="1200">
        <a:solidFill>
          <a:srgbClr val="000000"/>
        </a:solidFill>
        <a:latin typeface="Gill Sans" charset="0"/>
        <a:ea typeface="ヒラギノ角ゴ ProN W3" charset="0"/>
        <a:cs typeface="ヒラギノ角ゴ ProN W3" charset="0"/>
        <a:sym typeface="Gill Sans" charset="0"/>
      </a:defRPr>
    </a:lvl2pPr>
    <a:lvl3pPr marL="342900" algn="ctr" rtl="0" fontAlgn="base">
      <a:spcBef>
        <a:spcPct val="0"/>
      </a:spcBef>
      <a:spcAft>
        <a:spcPct val="0"/>
      </a:spcAft>
      <a:defRPr sz="2100" kern="1200">
        <a:solidFill>
          <a:srgbClr val="000000"/>
        </a:solidFill>
        <a:latin typeface="Gill Sans" charset="0"/>
        <a:ea typeface="ヒラギノ角ゴ ProN W3" charset="0"/>
        <a:cs typeface="ヒラギノ角ゴ ProN W3" charset="0"/>
        <a:sym typeface="Gill Sans" charset="0"/>
      </a:defRPr>
    </a:lvl3pPr>
    <a:lvl4pPr marL="514350" algn="ctr" rtl="0" fontAlgn="base">
      <a:spcBef>
        <a:spcPct val="0"/>
      </a:spcBef>
      <a:spcAft>
        <a:spcPct val="0"/>
      </a:spcAft>
      <a:defRPr sz="2100" kern="1200">
        <a:solidFill>
          <a:srgbClr val="000000"/>
        </a:solidFill>
        <a:latin typeface="Gill Sans" charset="0"/>
        <a:ea typeface="ヒラギノ角ゴ ProN W3" charset="0"/>
        <a:cs typeface="ヒラギノ角ゴ ProN W3" charset="0"/>
        <a:sym typeface="Gill Sans" charset="0"/>
      </a:defRPr>
    </a:lvl4pPr>
    <a:lvl5pPr marL="685800" algn="ctr" rtl="0" fontAlgn="base">
      <a:spcBef>
        <a:spcPct val="0"/>
      </a:spcBef>
      <a:spcAft>
        <a:spcPct val="0"/>
      </a:spcAft>
      <a:defRPr sz="2100" kern="1200">
        <a:solidFill>
          <a:srgbClr val="000000"/>
        </a:solidFill>
        <a:latin typeface="Gill Sans" charset="0"/>
        <a:ea typeface="ヒラギノ角ゴ ProN W3" charset="0"/>
        <a:cs typeface="ヒラギノ角ゴ ProN W3" charset="0"/>
        <a:sym typeface="Gill Sans" charset="0"/>
      </a:defRPr>
    </a:lvl5pPr>
    <a:lvl6pPr marL="857250" algn="l" defTabSz="171450" rtl="0" eaLnBrk="1" latinLnBrk="0" hangingPunct="1">
      <a:defRPr sz="2100" kern="1200">
        <a:solidFill>
          <a:srgbClr val="000000"/>
        </a:solidFill>
        <a:latin typeface="Gill Sans" charset="0"/>
        <a:ea typeface="ヒラギノ角ゴ ProN W3" charset="0"/>
        <a:cs typeface="ヒラギノ角ゴ ProN W3" charset="0"/>
        <a:sym typeface="Gill Sans" charset="0"/>
      </a:defRPr>
    </a:lvl6pPr>
    <a:lvl7pPr marL="1028700" algn="l" defTabSz="171450" rtl="0" eaLnBrk="1" latinLnBrk="0" hangingPunct="1">
      <a:defRPr sz="2100" kern="1200">
        <a:solidFill>
          <a:srgbClr val="000000"/>
        </a:solidFill>
        <a:latin typeface="Gill Sans" charset="0"/>
        <a:ea typeface="ヒラギノ角ゴ ProN W3" charset="0"/>
        <a:cs typeface="ヒラギノ角ゴ ProN W3" charset="0"/>
        <a:sym typeface="Gill Sans" charset="0"/>
      </a:defRPr>
    </a:lvl7pPr>
    <a:lvl8pPr marL="1200150" algn="l" defTabSz="171450" rtl="0" eaLnBrk="1" latinLnBrk="0" hangingPunct="1">
      <a:defRPr sz="2100" kern="1200">
        <a:solidFill>
          <a:srgbClr val="000000"/>
        </a:solidFill>
        <a:latin typeface="Gill Sans" charset="0"/>
        <a:ea typeface="ヒラギノ角ゴ ProN W3" charset="0"/>
        <a:cs typeface="ヒラギノ角ゴ ProN W3" charset="0"/>
        <a:sym typeface="Gill Sans" charset="0"/>
      </a:defRPr>
    </a:lvl8pPr>
    <a:lvl9pPr marL="1371600" algn="l" defTabSz="171450" rtl="0" eaLnBrk="1" latinLnBrk="0" hangingPunct="1">
      <a:defRPr sz="2100" kern="1200">
        <a:solidFill>
          <a:srgbClr val="000000"/>
        </a:solidFill>
        <a:latin typeface="Gill Sans" charset="0"/>
        <a:ea typeface="ヒラギノ角ゴ ProN W3" charset="0"/>
        <a:cs typeface="ヒラギノ角ゴ ProN W3" charset="0"/>
        <a:sym typeface="Gill Sans" charset="0"/>
      </a:defRPr>
    </a:lvl9pPr>
  </p:defaultTextStyle>
  <p:extLst>
    <p:ext uri="{521415D9-36F7-43E2-AB2F-B90AF26B5E84}">
      <p14:sectionLst xmlns:p14="http://schemas.microsoft.com/office/powerpoint/2010/main">
        <p14:section name="Default Section" id="{7E869844-7EC9-4D45-BDF9-594F2509A034}">
          <p14:sldIdLst>
            <p14:sldId id="1287"/>
            <p14:sldId id="1282"/>
            <p14:sldId id="1280"/>
            <p14:sldId id="1269"/>
            <p14:sldId id="1444"/>
            <p14:sldId id="1369"/>
            <p14:sldId id="1403"/>
            <p14:sldId id="1447"/>
            <p14:sldId id="1434"/>
            <p14:sldId id="1358"/>
            <p14:sldId id="1437"/>
            <p14:sldId id="1354"/>
            <p14:sldId id="1411"/>
            <p14:sldId id="1436"/>
            <p14:sldId id="1438"/>
            <p14:sldId id="1210"/>
            <p14:sldId id="1380"/>
            <p14:sldId id="1211"/>
            <p14:sldId id="1366"/>
            <p14:sldId id="303"/>
            <p14:sldId id="584"/>
            <p14:sldId id="1439"/>
            <p14:sldId id="1251"/>
            <p14:sldId id="1202"/>
            <p14:sldId id="1443"/>
            <p14:sldId id="1207"/>
            <p14:sldId id="1416"/>
            <p14:sldId id="1412"/>
            <p14:sldId id="1409"/>
            <p14:sldId id="743"/>
            <p14:sldId id="1231"/>
            <p14:sldId id="781"/>
            <p14:sldId id="1241"/>
            <p14:sldId id="1184"/>
            <p14:sldId id="1192"/>
            <p14:sldId id="1300"/>
            <p14:sldId id="741"/>
            <p14:sldId id="1244"/>
            <p14:sldId id="1221"/>
            <p14:sldId id="1224"/>
            <p14:sldId id="657"/>
            <p14:sldId id="1423"/>
            <p14:sldId id="1220"/>
            <p14:sldId id="1424"/>
            <p14:sldId id="1446"/>
            <p14:sldId id="1399"/>
            <p14:sldId id="838"/>
            <p14:sldId id="1271"/>
            <p14:sldId id="1225"/>
            <p14:sldId id="1222"/>
          </p14:sldIdLst>
        </p14:section>
      </p14:sectionLst>
    </p:ext>
    <p:ext uri="{EFAFB233-063F-42B5-8137-9DF3F51BA10A}">
      <p15:sldGuideLst xmlns:p15="http://schemas.microsoft.com/office/powerpoint/2012/main">
        <p15:guide id="1" orient="horz" pos="1620" userDrawn="1">
          <p15:clr>
            <a:srgbClr val="A4A3A4"/>
          </p15:clr>
        </p15:guide>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A5A5A5"/>
    <a:srgbClr val="2CA476"/>
    <a:srgbClr val="2BA7A1"/>
    <a:srgbClr val="6FC784"/>
    <a:srgbClr val="57C14F"/>
    <a:srgbClr val="7CC678"/>
    <a:srgbClr val="4DB813"/>
    <a:srgbClr val="8DEC62"/>
    <a:srgbClr val="43AB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0" autoAdjust="0"/>
    <p:restoredTop sz="78079" autoAdjust="0"/>
  </p:normalViewPr>
  <p:slideViewPr>
    <p:cSldViewPr>
      <p:cViewPr varScale="1">
        <p:scale>
          <a:sx n="64" d="100"/>
          <a:sy n="64" d="100"/>
        </p:scale>
        <p:origin x="1066" y="96"/>
      </p:cViewPr>
      <p:guideLst>
        <p:guide orient="horz" pos="1620"/>
        <p:guide pos="3840"/>
        <p:guide orient="horz" pos="2160"/>
      </p:guideLst>
    </p:cSldViewPr>
  </p:slideViewPr>
  <p:notesTextViewPr>
    <p:cViewPr>
      <p:scale>
        <a:sx n="100" d="100"/>
        <a:sy n="100" d="100"/>
      </p:scale>
      <p:origin x="0" y="0"/>
    </p:cViewPr>
  </p:notesTextViewPr>
  <p:sorterViewPr>
    <p:cViewPr>
      <p:scale>
        <a:sx n="150" d="100"/>
        <a:sy n="150" d="100"/>
      </p:scale>
      <p:origin x="0" y="-17592"/>
    </p:cViewPr>
  </p:sorterViewPr>
  <p:notesViewPr>
    <p:cSldViewPr>
      <p:cViewPr varScale="1">
        <p:scale>
          <a:sx n="120" d="100"/>
          <a:sy n="120" d="100"/>
        </p:scale>
        <p:origin x="3896"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6.xml"/><Relationship Id="rId82" Type="http://schemas.microsoft.com/office/2016/11/relationships/changesInfo" Target="changesInfos/changesInfo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6.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yn Mcknight" userId="391db22c-6a3e-488b-b5c8-6faf55109e9f" providerId="ADAL" clId="{77BEFCD6-42C8-4704-8C4F-1A154EBEE8FA}"/>
    <pc:docChg chg="custSel modSld sldOrd">
      <pc:chgData name="Taryn Mcknight" userId="391db22c-6a3e-488b-b5c8-6faf55109e9f" providerId="ADAL" clId="{77BEFCD6-42C8-4704-8C4F-1A154EBEE8FA}" dt="2023-12-14T15:12:05.342" v="16"/>
      <pc:docMkLst>
        <pc:docMk/>
      </pc:docMkLst>
      <pc:sldChg chg="modSp mod">
        <pc:chgData name="Taryn Mcknight" userId="391db22c-6a3e-488b-b5c8-6faf55109e9f" providerId="ADAL" clId="{77BEFCD6-42C8-4704-8C4F-1A154EBEE8FA}" dt="2023-12-14T15:11:15.252" v="14" actId="33524"/>
        <pc:sldMkLst>
          <pc:docMk/>
          <pc:sldMk cId="2988695452" sldId="1287"/>
        </pc:sldMkLst>
        <pc:spChg chg="mod">
          <ac:chgData name="Taryn Mcknight" userId="391db22c-6a3e-488b-b5c8-6faf55109e9f" providerId="ADAL" clId="{77BEFCD6-42C8-4704-8C4F-1A154EBEE8FA}" dt="2023-12-14T15:11:15.252" v="14" actId="33524"/>
          <ac:spMkLst>
            <pc:docMk/>
            <pc:sldMk cId="2988695452" sldId="1287"/>
            <ac:spMk id="9" creationId="{90C35698-C327-407D-B198-54F5EBA049B8}"/>
          </ac:spMkLst>
        </pc:spChg>
      </pc:sldChg>
      <pc:sldChg chg="ord">
        <pc:chgData name="Taryn Mcknight" userId="391db22c-6a3e-488b-b5c8-6faf55109e9f" providerId="ADAL" clId="{77BEFCD6-42C8-4704-8C4F-1A154EBEE8FA}" dt="2023-12-14T15:12:05.342" v="16"/>
        <pc:sldMkLst>
          <pc:docMk/>
          <pc:sldMk cId="457380952" sldId="141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dirty="0"/>
              <a:t>Site</a:t>
            </a:r>
            <a:r>
              <a:rPr lang="en-US" sz="2400" baseline="0" dirty="0"/>
              <a:t> 1, Private WWTP Influent &amp; Effluent</a:t>
            </a:r>
            <a:endParaRPr lang="en-US" sz="2400" dirty="0"/>
          </a:p>
        </c:rich>
      </c:tx>
      <c:layout>
        <c:manualLayout>
          <c:xMode val="edge"/>
          <c:yMode val="edge"/>
          <c:x val="0.18258131745395154"/>
          <c:y val="5.0226074729311163E-3"/>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'320-77343-1 (2)'!$F$1</c:f>
              <c:strCache>
                <c:ptCount val="1"/>
                <c:pt idx="0">
                  <c:v>Influent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'320-77343-1 (2)'!$E$2:$E$91</c:f>
              <c:strCache>
                <c:ptCount val="11"/>
                <c:pt idx="0">
                  <c:v>FBSA</c:v>
                </c:pt>
                <c:pt idx="1">
                  <c:v>PFHpA</c:v>
                </c:pt>
                <c:pt idx="2">
                  <c:v>PFPrA</c:v>
                </c:pt>
                <c:pt idx="3">
                  <c:v>PFPeS</c:v>
                </c:pt>
                <c:pt idx="4">
                  <c:v>PFBA</c:v>
                </c:pt>
                <c:pt idx="5">
                  <c:v>PFBS</c:v>
                </c:pt>
                <c:pt idx="6">
                  <c:v>PFHxA</c:v>
                </c:pt>
                <c:pt idx="7">
                  <c:v>PFOA</c:v>
                </c:pt>
                <c:pt idx="8">
                  <c:v>PFPeA</c:v>
                </c:pt>
                <c:pt idx="9">
                  <c:v>PFHxS</c:v>
                </c:pt>
                <c:pt idx="10">
                  <c:v>PFOS</c:v>
                </c:pt>
              </c:strCache>
            </c:strRef>
          </c:cat>
          <c:val>
            <c:numRef>
              <c:f>'320-77343-1 (2)'!$F$2:$F$91</c:f>
              <c:numCache>
                <c:formatCode>General</c:formatCode>
                <c:ptCount val="11"/>
                <c:pt idx="0">
                  <c:v>2.2000000000000002</c:v>
                </c:pt>
                <c:pt idx="1">
                  <c:v>3.7</c:v>
                </c:pt>
                <c:pt idx="2">
                  <c:v>4.9000000000000004</c:v>
                </c:pt>
                <c:pt idx="3">
                  <c:v>5.9</c:v>
                </c:pt>
                <c:pt idx="4">
                  <c:v>11</c:v>
                </c:pt>
                <c:pt idx="5">
                  <c:v>12</c:v>
                </c:pt>
                <c:pt idx="6">
                  <c:v>13</c:v>
                </c:pt>
                <c:pt idx="7">
                  <c:v>14</c:v>
                </c:pt>
                <c:pt idx="8">
                  <c:v>16</c:v>
                </c:pt>
                <c:pt idx="9">
                  <c:v>29</c:v>
                </c:pt>
                <c:pt idx="10">
                  <c:v>34</c:v>
                </c:pt>
              </c:numCache>
            </c:numRef>
          </c:val>
          <c:extLst>
            <c:ext xmlns:c16="http://schemas.microsoft.com/office/drawing/2014/chart" uri="{C3380CC4-5D6E-409C-BE32-E72D297353CC}">
              <c16:uniqueId val="{00000000-DC9E-4409-B259-6A1E2F3213A0}"/>
            </c:ext>
          </c:extLst>
        </c:ser>
        <c:ser>
          <c:idx val="1"/>
          <c:order val="1"/>
          <c:tx>
            <c:strRef>
              <c:f>'320-77343-1 (2)'!$G$1</c:f>
              <c:strCache>
                <c:ptCount val="1"/>
                <c:pt idx="0">
                  <c:v>Effluent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'320-77343-1 (2)'!$E$2:$E$91</c:f>
              <c:strCache>
                <c:ptCount val="11"/>
                <c:pt idx="0">
                  <c:v>FBSA</c:v>
                </c:pt>
                <c:pt idx="1">
                  <c:v>PFHpA</c:v>
                </c:pt>
                <c:pt idx="2">
                  <c:v>PFPrA</c:v>
                </c:pt>
                <c:pt idx="3">
                  <c:v>PFPeS</c:v>
                </c:pt>
                <c:pt idx="4">
                  <c:v>PFBA</c:v>
                </c:pt>
                <c:pt idx="5">
                  <c:v>PFBS</c:v>
                </c:pt>
                <c:pt idx="6">
                  <c:v>PFHxA</c:v>
                </c:pt>
                <c:pt idx="7">
                  <c:v>PFOA</c:v>
                </c:pt>
                <c:pt idx="8">
                  <c:v>PFPeA</c:v>
                </c:pt>
                <c:pt idx="9">
                  <c:v>PFHxS</c:v>
                </c:pt>
                <c:pt idx="10">
                  <c:v>PFOS</c:v>
                </c:pt>
              </c:strCache>
            </c:strRef>
          </c:cat>
          <c:val>
            <c:numRef>
              <c:f>'320-77343-1 (2)'!$G$2:$G$91</c:f>
              <c:numCache>
                <c:formatCode>General</c:formatCode>
                <c:ptCount val="11"/>
                <c:pt idx="0">
                  <c:v>0</c:v>
                </c:pt>
                <c:pt idx="1">
                  <c:v>2.2999999999999998</c:v>
                </c:pt>
                <c:pt idx="2">
                  <c:v>5.3</c:v>
                </c:pt>
                <c:pt idx="3">
                  <c:v>0</c:v>
                </c:pt>
                <c:pt idx="4">
                  <c:v>12</c:v>
                </c:pt>
                <c:pt idx="5">
                  <c:v>7.2</c:v>
                </c:pt>
                <c:pt idx="6">
                  <c:v>12</c:v>
                </c:pt>
                <c:pt idx="7">
                  <c:v>3.8</c:v>
                </c:pt>
                <c:pt idx="8">
                  <c:v>16</c:v>
                </c:pt>
                <c:pt idx="9">
                  <c:v>0</c:v>
                </c:pt>
                <c:pt idx="10">
                  <c:v>0</c:v>
                </c:pt>
              </c:numCache>
            </c:numRef>
          </c:val>
          <c:extLst>
            <c:ext xmlns:c16="http://schemas.microsoft.com/office/drawing/2014/chart" uri="{C3380CC4-5D6E-409C-BE32-E72D297353CC}">
              <c16:uniqueId val="{00000001-DC9E-4409-B259-6A1E2F3213A0}"/>
            </c:ext>
          </c:extLst>
        </c:ser>
        <c:dLbls>
          <c:showLegendKey val="0"/>
          <c:showVal val="0"/>
          <c:showCatName val="0"/>
          <c:showSerName val="0"/>
          <c:showPercent val="0"/>
          <c:showBubbleSize val="0"/>
        </c:dLbls>
        <c:gapWidth val="100"/>
        <c:axId val="1522194080"/>
        <c:axId val="1522195328"/>
      </c:barChart>
      <c:catAx>
        <c:axId val="152219408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522195328"/>
        <c:crosses val="autoZero"/>
        <c:auto val="1"/>
        <c:lblAlgn val="l"/>
        <c:lblOffset val="100"/>
        <c:noMultiLvlLbl val="0"/>
      </c:catAx>
      <c:valAx>
        <c:axId val="1522195328"/>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sz="2000"/>
                  <a:t>ng/L</a:t>
                </a:r>
              </a:p>
            </c:rich>
          </c:tx>
          <c:layout>
            <c:manualLayout>
              <c:xMode val="edge"/>
              <c:yMode val="edge"/>
              <c:x val="0.48800361170928946"/>
              <c:y val="0.87821334931201323"/>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522194080"/>
        <c:crosses val="autoZero"/>
        <c:crossBetween val="between"/>
      </c:valAx>
      <c:spPr>
        <a:noFill/>
        <a:ln>
          <a:noFill/>
        </a:ln>
        <a:effectLst/>
      </c:spPr>
    </c:plotArea>
    <c:legend>
      <c:legendPos val="b"/>
      <c:layout>
        <c:manualLayout>
          <c:xMode val="edge"/>
          <c:yMode val="edge"/>
          <c:x val="0.14387611517517185"/>
          <c:y val="0.94043554974665022"/>
          <c:w val="0.75080995777016901"/>
          <c:h val="4.0408135098781349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a:t>Site 3, POTW Influent</a:t>
            </a:r>
            <a:r>
              <a:rPr lang="en-US" sz="2400" baseline="0"/>
              <a:t> &amp; Effluent</a:t>
            </a:r>
            <a:endParaRPr lang="en-US" sz="2400"/>
          </a:p>
        </c:rich>
      </c:tx>
      <c:layout>
        <c:manualLayout>
          <c:xMode val="edge"/>
          <c:yMode val="edge"/>
          <c:x val="0.29623882212118685"/>
          <c:y val="0"/>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'320-77828-1'!$F$1</c:f>
              <c:strCache>
                <c:ptCount val="1"/>
                <c:pt idx="0">
                  <c:v>Influent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'320-77828-1'!$E$2:$E$136</c:f>
              <c:strCache>
                <c:ptCount val="14"/>
                <c:pt idx="0">
                  <c:v>6:2/8:2 diPAP</c:v>
                </c:pt>
                <c:pt idx="1">
                  <c:v>PFHxS</c:v>
                </c:pt>
                <c:pt idx="2">
                  <c:v>PFPrS</c:v>
                </c:pt>
                <c:pt idx="3">
                  <c:v>6:2 FTUCA</c:v>
                </c:pt>
                <c:pt idx="4">
                  <c:v>5:3 FTCA</c:v>
                </c:pt>
                <c:pt idx="5">
                  <c:v>10:2 diPAP</c:v>
                </c:pt>
                <c:pt idx="6">
                  <c:v>6:2 FTCA</c:v>
                </c:pt>
                <c:pt idx="7">
                  <c:v>PFOS</c:v>
                </c:pt>
                <c:pt idx="8">
                  <c:v>PFOA</c:v>
                </c:pt>
                <c:pt idx="9">
                  <c:v>8:2 diPAP</c:v>
                </c:pt>
                <c:pt idx="10">
                  <c:v>PFPeA</c:v>
                </c:pt>
                <c:pt idx="11">
                  <c:v>PFHxA</c:v>
                </c:pt>
                <c:pt idx="12">
                  <c:v>PFPrA</c:v>
                </c:pt>
                <c:pt idx="13">
                  <c:v>6:2 diPAP</c:v>
                </c:pt>
              </c:strCache>
            </c:strRef>
          </c:cat>
          <c:val>
            <c:numRef>
              <c:f>'320-77828-1'!$F$2:$F$136</c:f>
              <c:numCache>
                <c:formatCode>General</c:formatCode>
                <c:ptCount val="14"/>
                <c:pt idx="0">
                  <c:v>6.3</c:v>
                </c:pt>
                <c:pt idx="1">
                  <c:v>0</c:v>
                </c:pt>
                <c:pt idx="2">
                  <c:v>0</c:v>
                </c:pt>
                <c:pt idx="3">
                  <c:v>0</c:v>
                </c:pt>
                <c:pt idx="4">
                  <c:v>0</c:v>
                </c:pt>
                <c:pt idx="5">
                  <c:v>2.1</c:v>
                </c:pt>
                <c:pt idx="6">
                  <c:v>2.1</c:v>
                </c:pt>
                <c:pt idx="7">
                  <c:v>2.2999999999999998</c:v>
                </c:pt>
                <c:pt idx="8">
                  <c:v>2.6</c:v>
                </c:pt>
                <c:pt idx="9">
                  <c:v>3.8</c:v>
                </c:pt>
                <c:pt idx="10">
                  <c:v>4.3</c:v>
                </c:pt>
                <c:pt idx="11">
                  <c:v>5.0999999999999996</c:v>
                </c:pt>
                <c:pt idx="12">
                  <c:v>24</c:v>
                </c:pt>
                <c:pt idx="13">
                  <c:v>27</c:v>
                </c:pt>
              </c:numCache>
            </c:numRef>
          </c:val>
          <c:extLst>
            <c:ext xmlns:c16="http://schemas.microsoft.com/office/drawing/2014/chart" uri="{C3380CC4-5D6E-409C-BE32-E72D297353CC}">
              <c16:uniqueId val="{00000000-5B1C-4FE1-8563-086C9267AB2A}"/>
            </c:ext>
          </c:extLst>
        </c:ser>
        <c:ser>
          <c:idx val="1"/>
          <c:order val="1"/>
          <c:tx>
            <c:strRef>
              <c:f>'320-77828-1'!$G$1</c:f>
              <c:strCache>
                <c:ptCount val="1"/>
                <c:pt idx="0">
                  <c:v>Effluent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'320-77828-1'!$E$2:$E$136</c:f>
              <c:strCache>
                <c:ptCount val="14"/>
                <c:pt idx="0">
                  <c:v>6:2/8:2 diPAP</c:v>
                </c:pt>
                <c:pt idx="1">
                  <c:v>PFHxS</c:v>
                </c:pt>
                <c:pt idx="2">
                  <c:v>PFPrS</c:v>
                </c:pt>
                <c:pt idx="3">
                  <c:v>6:2 FTUCA</c:v>
                </c:pt>
                <c:pt idx="4">
                  <c:v>5:3 FTCA</c:v>
                </c:pt>
                <c:pt idx="5">
                  <c:v>10:2 diPAP</c:v>
                </c:pt>
                <c:pt idx="6">
                  <c:v>6:2 FTCA</c:v>
                </c:pt>
                <c:pt idx="7">
                  <c:v>PFOS</c:v>
                </c:pt>
                <c:pt idx="8">
                  <c:v>PFOA</c:v>
                </c:pt>
                <c:pt idx="9">
                  <c:v>8:2 diPAP</c:v>
                </c:pt>
                <c:pt idx="10">
                  <c:v>PFPeA</c:v>
                </c:pt>
                <c:pt idx="11">
                  <c:v>PFHxA</c:v>
                </c:pt>
                <c:pt idx="12">
                  <c:v>PFPrA</c:v>
                </c:pt>
                <c:pt idx="13">
                  <c:v>6:2 diPAP</c:v>
                </c:pt>
              </c:strCache>
            </c:strRef>
          </c:cat>
          <c:val>
            <c:numRef>
              <c:f>'320-77828-1'!$G$2:$G$136</c:f>
              <c:numCache>
                <c:formatCode>General</c:formatCode>
                <c:ptCount val="14"/>
                <c:pt idx="0">
                  <c:v>1.5</c:v>
                </c:pt>
                <c:pt idx="1">
                  <c:v>1.8</c:v>
                </c:pt>
                <c:pt idx="2">
                  <c:v>1.9</c:v>
                </c:pt>
                <c:pt idx="3">
                  <c:v>2</c:v>
                </c:pt>
                <c:pt idx="4">
                  <c:v>7.3</c:v>
                </c:pt>
                <c:pt idx="7">
                  <c:v>2</c:v>
                </c:pt>
                <c:pt idx="8">
                  <c:v>3.2</c:v>
                </c:pt>
                <c:pt idx="9">
                  <c:v>4.8</c:v>
                </c:pt>
                <c:pt idx="10">
                  <c:v>4.0999999999999996</c:v>
                </c:pt>
                <c:pt idx="11">
                  <c:v>12</c:v>
                </c:pt>
                <c:pt idx="12">
                  <c:v>7.1</c:v>
                </c:pt>
                <c:pt idx="13">
                  <c:v>6.6</c:v>
                </c:pt>
              </c:numCache>
            </c:numRef>
          </c:val>
          <c:extLst>
            <c:ext xmlns:c16="http://schemas.microsoft.com/office/drawing/2014/chart" uri="{C3380CC4-5D6E-409C-BE32-E72D297353CC}">
              <c16:uniqueId val="{00000001-5B1C-4FE1-8563-086C9267AB2A}"/>
            </c:ext>
          </c:extLst>
        </c:ser>
        <c:dLbls>
          <c:showLegendKey val="0"/>
          <c:showVal val="0"/>
          <c:showCatName val="0"/>
          <c:showSerName val="0"/>
          <c:showPercent val="0"/>
          <c:showBubbleSize val="0"/>
        </c:dLbls>
        <c:gapWidth val="100"/>
        <c:axId val="1844433456"/>
        <c:axId val="1844436368"/>
      </c:barChart>
      <c:catAx>
        <c:axId val="1844433456"/>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900" b="0" i="0" u="none" strike="noStrike" kern="1200" baseline="0">
                <a:solidFill>
                  <a:schemeClr val="tx2"/>
                </a:solidFill>
                <a:latin typeface="+mn-lt"/>
                <a:ea typeface="+mn-ea"/>
                <a:cs typeface="+mn-cs"/>
              </a:defRPr>
            </a:pPr>
            <a:endParaRPr lang="en-US"/>
          </a:p>
        </c:txPr>
        <c:crossAx val="1844436368"/>
        <c:crosses val="autoZero"/>
        <c:auto val="1"/>
        <c:lblAlgn val="ctr"/>
        <c:lblOffset val="100"/>
        <c:noMultiLvlLbl val="0"/>
      </c:catAx>
      <c:valAx>
        <c:axId val="1844436368"/>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sz="2000"/>
                  <a:t>ng/L</a:t>
                </a:r>
              </a:p>
            </c:rich>
          </c:tx>
          <c:layout>
            <c:manualLayout>
              <c:xMode val="edge"/>
              <c:yMode val="edge"/>
              <c:x val="0.54562674428441904"/>
              <c:y val="0.87894107272936395"/>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844433456"/>
        <c:crosses val="autoZero"/>
        <c:crossBetween val="between"/>
      </c:valAx>
      <c:spPr>
        <a:noFill/>
        <a:ln>
          <a:noFill/>
        </a:ln>
        <a:effectLst/>
      </c:spPr>
    </c:plotArea>
    <c:legend>
      <c:legendPos val="b"/>
      <c:layout>
        <c:manualLayout>
          <c:xMode val="edge"/>
          <c:yMode val="edge"/>
          <c:x val="0.27648329000022465"/>
          <c:y val="0.93700609592454875"/>
          <c:w val="0.66960717882423393"/>
          <c:h val="4.1083080933941647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1" i="0" u="none" strike="noStrike" kern="1200" baseline="0">
                <a:solidFill>
                  <a:schemeClr val="tx2"/>
                </a:solidFill>
                <a:latin typeface="+mn-lt"/>
                <a:ea typeface="+mn-ea"/>
                <a:cs typeface="+mn-cs"/>
              </a:defRPr>
            </a:pPr>
            <a:r>
              <a:rPr lang="en-US" sz="2200" dirty="0"/>
              <a:t>Dairy</a:t>
            </a:r>
            <a:r>
              <a:rPr lang="en-US" sz="2200" baseline="0" dirty="0"/>
              <a:t> Manufacturer Effluent</a:t>
            </a:r>
            <a:endParaRPr lang="en-US" sz="2200"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Dairy!$C$249:$C$276</c:f>
              <c:strCache>
                <c:ptCount val="3"/>
                <c:pt idx="0">
                  <c:v>PFOS</c:v>
                </c:pt>
                <c:pt idx="1">
                  <c:v>PFHxA</c:v>
                </c:pt>
                <c:pt idx="2">
                  <c:v>PFPrA</c:v>
                </c:pt>
              </c:strCache>
            </c:strRef>
          </c:cat>
          <c:val>
            <c:numRef>
              <c:f>Dairy!$D$249:$D$276</c:f>
              <c:numCache>
                <c:formatCode>General</c:formatCode>
                <c:ptCount val="3"/>
                <c:pt idx="0">
                  <c:v>46</c:v>
                </c:pt>
                <c:pt idx="1">
                  <c:v>47</c:v>
                </c:pt>
                <c:pt idx="2">
                  <c:v>73</c:v>
                </c:pt>
              </c:numCache>
            </c:numRef>
          </c:val>
          <c:extLst>
            <c:ext xmlns:c16="http://schemas.microsoft.com/office/drawing/2014/chart" uri="{C3380CC4-5D6E-409C-BE32-E72D297353CC}">
              <c16:uniqueId val="{00000000-61A1-4735-B66F-0FA0F3765A04}"/>
            </c:ext>
          </c:extLst>
        </c:ser>
        <c:dLbls>
          <c:showLegendKey val="0"/>
          <c:showVal val="0"/>
          <c:showCatName val="0"/>
          <c:showSerName val="0"/>
          <c:showPercent val="0"/>
          <c:showBubbleSize val="0"/>
        </c:dLbls>
        <c:gapWidth val="100"/>
        <c:axId val="443439056"/>
        <c:axId val="443444880"/>
      </c:barChart>
      <c:catAx>
        <c:axId val="443439056"/>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200" b="0" i="0" u="none" strike="noStrike" kern="1200" baseline="0">
                <a:solidFill>
                  <a:schemeClr val="tx2"/>
                </a:solidFill>
                <a:latin typeface="+mn-lt"/>
                <a:ea typeface="+mn-ea"/>
                <a:cs typeface="+mn-cs"/>
              </a:defRPr>
            </a:pPr>
            <a:endParaRPr lang="en-US"/>
          </a:p>
        </c:txPr>
        <c:crossAx val="443444880"/>
        <c:crosses val="autoZero"/>
        <c:auto val="1"/>
        <c:lblAlgn val="ctr"/>
        <c:lblOffset val="100"/>
        <c:noMultiLvlLbl val="0"/>
      </c:catAx>
      <c:valAx>
        <c:axId val="443444880"/>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ng/L</a:t>
                </a:r>
              </a:p>
            </c:rich>
          </c:tx>
          <c:layout>
            <c:manualLayout>
              <c:xMode val="edge"/>
              <c:yMode val="edge"/>
              <c:x val="0.47313175867021212"/>
              <c:y val="0.8398111309758906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443439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sz="2000"/>
              <a:t>Landfill Effluent</a:t>
            </a:r>
          </a:p>
        </c:rich>
      </c:tx>
      <c:layout>
        <c:manualLayout>
          <c:xMode val="edge"/>
          <c:yMode val="edge"/>
          <c:x val="0.3760015266809677"/>
          <c:y val="3.8820061867960998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Landfill!$C$304:$C$384</c:f>
              <c:strCache>
                <c:ptCount val="11"/>
                <c:pt idx="0">
                  <c:v>FBSA</c:v>
                </c:pt>
                <c:pt idx="1">
                  <c:v>5:3 FTCA</c:v>
                </c:pt>
                <c:pt idx="2">
                  <c:v>PFHpA</c:v>
                </c:pt>
                <c:pt idx="3">
                  <c:v>PFOS</c:v>
                </c:pt>
                <c:pt idx="4">
                  <c:v>PFHxS</c:v>
                </c:pt>
                <c:pt idx="5">
                  <c:v>PFPrA</c:v>
                </c:pt>
                <c:pt idx="6">
                  <c:v>PFPeA</c:v>
                </c:pt>
                <c:pt idx="7">
                  <c:v>PFBS</c:v>
                </c:pt>
                <c:pt idx="8">
                  <c:v>PFHxA</c:v>
                </c:pt>
                <c:pt idx="9">
                  <c:v>PFOA</c:v>
                </c:pt>
                <c:pt idx="10">
                  <c:v>PFBA</c:v>
                </c:pt>
              </c:strCache>
            </c:strRef>
          </c:cat>
          <c:val>
            <c:numRef>
              <c:f>Landfill!$D$304:$D$384</c:f>
              <c:numCache>
                <c:formatCode>General</c:formatCode>
                <c:ptCount val="11"/>
                <c:pt idx="0">
                  <c:v>3.8</c:v>
                </c:pt>
                <c:pt idx="1">
                  <c:v>4.3</c:v>
                </c:pt>
                <c:pt idx="2">
                  <c:v>7.3</c:v>
                </c:pt>
                <c:pt idx="3">
                  <c:v>11</c:v>
                </c:pt>
                <c:pt idx="4">
                  <c:v>13</c:v>
                </c:pt>
                <c:pt idx="5">
                  <c:v>15</c:v>
                </c:pt>
                <c:pt idx="6">
                  <c:v>16</c:v>
                </c:pt>
                <c:pt idx="7">
                  <c:v>23</c:v>
                </c:pt>
                <c:pt idx="8">
                  <c:v>24</c:v>
                </c:pt>
                <c:pt idx="9">
                  <c:v>26</c:v>
                </c:pt>
                <c:pt idx="10">
                  <c:v>38</c:v>
                </c:pt>
              </c:numCache>
            </c:numRef>
          </c:val>
          <c:extLst>
            <c:ext xmlns:c16="http://schemas.microsoft.com/office/drawing/2014/chart" uri="{C3380CC4-5D6E-409C-BE32-E72D297353CC}">
              <c16:uniqueId val="{00000000-FCEB-4029-8B37-EE8762C3FD62}"/>
            </c:ext>
          </c:extLst>
        </c:ser>
        <c:dLbls>
          <c:showLegendKey val="0"/>
          <c:showVal val="0"/>
          <c:showCatName val="0"/>
          <c:showSerName val="0"/>
          <c:showPercent val="0"/>
          <c:showBubbleSize val="0"/>
        </c:dLbls>
        <c:gapWidth val="100"/>
        <c:axId val="454094720"/>
        <c:axId val="454105952"/>
      </c:barChart>
      <c:catAx>
        <c:axId val="45409472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454105952"/>
        <c:crosses val="autoZero"/>
        <c:auto val="1"/>
        <c:lblAlgn val="ctr"/>
        <c:lblOffset val="100"/>
        <c:noMultiLvlLbl val="0"/>
      </c:catAx>
      <c:valAx>
        <c:axId val="454105952"/>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00" b="1" i="0" u="none" strike="noStrike" kern="1200" baseline="0">
                    <a:solidFill>
                      <a:schemeClr val="tx2"/>
                    </a:solidFill>
                    <a:latin typeface="+mn-lt"/>
                    <a:ea typeface="+mn-ea"/>
                    <a:cs typeface="+mn-cs"/>
                  </a:defRPr>
                </a:pPr>
                <a:r>
                  <a:rPr lang="en-US" sz="1400" dirty="0"/>
                  <a:t>ng/L</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454094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r>
              <a:rPr lang="en-US" sz="2200"/>
              <a:t>Commercial</a:t>
            </a:r>
            <a:r>
              <a:rPr lang="en-US" sz="2200" baseline="0"/>
              <a:t> Laundry Effluent</a:t>
            </a:r>
            <a:endParaRPr lang="en-US" sz="2200"/>
          </a:p>
        </c:rich>
      </c:tx>
      <c:layout>
        <c:manualLayout>
          <c:xMode val="edge"/>
          <c:yMode val="edge"/>
          <c:x val="0.26328455818022745"/>
          <c:y val="7.7932083841060424E-3"/>
        </c:manualLayout>
      </c:layout>
      <c:overlay val="0"/>
      <c:spPr>
        <a:noFill/>
        <a:ln>
          <a:noFill/>
        </a:ln>
        <a:effectLst/>
      </c:spPr>
      <c:txPr>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'Commercial Laundry'!$C$429</c:f>
              <c:strCache>
                <c:ptCount val="1"/>
                <c:pt idx="0">
                  <c:v>6:2 FTOH</c:v>
                </c:pt>
              </c:strCache>
            </c:strRef>
          </c:cat>
          <c:val>
            <c:numRef>
              <c:f>'Commercial Laundry'!$D$429</c:f>
              <c:numCache>
                <c:formatCode>General</c:formatCode>
                <c:ptCount val="1"/>
                <c:pt idx="0">
                  <c:v>5000</c:v>
                </c:pt>
              </c:numCache>
            </c:numRef>
          </c:val>
          <c:extLst>
            <c:ext xmlns:c16="http://schemas.microsoft.com/office/drawing/2014/chart" uri="{C3380CC4-5D6E-409C-BE32-E72D297353CC}">
              <c16:uniqueId val="{00000000-811D-42D3-92B1-091C4B89FD25}"/>
            </c:ext>
          </c:extLst>
        </c:ser>
        <c:dLbls>
          <c:showLegendKey val="0"/>
          <c:showVal val="0"/>
          <c:showCatName val="0"/>
          <c:showSerName val="0"/>
          <c:showPercent val="0"/>
          <c:showBubbleSize val="0"/>
        </c:dLbls>
        <c:gapWidth val="182"/>
        <c:axId val="446336928"/>
        <c:axId val="446339008"/>
      </c:barChart>
      <c:catAx>
        <c:axId val="446336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46339008"/>
        <c:crosses val="autoZero"/>
        <c:auto val="1"/>
        <c:lblAlgn val="ctr"/>
        <c:lblOffset val="100"/>
        <c:noMultiLvlLbl val="0"/>
      </c:catAx>
      <c:valAx>
        <c:axId val="4463390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ng/L</a:t>
                </a:r>
              </a:p>
            </c:rich>
          </c:tx>
          <c:layout>
            <c:manualLayout>
              <c:xMode val="edge"/>
              <c:yMode val="edge"/>
              <c:x val="0.50245034995625537"/>
              <c:y val="0.7752565291273010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46336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'Commercial Laundry'!$C$139:$C$310</c:f>
              <c:strCache>
                <c:ptCount val="32"/>
                <c:pt idx="0">
                  <c:v>NMeFOSA</c:v>
                </c:pt>
                <c:pt idx="1">
                  <c:v>PFPeS</c:v>
                </c:pt>
                <c:pt idx="2">
                  <c:v>10:2 FTS</c:v>
                </c:pt>
                <c:pt idx="3">
                  <c:v>PFMPA</c:v>
                </c:pt>
                <c:pt idx="4">
                  <c:v>PFO3OA</c:v>
                </c:pt>
                <c:pt idx="5">
                  <c:v>PFHxS</c:v>
                </c:pt>
                <c:pt idx="6">
                  <c:v>8:2 FTS</c:v>
                </c:pt>
                <c:pt idx="7">
                  <c:v>PFTrDA</c:v>
                </c:pt>
                <c:pt idx="8">
                  <c:v>PFNA</c:v>
                </c:pt>
                <c:pt idx="9">
                  <c:v>NMeFOSE</c:v>
                </c:pt>
                <c:pt idx="10">
                  <c:v>PFHxDA</c:v>
                </c:pt>
                <c:pt idx="11">
                  <c:v>PFDA</c:v>
                </c:pt>
                <c:pt idx="12">
                  <c:v>PFDoA</c:v>
                </c:pt>
                <c:pt idx="13">
                  <c:v>PFHpA</c:v>
                </c:pt>
                <c:pt idx="14">
                  <c:v>PFUnA</c:v>
                </c:pt>
                <c:pt idx="15">
                  <c:v>PFTeDA</c:v>
                </c:pt>
                <c:pt idx="16">
                  <c:v>PFODA</c:v>
                </c:pt>
                <c:pt idx="17">
                  <c:v>6:2 FTUCA</c:v>
                </c:pt>
                <c:pt idx="18">
                  <c:v>PFOS</c:v>
                </c:pt>
                <c:pt idx="19">
                  <c:v>6:2/8:2 diPAP</c:v>
                </c:pt>
                <c:pt idx="20">
                  <c:v>PFBS</c:v>
                </c:pt>
                <c:pt idx="21">
                  <c:v>NEtFOSAA</c:v>
                </c:pt>
                <c:pt idx="22">
                  <c:v>PFOA</c:v>
                </c:pt>
                <c:pt idx="23">
                  <c:v>8:2 diPAP</c:v>
                </c:pt>
                <c:pt idx="24">
                  <c:v>PFHxA</c:v>
                </c:pt>
                <c:pt idx="25">
                  <c:v>6:2 FTS</c:v>
                </c:pt>
                <c:pt idx="26">
                  <c:v>PFPeA</c:v>
                </c:pt>
                <c:pt idx="27">
                  <c:v>6:2 diPAP</c:v>
                </c:pt>
                <c:pt idx="28">
                  <c:v>NEtFOSE</c:v>
                </c:pt>
                <c:pt idx="29">
                  <c:v>PFBA</c:v>
                </c:pt>
                <c:pt idx="30">
                  <c:v>PEPA</c:v>
                </c:pt>
                <c:pt idx="31">
                  <c:v>PFPrA</c:v>
                </c:pt>
              </c:strCache>
            </c:strRef>
          </c:cat>
          <c:val>
            <c:numRef>
              <c:f>'Commercial Laundry'!$D$139:$D$310</c:f>
              <c:numCache>
                <c:formatCode>General</c:formatCode>
                <c:ptCount val="32"/>
                <c:pt idx="0">
                  <c:v>1.9</c:v>
                </c:pt>
                <c:pt idx="1">
                  <c:v>2.1</c:v>
                </c:pt>
                <c:pt idx="2">
                  <c:v>2.5</c:v>
                </c:pt>
                <c:pt idx="3">
                  <c:v>3.4</c:v>
                </c:pt>
                <c:pt idx="4">
                  <c:v>3.6</c:v>
                </c:pt>
                <c:pt idx="5">
                  <c:v>4</c:v>
                </c:pt>
                <c:pt idx="6">
                  <c:v>4.2</c:v>
                </c:pt>
                <c:pt idx="7">
                  <c:v>4.3</c:v>
                </c:pt>
                <c:pt idx="8">
                  <c:v>5</c:v>
                </c:pt>
                <c:pt idx="9">
                  <c:v>5.2</c:v>
                </c:pt>
                <c:pt idx="10">
                  <c:v>5.9</c:v>
                </c:pt>
                <c:pt idx="11">
                  <c:v>6</c:v>
                </c:pt>
                <c:pt idx="12">
                  <c:v>6.6</c:v>
                </c:pt>
                <c:pt idx="13">
                  <c:v>7.1</c:v>
                </c:pt>
                <c:pt idx="14">
                  <c:v>7.1</c:v>
                </c:pt>
                <c:pt idx="15">
                  <c:v>8</c:v>
                </c:pt>
                <c:pt idx="16">
                  <c:v>9.4</c:v>
                </c:pt>
                <c:pt idx="17">
                  <c:v>11</c:v>
                </c:pt>
                <c:pt idx="18">
                  <c:v>12</c:v>
                </c:pt>
                <c:pt idx="19">
                  <c:v>13</c:v>
                </c:pt>
                <c:pt idx="20">
                  <c:v>13</c:v>
                </c:pt>
                <c:pt idx="21">
                  <c:v>13</c:v>
                </c:pt>
                <c:pt idx="22">
                  <c:v>13</c:v>
                </c:pt>
                <c:pt idx="23">
                  <c:v>22</c:v>
                </c:pt>
                <c:pt idx="24">
                  <c:v>23</c:v>
                </c:pt>
                <c:pt idx="25">
                  <c:v>25</c:v>
                </c:pt>
                <c:pt idx="26">
                  <c:v>25</c:v>
                </c:pt>
                <c:pt idx="27">
                  <c:v>34</c:v>
                </c:pt>
                <c:pt idx="28">
                  <c:v>38</c:v>
                </c:pt>
                <c:pt idx="29">
                  <c:v>44</c:v>
                </c:pt>
                <c:pt idx="30">
                  <c:v>130</c:v>
                </c:pt>
                <c:pt idx="31">
                  <c:v>160</c:v>
                </c:pt>
              </c:numCache>
            </c:numRef>
          </c:val>
          <c:extLst>
            <c:ext xmlns:c16="http://schemas.microsoft.com/office/drawing/2014/chart" uri="{C3380CC4-5D6E-409C-BE32-E72D297353CC}">
              <c16:uniqueId val="{00000000-60D2-4F45-9AC1-743633606F74}"/>
            </c:ext>
          </c:extLst>
        </c:ser>
        <c:dLbls>
          <c:showLegendKey val="0"/>
          <c:showVal val="0"/>
          <c:showCatName val="0"/>
          <c:showSerName val="0"/>
          <c:showPercent val="0"/>
          <c:showBubbleSize val="0"/>
        </c:dLbls>
        <c:gapWidth val="100"/>
        <c:axId val="330232080"/>
        <c:axId val="330235408"/>
      </c:barChart>
      <c:catAx>
        <c:axId val="33023208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330235408"/>
        <c:crosses val="autoZero"/>
        <c:auto val="1"/>
        <c:lblAlgn val="ctr"/>
        <c:lblOffset val="100"/>
        <c:noMultiLvlLbl val="0"/>
      </c:catAx>
      <c:valAx>
        <c:axId val="330235408"/>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00" b="1" i="0" u="none" strike="noStrike" kern="1200" baseline="0">
                    <a:solidFill>
                      <a:schemeClr val="tx2"/>
                    </a:solidFill>
                    <a:latin typeface="+mn-lt"/>
                    <a:ea typeface="+mn-ea"/>
                    <a:cs typeface="+mn-cs"/>
                  </a:defRPr>
                </a:pPr>
                <a:r>
                  <a:rPr lang="en-US" sz="1100"/>
                  <a:t>ng/L</a:t>
                </a:r>
              </a:p>
            </c:rich>
          </c:tx>
          <c:layout>
            <c:manualLayout>
              <c:xMode val="edge"/>
              <c:yMode val="edge"/>
              <c:x val="0.53727478991891053"/>
              <c:y val="0.94250118864843568"/>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330232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B1BA51-42B2-4C4D-8310-D3C0B398B20C}" type="doc">
      <dgm:prSet loTypeId="urn:microsoft.com/office/officeart/2005/8/layout/cycle6" loCatId="relationship" qsTypeId="urn:microsoft.com/office/officeart/2005/8/quickstyle/simple5" qsCatId="simple" csTypeId="urn:microsoft.com/office/officeart/2005/8/colors/colorful5" csCatId="colorful" phldr="1"/>
      <dgm:spPr/>
      <dgm:t>
        <a:bodyPr/>
        <a:lstStyle/>
        <a:p>
          <a:endParaRPr lang="en-US"/>
        </a:p>
      </dgm:t>
    </dgm:pt>
    <dgm:pt modelId="{C7E933AF-F5E2-4C52-8539-8BF1C30CCB2B}">
      <dgm:prSet phldrT="[Text]" custT="1"/>
      <dgm:spPr/>
      <dgm:t>
        <a:bodyPr/>
        <a:lstStyle/>
        <a:p>
          <a:r>
            <a:rPr lang="en-US" sz="2400" dirty="0"/>
            <a:t>UCMR5</a:t>
          </a:r>
        </a:p>
      </dgm:t>
    </dgm:pt>
    <dgm:pt modelId="{0FC4D6ED-DC68-474E-B4A9-BF4BAC056455}" type="parTrans" cxnId="{483F6194-A07B-476E-BBD6-8ECA3C833AAE}">
      <dgm:prSet/>
      <dgm:spPr/>
      <dgm:t>
        <a:bodyPr/>
        <a:lstStyle/>
        <a:p>
          <a:endParaRPr lang="en-US"/>
        </a:p>
      </dgm:t>
    </dgm:pt>
    <dgm:pt modelId="{D82E09B0-36C7-4DBC-BFC9-B8BCC9E05C79}" type="sibTrans" cxnId="{483F6194-A07B-476E-BBD6-8ECA3C833AAE}">
      <dgm:prSet/>
      <dgm:spPr/>
      <dgm:t>
        <a:bodyPr/>
        <a:lstStyle/>
        <a:p>
          <a:endParaRPr lang="en-US"/>
        </a:p>
      </dgm:t>
    </dgm:pt>
    <dgm:pt modelId="{7E56B8F9-03CD-4BFC-8A34-FE7C3F962ED5}">
      <dgm:prSet phldrT="[Text]" custT="1"/>
      <dgm:spPr/>
      <dgm:t>
        <a:bodyPr/>
        <a:lstStyle/>
        <a:p>
          <a:r>
            <a:rPr lang="en-US" sz="2400" dirty="0"/>
            <a:t>NPDWR</a:t>
          </a:r>
        </a:p>
      </dgm:t>
    </dgm:pt>
    <dgm:pt modelId="{EAF0E422-632D-430E-9F41-EFE162B24CD2}" type="parTrans" cxnId="{37E5BA22-F0B4-48B6-B08F-24A13F518979}">
      <dgm:prSet/>
      <dgm:spPr/>
      <dgm:t>
        <a:bodyPr/>
        <a:lstStyle/>
        <a:p>
          <a:endParaRPr lang="en-US"/>
        </a:p>
      </dgm:t>
    </dgm:pt>
    <dgm:pt modelId="{F71A01B3-FB1E-4467-9355-815F3CA34522}" type="sibTrans" cxnId="{37E5BA22-F0B4-48B6-B08F-24A13F518979}">
      <dgm:prSet/>
      <dgm:spPr/>
      <dgm:t>
        <a:bodyPr/>
        <a:lstStyle/>
        <a:p>
          <a:endParaRPr lang="en-US"/>
        </a:p>
      </dgm:t>
    </dgm:pt>
    <dgm:pt modelId="{CCA52159-3B45-4674-B215-966D304A4293}">
      <dgm:prSet phldrT="[Text]" custT="1"/>
      <dgm:spPr>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rgbClr val="2CA476"/>
            </a:gs>
          </a:gsLst>
        </a:gradFill>
      </dgm:spPr>
      <dgm:t>
        <a:bodyPr/>
        <a:lstStyle/>
        <a:p>
          <a:r>
            <a:rPr lang="en-US" sz="2400" dirty="0"/>
            <a:t>CERCLA</a:t>
          </a:r>
        </a:p>
      </dgm:t>
    </dgm:pt>
    <dgm:pt modelId="{ACE3E1E7-24EE-4BD7-9CB0-D08270D51F6E}" type="parTrans" cxnId="{9B3003FA-DB44-456B-927A-22DB32B182C4}">
      <dgm:prSet/>
      <dgm:spPr/>
      <dgm:t>
        <a:bodyPr/>
        <a:lstStyle/>
        <a:p>
          <a:endParaRPr lang="en-US"/>
        </a:p>
      </dgm:t>
    </dgm:pt>
    <dgm:pt modelId="{026400C3-FDF7-426E-8542-5EE863DBCACA}" type="sibTrans" cxnId="{9B3003FA-DB44-456B-927A-22DB32B182C4}">
      <dgm:prSet/>
      <dgm:spPr/>
      <dgm:t>
        <a:bodyPr/>
        <a:lstStyle/>
        <a:p>
          <a:endParaRPr lang="en-US"/>
        </a:p>
      </dgm:t>
    </dgm:pt>
    <dgm:pt modelId="{64FFD786-4CA1-4E47-9DC0-98E13E127336}">
      <dgm:prSet phldrT="[Text]" custT="1"/>
      <dgm:spPr>
        <a:gradFill rotWithShape="0">
          <a:gsLst>
            <a:gs pos="0">
              <a:srgbClr val="6FC784"/>
            </a:gs>
            <a:gs pos="50000">
              <a:schemeClr val="accent5">
                <a:hueOff val="-4902230"/>
                <a:satOff val="-6819"/>
                <a:lumOff val="-2615"/>
                <a:alphaOff val="0"/>
                <a:satMod val="110000"/>
                <a:lumMod val="100000"/>
                <a:shade val="100000"/>
              </a:schemeClr>
            </a:gs>
            <a:gs pos="100000">
              <a:srgbClr val="2FA350"/>
            </a:gs>
          </a:gsLst>
        </a:gradFill>
      </dgm:spPr>
      <dgm:t>
        <a:bodyPr/>
        <a:lstStyle/>
        <a:p>
          <a:r>
            <a:rPr lang="en-US" sz="2400" dirty="0"/>
            <a:t>RCRA</a:t>
          </a:r>
        </a:p>
      </dgm:t>
    </dgm:pt>
    <dgm:pt modelId="{3FF60118-5054-4CA2-9641-68CD3E3FD454}" type="parTrans" cxnId="{0FD7038E-4473-45FF-960C-3B2276CE99BB}">
      <dgm:prSet/>
      <dgm:spPr/>
      <dgm:t>
        <a:bodyPr/>
        <a:lstStyle/>
        <a:p>
          <a:endParaRPr lang="en-US"/>
        </a:p>
      </dgm:t>
    </dgm:pt>
    <dgm:pt modelId="{5FCF20FA-866B-4350-82DE-8EDBC2A6E3FF}" type="sibTrans" cxnId="{0FD7038E-4473-45FF-960C-3B2276CE99BB}">
      <dgm:prSet/>
      <dgm:spPr/>
      <dgm:t>
        <a:bodyPr/>
        <a:lstStyle/>
        <a:p>
          <a:endParaRPr lang="en-US"/>
        </a:p>
      </dgm:t>
    </dgm:pt>
    <dgm:pt modelId="{7B2333E8-DC7A-4F66-A499-523AB97135D9}">
      <dgm:prSet phldrT="[Text]" custT="1"/>
      <dgm:spPr>
        <a:gradFill rotWithShape="0">
          <a:gsLst>
            <a:gs pos="0">
              <a:srgbClr val="7CC678"/>
            </a:gs>
            <a:gs pos="50000">
              <a:srgbClr val="57C14F"/>
            </a:gs>
            <a:gs pos="100000">
              <a:schemeClr val="accent5">
                <a:hueOff val="-6127787"/>
                <a:satOff val="-8523"/>
                <a:lumOff val="-3268"/>
                <a:alphaOff val="0"/>
                <a:lumMod val="99000"/>
                <a:satMod val="120000"/>
                <a:shade val="78000"/>
              </a:schemeClr>
            </a:gs>
          </a:gsLst>
        </a:gradFill>
      </dgm:spPr>
      <dgm:t>
        <a:bodyPr/>
        <a:lstStyle/>
        <a:p>
          <a:r>
            <a:rPr lang="en-US" sz="2400" dirty="0"/>
            <a:t>TSCA 8(a)(7)</a:t>
          </a:r>
        </a:p>
      </dgm:t>
    </dgm:pt>
    <dgm:pt modelId="{D0CDDD78-E12A-46A1-B986-1264C1025492}" type="parTrans" cxnId="{C4FC975F-00C7-43B5-85D2-D25EDB4DBEDB}">
      <dgm:prSet/>
      <dgm:spPr/>
      <dgm:t>
        <a:bodyPr/>
        <a:lstStyle/>
        <a:p>
          <a:endParaRPr lang="en-US"/>
        </a:p>
      </dgm:t>
    </dgm:pt>
    <dgm:pt modelId="{1BC3A29F-D0E4-44CE-899B-849B45F95F8D}" type="sibTrans" cxnId="{C4FC975F-00C7-43B5-85D2-D25EDB4DBEDB}">
      <dgm:prSet/>
      <dgm:spPr/>
      <dgm:t>
        <a:bodyPr/>
        <a:lstStyle/>
        <a:p>
          <a:endParaRPr lang="en-US"/>
        </a:p>
      </dgm:t>
    </dgm:pt>
    <dgm:pt modelId="{13B4BBEC-B969-47DA-AE3F-8E2EFCA15AF1}">
      <dgm:prSet custT="1"/>
      <dgm:spPr>
        <a:gradFill rotWithShape="0">
          <a:gsLst>
            <a:gs pos="0">
              <a:srgbClr val="8DEC62"/>
            </a:gs>
            <a:gs pos="50000">
              <a:srgbClr val="56C412"/>
            </a:gs>
            <a:gs pos="100000">
              <a:srgbClr val="43AB15"/>
            </a:gs>
          </a:gsLst>
        </a:gradFill>
      </dgm:spPr>
      <dgm:t>
        <a:bodyPr/>
        <a:lstStyle/>
        <a:p>
          <a:r>
            <a:rPr lang="en-US" sz="2400" dirty="0"/>
            <a:t>NPDES</a:t>
          </a:r>
        </a:p>
      </dgm:t>
    </dgm:pt>
    <dgm:pt modelId="{025E4F31-B464-47BD-977C-67759D5D344C}" type="parTrans" cxnId="{B960E2BC-5A6E-4BAA-8DAF-85E35B10C522}">
      <dgm:prSet/>
      <dgm:spPr/>
      <dgm:t>
        <a:bodyPr/>
        <a:lstStyle/>
        <a:p>
          <a:endParaRPr lang="en-US"/>
        </a:p>
      </dgm:t>
    </dgm:pt>
    <dgm:pt modelId="{6D4F9661-574C-4251-B076-471943A4EB01}" type="sibTrans" cxnId="{B960E2BC-5A6E-4BAA-8DAF-85E35B10C522}">
      <dgm:prSet/>
      <dgm:spPr/>
      <dgm:t>
        <a:bodyPr/>
        <a:lstStyle/>
        <a:p>
          <a:endParaRPr lang="en-US"/>
        </a:p>
      </dgm:t>
    </dgm:pt>
    <dgm:pt modelId="{8C7B8DA9-7BE2-4564-94FA-E2CA69F9F4C3}">
      <dgm:prSet custT="1"/>
      <dgm:spPr>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rgbClr val="2BA7A1"/>
            </a:gs>
          </a:gsLst>
        </a:gradFill>
      </dgm:spPr>
      <dgm:t>
        <a:bodyPr/>
        <a:lstStyle/>
        <a:p>
          <a:r>
            <a:rPr lang="en-US" sz="2400" dirty="0"/>
            <a:t>CCL5</a:t>
          </a:r>
        </a:p>
      </dgm:t>
    </dgm:pt>
    <dgm:pt modelId="{73DD05E3-3AC7-4FD2-B7CA-1137618641CB}" type="parTrans" cxnId="{12AD54E8-DFE1-43B9-875C-9133C2E0D250}">
      <dgm:prSet/>
      <dgm:spPr/>
      <dgm:t>
        <a:bodyPr/>
        <a:lstStyle/>
        <a:p>
          <a:endParaRPr lang="en-US"/>
        </a:p>
      </dgm:t>
    </dgm:pt>
    <dgm:pt modelId="{32B339E1-DE67-45A1-8B18-99A9921BFFBE}" type="sibTrans" cxnId="{12AD54E8-DFE1-43B9-875C-9133C2E0D250}">
      <dgm:prSet/>
      <dgm:spPr/>
      <dgm:t>
        <a:bodyPr/>
        <a:lstStyle/>
        <a:p>
          <a:endParaRPr lang="en-US"/>
        </a:p>
      </dgm:t>
    </dgm:pt>
    <dgm:pt modelId="{990FB99C-96B5-4573-B63C-CF3D2B209D08}">
      <dgm:prSet custT="1"/>
      <dgm:spPr/>
      <dgm:t>
        <a:bodyPr/>
        <a:lstStyle/>
        <a:p>
          <a:r>
            <a:rPr lang="en-US" sz="2400" dirty="0"/>
            <a:t>TRI</a:t>
          </a:r>
        </a:p>
      </dgm:t>
    </dgm:pt>
    <dgm:pt modelId="{7C3C44D9-C7AF-458B-9CB4-309AB587B06D}" type="parTrans" cxnId="{162EB26C-10DE-4A88-8426-05CA640A21E8}">
      <dgm:prSet/>
      <dgm:spPr/>
      <dgm:t>
        <a:bodyPr/>
        <a:lstStyle/>
        <a:p>
          <a:endParaRPr lang="en-US"/>
        </a:p>
      </dgm:t>
    </dgm:pt>
    <dgm:pt modelId="{03312DD1-4D82-46B2-B1F1-B28715BDE384}" type="sibTrans" cxnId="{162EB26C-10DE-4A88-8426-05CA640A21E8}">
      <dgm:prSet/>
      <dgm:spPr/>
      <dgm:t>
        <a:bodyPr/>
        <a:lstStyle/>
        <a:p>
          <a:endParaRPr lang="en-US"/>
        </a:p>
      </dgm:t>
    </dgm:pt>
    <dgm:pt modelId="{04C447A5-1DDD-44FD-BF4B-EEEB42680B6A}" type="pres">
      <dgm:prSet presAssocID="{03B1BA51-42B2-4C4D-8310-D3C0B398B20C}" presName="cycle" presStyleCnt="0">
        <dgm:presLayoutVars>
          <dgm:dir/>
          <dgm:resizeHandles val="exact"/>
        </dgm:presLayoutVars>
      </dgm:prSet>
      <dgm:spPr/>
    </dgm:pt>
    <dgm:pt modelId="{29AA5AFB-6046-4EF4-BF33-E06941587614}" type="pres">
      <dgm:prSet presAssocID="{C7E933AF-F5E2-4C52-8539-8BF1C30CCB2B}" presName="node" presStyleLbl="node1" presStyleIdx="0" presStyleCnt="8" custScaleX="121963" custScaleY="125373">
        <dgm:presLayoutVars>
          <dgm:bulletEnabled val="1"/>
        </dgm:presLayoutVars>
      </dgm:prSet>
      <dgm:spPr/>
    </dgm:pt>
    <dgm:pt modelId="{B23FB824-6173-43EB-971A-4552EFAF0A34}" type="pres">
      <dgm:prSet presAssocID="{C7E933AF-F5E2-4C52-8539-8BF1C30CCB2B}" presName="spNode" presStyleCnt="0"/>
      <dgm:spPr/>
    </dgm:pt>
    <dgm:pt modelId="{79796145-87B6-4C78-B3E8-B3D49E46DB8C}" type="pres">
      <dgm:prSet presAssocID="{D82E09B0-36C7-4DBC-BFC9-B8BCC9E05C79}" presName="sibTrans" presStyleLbl="sibTrans1D1" presStyleIdx="0" presStyleCnt="8"/>
      <dgm:spPr/>
    </dgm:pt>
    <dgm:pt modelId="{957BD393-5B2F-4EFE-A201-2A96A2F22ED3}" type="pres">
      <dgm:prSet presAssocID="{7E56B8F9-03CD-4BFC-8A34-FE7C3F962ED5}" presName="node" presStyleLbl="node1" presStyleIdx="1" presStyleCnt="8" custScaleX="121963" custScaleY="125373">
        <dgm:presLayoutVars>
          <dgm:bulletEnabled val="1"/>
        </dgm:presLayoutVars>
      </dgm:prSet>
      <dgm:spPr/>
    </dgm:pt>
    <dgm:pt modelId="{16AACDBC-C2A6-4ACD-986F-88FDF971E9BD}" type="pres">
      <dgm:prSet presAssocID="{7E56B8F9-03CD-4BFC-8A34-FE7C3F962ED5}" presName="spNode" presStyleCnt="0"/>
      <dgm:spPr/>
    </dgm:pt>
    <dgm:pt modelId="{66157A10-12BA-40EB-8D2A-84B520AF1638}" type="pres">
      <dgm:prSet presAssocID="{F71A01B3-FB1E-4467-9355-815F3CA34522}" presName="sibTrans" presStyleLbl="sibTrans1D1" presStyleIdx="1" presStyleCnt="8"/>
      <dgm:spPr/>
    </dgm:pt>
    <dgm:pt modelId="{FDB44767-D37D-45E5-883E-B00B6910C09F}" type="pres">
      <dgm:prSet presAssocID="{8C7B8DA9-7BE2-4564-94FA-E2CA69F9F4C3}" presName="node" presStyleLbl="node1" presStyleIdx="2" presStyleCnt="8" custScaleX="121963" custScaleY="125373">
        <dgm:presLayoutVars>
          <dgm:bulletEnabled val="1"/>
        </dgm:presLayoutVars>
      </dgm:prSet>
      <dgm:spPr/>
    </dgm:pt>
    <dgm:pt modelId="{CCCAD515-8619-432A-BB36-C3ABCBB28FCD}" type="pres">
      <dgm:prSet presAssocID="{8C7B8DA9-7BE2-4564-94FA-E2CA69F9F4C3}" presName="spNode" presStyleCnt="0"/>
      <dgm:spPr/>
    </dgm:pt>
    <dgm:pt modelId="{417931B5-B069-45E6-BBE2-45D922B9E9EE}" type="pres">
      <dgm:prSet presAssocID="{32B339E1-DE67-45A1-8B18-99A9921BFFBE}" presName="sibTrans" presStyleLbl="sibTrans1D1" presStyleIdx="2" presStyleCnt="8"/>
      <dgm:spPr/>
    </dgm:pt>
    <dgm:pt modelId="{2AC42194-957A-452E-9F63-402E48045598}" type="pres">
      <dgm:prSet presAssocID="{CCA52159-3B45-4674-B215-966D304A4293}" presName="node" presStyleLbl="node1" presStyleIdx="3" presStyleCnt="8" custScaleX="121963" custScaleY="125373">
        <dgm:presLayoutVars>
          <dgm:bulletEnabled val="1"/>
        </dgm:presLayoutVars>
      </dgm:prSet>
      <dgm:spPr/>
    </dgm:pt>
    <dgm:pt modelId="{44F2B0AA-9BA2-48BB-A007-52AAC2DBF4AC}" type="pres">
      <dgm:prSet presAssocID="{CCA52159-3B45-4674-B215-966D304A4293}" presName="spNode" presStyleCnt="0"/>
      <dgm:spPr/>
    </dgm:pt>
    <dgm:pt modelId="{3C3F5440-E450-4B11-BFE6-CB00AD4BAE7C}" type="pres">
      <dgm:prSet presAssocID="{026400C3-FDF7-426E-8542-5EE863DBCACA}" presName="sibTrans" presStyleLbl="sibTrans1D1" presStyleIdx="3" presStyleCnt="8"/>
      <dgm:spPr/>
    </dgm:pt>
    <dgm:pt modelId="{1490A9AB-4547-48C0-BE0D-080CD3FB6135}" type="pres">
      <dgm:prSet presAssocID="{64FFD786-4CA1-4E47-9DC0-98E13E127336}" presName="node" presStyleLbl="node1" presStyleIdx="4" presStyleCnt="8" custScaleX="121963" custScaleY="125373">
        <dgm:presLayoutVars>
          <dgm:bulletEnabled val="1"/>
        </dgm:presLayoutVars>
      </dgm:prSet>
      <dgm:spPr/>
    </dgm:pt>
    <dgm:pt modelId="{A4357A5E-528F-48DC-9F22-580FDFD7E749}" type="pres">
      <dgm:prSet presAssocID="{64FFD786-4CA1-4E47-9DC0-98E13E127336}" presName="spNode" presStyleCnt="0"/>
      <dgm:spPr/>
    </dgm:pt>
    <dgm:pt modelId="{FF941CFE-3EDA-4EF4-8FA4-A0D5D5AB6ED4}" type="pres">
      <dgm:prSet presAssocID="{5FCF20FA-866B-4350-82DE-8EDBC2A6E3FF}" presName="sibTrans" presStyleLbl="sibTrans1D1" presStyleIdx="4" presStyleCnt="8"/>
      <dgm:spPr/>
    </dgm:pt>
    <dgm:pt modelId="{F428D0A5-1D8C-429C-AB15-46CD72D0C2A7}" type="pres">
      <dgm:prSet presAssocID="{990FB99C-96B5-4573-B63C-CF3D2B209D08}" presName="node" presStyleLbl="node1" presStyleIdx="5" presStyleCnt="8" custScaleX="121963" custScaleY="125373">
        <dgm:presLayoutVars>
          <dgm:bulletEnabled val="1"/>
        </dgm:presLayoutVars>
      </dgm:prSet>
      <dgm:spPr/>
    </dgm:pt>
    <dgm:pt modelId="{752ABD20-1CA3-4A37-83BF-39681D20F4C3}" type="pres">
      <dgm:prSet presAssocID="{990FB99C-96B5-4573-B63C-CF3D2B209D08}" presName="spNode" presStyleCnt="0"/>
      <dgm:spPr/>
    </dgm:pt>
    <dgm:pt modelId="{C3240E27-A976-4FA1-9B8D-291CB302F3F7}" type="pres">
      <dgm:prSet presAssocID="{03312DD1-4D82-46B2-B1F1-B28715BDE384}" presName="sibTrans" presStyleLbl="sibTrans1D1" presStyleIdx="5" presStyleCnt="8"/>
      <dgm:spPr/>
    </dgm:pt>
    <dgm:pt modelId="{9B9F1CCE-9BAC-4079-BBE7-E309CE1B5D96}" type="pres">
      <dgm:prSet presAssocID="{7B2333E8-DC7A-4F66-A499-523AB97135D9}" presName="node" presStyleLbl="node1" presStyleIdx="6" presStyleCnt="8" custScaleX="121963" custScaleY="125373">
        <dgm:presLayoutVars>
          <dgm:bulletEnabled val="1"/>
        </dgm:presLayoutVars>
      </dgm:prSet>
      <dgm:spPr/>
    </dgm:pt>
    <dgm:pt modelId="{B5382E2B-3367-46B0-BBBE-BA7E93B58FC6}" type="pres">
      <dgm:prSet presAssocID="{7B2333E8-DC7A-4F66-A499-523AB97135D9}" presName="spNode" presStyleCnt="0"/>
      <dgm:spPr/>
    </dgm:pt>
    <dgm:pt modelId="{33E78409-EF86-4D5B-84D7-D74DABF9D9A6}" type="pres">
      <dgm:prSet presAssocID="{1BC3A29F-D0E4-44CE-899B-849B45F95F8D}" presName="sibTrans" presStyleLbl="sibTrans1D1" presStyleIdx="6" presStyleCnt="8"/>
      <dgm:spPr/>
    </dgm:pt>
    <dgm:pt modelId="{D0F916D3-15F7-4ED6-9A72-FB23AE05CDCE}" type="pres">
      <dgm:prSet presAssocID="{13B4BBEC-B969-47DA-AE3F-8E2EFCA15AF1}" presName="node" presStyleLbl="node1" presStyleIdx="7" presStyleCnt="8" custScaleX="121963" custScaleY="125373">
        <dgm:presLayoutVars>
          <dgm:bulletEnabled val="1"/>
        </dgm:presLayoutVars>
      </dgm:prSet>
      <dgm:spPr/>
    </dgm:pt>
    <dgm:pt modelId="{CA581127-CED9-45C9-B1F2-3CC3656044CE}" type="pres">
      <dgm:prSet presAssocID="{13B4BBEC-B969-47DA-AE3F-8E2EFCA15AF1}" presName="spNode" presStyleCnt="0"/>
      <dgm:spPr/>
    </dgm:pt>
    <dgm:pt modelId="{DACBA099-CD56-4B2A-AFE3-4E316FE4A34D}" type="pres">
      <dgm:prSet presAssocID="{6D4F9661-574C-4251-B076-471943A4EB01}" presName="sibTrans" presStyleLbl="sibTrans1D1" presStyleIdx="7" presStyleCnt="8"/>
      <dgm:spPr/>
    </dgm:pt>
  </dgm:ptLst>
  <dgm:cxnLst>
    <dgm:cxn modelId="{1CEF4E13-4673-42DB-A3BD-F9E546DEE5A6}" type="presOf" srcId="{8C7B8DA9-7BE2-4564-94FA-E2CA69F9F4C3}" destId="{FDB44767-D37D-45E5-883E-B00B6910C09F}" srcOrd="0" destOrd="0" presId="urn:microsoft.com/office/officeart/2005/8/layout/cycle6"/>
    <dgm:cxn modelId="{37E5BA22-F0B4-48B6-B08F-24A13F518979}" srcId="{03B1BA51-42B2-4C4D-8310-D3C0B398B20C}" destId="{7E56B8F9-03CD-4BFC-8A34-FE7C3F962ED5}" srcOrd="1" destOrd="0" parTransId="{EAF0E422-632D-430E-9F41-EFE162B24CD2}" sibTransId="{F71A01B3-FB1E-4467-9355-815F3CA34522}"/>
    <dgm:cxn modelId="{2ED6E922-85B3-4794-93CA-A5A722192102}" type="presOf" srcId="{F71A01B3-FB1E-4467-9355-815F3CA34522}" destId="{66157A10-12BA-40EB-8D2A-84B520AF1638}" srcOrd="0" destOrd="0" presId="urn:microsoft.com/office/officeart/2005/8/layout/cycle6"/>
    <dgm:cxn modelId="{A67BBB34-F02B-46FA-A8F7-F895F2F050D6}" type="presOf" srcId="{1BC3A29F-D0E4-44CE-899B-849B45F95F8D}" destId="{33E78409-EF86-4D5B-84D7-D74DABF9D9A6}" srcOrd="0" destOrd="0" presId="urn:microsoft.com/office/officeart/2005/8/layout/cycle6"/>
    <dgm:cxn modelId="{2AEB1F36-EBCE-4325-83B9-CA9517C2E06F}" type="presOf" srcId="{6D4F9661-574C-4251-B076-471943A4EB01}" destId="{DACBA099-CD56-4B2A-AFE3-4E316FE4A34D}" srcOrd="0" destOrd="0" presId="urn:microsoft.com/office/officeart/2005/8/layout/cycle6"/>
    <dgm:cxn modelId="{54DDCD39-3BF6-48AC-845F-CE290FB79724}" type="presOf" srcId="{64FFD786-4CA1-4E47-9DC0-98E13E127336}" destId="{1490A9AB-4547-48C0-BE0D-080CD3FB6135}" srcOrd="0" destOrd="0" presId="urn:microsoft.com/office/officeart/2005/8/layout/cycle6"/>
    <dgm:cxn modelId="{3E74D15B-7CCB-4AE3-BD68-C9B256761F25}" type="presOf" srcId="{7E56B8F9-03CD-4BFC-8A34-FE7C3F962ED5}" destId="{957BD393-5B2F-4EFE-A201-2A96A2F22ED3}" srcOrd="0" destOrd="0" presId="urn:microsoft.com/office/officeart/2005/8/layout/cycle6"/>
    <dgm:cxn modelId="{C4FC975F-00C7-43B5-85D2-D25EDB4DBEDB}" srcId="{03B1BA51-42B2-4C4D-8310-D3C0B398B20C}" destId="{7B2333E8-DC7A-4F66-A499-523AB97135D9}" srcOrd="6" destOrd="0" parTransId="{D0CDDD78-E12A-46A1-B986-1264C1025492}" sibTransId="{1BC3A29F-D0E4-44CE-899B-849B45F95F8D}"/>
    <dgm:cxn modelId="{4E27DF62-AC0B-47A1-8796-6D58524E83F3}" type="presOf" srcId="{D82E09B0-36C7-4DBC-BFC9-B8BCC9E05C79}" destId="{79796145-87B6-4C78-B3E8-B3D49E46DB8C}" srcOrd="0" destOrd="0" presId="urn:microsoft.com/office/officeart/2005/8/layout/cycle6"/>
    <dgm:cxn modelId="{162EB26C-10DE-4A88-8426-05CA640A21E8}" srcId="{03B1BA51-42B2-4C4D-8310-D3C0B398B20C}" destId="{990FB99C-96B5-4573-B63C-CF3D2B209D08}" srcOrd="5" destOrd="0" parTransId="{7C3C44D9-C7AF-458B-9CB4-309AB587B06D}" sibTransId="{03312DD1-4D82-46B2-B1F1-B28715BDE384}"/>
    <dgm:cxn modelId="{FBF14750-189D-4112-8584-1B0D8BD468DE}" type="presOf" srcId="{7B2333E8-DC7A-4F66-A499-523AB97135D9}" destId="{9B9F1CCE-9BAC-4079-BBE7-E309CE1B5D96}" srcOrd="0" destOrd="0" presId="urn:microsoft.com/office/officeart/2005/8/layout/cycle6"/>
    <dgm:cxn modelId="{890A517D-67E0-43E2-A9BD-569EE3E64454}" type="presOf" srcId="{03312DD1-4D82-46B2-B1F1-B28715BDE384}" destId="{C3240E27-A976-4FA1-9B8D-291CB302F3F7}" srcOrd="0" destOrd="0" presId="urn:microsoft.com/office/officeart/2005/8/layout/cycle6"/>
    <dgm:cxn modelId="{0FD7038E-4473-45FF-960C-3B2276CE99BB}" srcId="{03B1BA51-42B2-4C4D-8310-D3C0B398B20C}" destId="{64FFD786-4CA1-4E47-9DC0-98E13E127336}" srcOrd="4" destOrd="0" parTransId="{3FF60118-5054-4CA2-9641-68CD3E3FD454}" sibTransId="{5FCF20FA-866B-4350-82DE-8EDBC2A6E3FF}"/>
    <dgm:cxn modelId="{483F6194-A07B-476E-BBD6-8ECA3C833AAE}" srcId="{03B1BA51-42B2-4C4D-8310-D3C0B398B20C}" destId="{C7E933AF-F5E2-4C52-8539-8BF1C30CCB2B}" srcOrd="0" destOrd="0" parTransId="{0FC4D6ED-DC68-474E-B4A9-BF4BAC056455}" sibTransId="{D82E09B0-36C7-4DBC-BFC9-B8BCC9E05C79}"/>
    <dgm:cxn modelId="{3153FE9E-DEF2-4DC1-B90B-0D93DBF56DB7}" type="presOf" srcId="{5FCF20FA-866B-4350-82DE-8EDBC2A6E3FF}" destId="{FF941CFE-3EDA-4EF4-8FA4-A0D5D5AB6ED4}" srcOrd="0" destOrd="0" presId="urn:microsoft.com/office/officeart/2005/8/layout/cycle6"/>
    <dgm:cxn modelId="{5DEC759F-2E1B-473B-A7A7-ACAB40DD025E}" type="presOf" srcId="{026400C3-FDF7-426E-8542-5EE863DBCACA}" destId="{3C3F5440-E450-4B11-BFE6-CB00AD4BAE7C}" srcOrd="0" destOrd="0" presId="urn:microsoft.com/office/officeart/2005/8/layout/cycle6"/>
    <dgm:cxn modelId="{4BFB4EB9-B4C2-405A-BB5D-41AC83E86BA8}" type="presOf" srcId="{32B339E1-DE67-45A1-8B18-99A9921BFFBE}" destId="{417931B5-B069-45E6-BBE2-45D922B9E9EE}" srcOrd="0" destOrd="0" presId="urn:microsoft.com/office/officeart/2005/8/layout/cycle6"/>
    <dgm:cxn modelId="{B960E2BC-5A6E-4BAA-8DAF-85E35B10C522}" srcId="{03B1BA51-42B2-4C4D-8310-D3C0B398B20C}" destId="{13B4BBEC-B969-47DA-AE3F-8E2EFCA15AF1}" srcOrd="7" destOrd="0" parTransId="{025E4F31-B464-47BD-977C-67759D5D344C}" sibTransId="{6D4F9661-574C-4251-B076-471943A4EB01}"/>
    <dgm:cxn modelId="{BFDFA0BF-E6D6-4422-A5B7-BE6E82EE7186}" type="presOf" srcId="{CCA52159-3B45-4674-B215-966D304A4293}" destId="{2AC42194-957A-452E-9F63-402E48045598}" srcOrd="0" destOrd="0" presId="urn:microsoft.com/office/officeart/2005/8/layout/cycle6"/>
    <dgm:cxn modelId="{CBA82FC1-1691-42AE-92A8-DD633278E2EC}" type="presOf" srcId="{13B4BBEC-B969-47DA-AE3F-8E2EFCA15AF1}" destId="{D0F916D3-15F7-4ED6-9A72-FB23AE05CDCE}" srcOrd="0" destOrd="0" presId="urn:microsoft.com/office/officeart/2005/8/layout/cycle6"/>
    <dgm:cxn modelId="{12AD54E8-DFE1-43B9-875C-9133C2E0D250}" srcId="{03B1BA51-42B2-4C4D-8310-D3C0B398B20C}" destId="{8C7B8DA9-7BE2-4564-94FA-E2CA69F9F4C3}" srcOrd="2" destOrd="0" parTransId="{73DD05E3-3AC7-4FD2-B7CA-1137618641CB}" sibTransId="{32B339E1-DE67-45A1-8B18-99A9921BFFBE}"/>
    <dgm:cxn modelId="{FFFEBBF2-8054-47E7-AE01-A43D91D2EE0C}" type="presOf" srcId="{C7E933AF-F5E2-4C52-8539-8BF1C30CCB2B}" destId="{29AA5AFB-6046-4EF4-BF33-E06941587614}" srcOrd="0" destOrd="0" presId="urn:microsoft.com/office/officeart/2005/8/layout/cycle6"/>
    <dgm:cxn modelId="{DB5E26F7-99CE-41F1-B60C-79CC9C979A94}" type="presOf" srcId="{990FB99C-96B5-4573-B63C-CF3D2B209D08}" destId="{F428D0A5-1D8C-429C-AB15-46CD72D0C2A7}" srcOrd="0" destOrd="0" presId="urn:microsoft.com/office/officeart/2005/8/layout/cycle6"/>
    <dgm:cxn modelId="{9B3003FA-DB44-456B-927A-22DB32B182C4}" srcId="{03B1BA51-42B2-4C4D-8310-D3C0B398B20C}" destId="{CCA52159-3B45-4674-B215-966D304A4293}" srcOrd="3" destOrd="0" parTransId="{ACE3E1E7-24EE-4BD7-9CB0-D08270D51F6E}" sibTransId="{026400C3-FDF7-426E-8542-5EE863DBCACA}"/>
    <dgm:cxn modelId="{4D1C97FF-AC7D-4DDF-815C-812A01027055}" type="presOf" srcId="{03B1BA51-42B2-4C4D-8310-D3C0B398B20C}" destId="{04C447A5-1DDD-44FD-BF4B-EEEB42680B6A}" srcOrd="0" destOrd="0" presId="urn:microsoft.com/office/officeart/2005/8/layout/cycle6"/>
    <dgm:cxn modelId="{8A990669-B822-423A-9AE9-FF8E096AA5F7}" type="presParOf" srcId="{04C447A5-1DDD-44FD-BF4B-EEEB42680B6A}" destId="{29AA5AFB-6046-4EF4-BF33-E06941587614}" srcOrd="0" destOrd="0" presId="urn:microsoft.com/office/officeart/2005/8/layout/cycle6"/>
    <dgm:cxn modelId="{91A07496-8BF6-4598-B710-06DEA0A4DFE3}" type="presParOf" srcId="{04C447A5-1DDD-44FD-BF4B-EEEB42680B6A}" destId="{B23FB824-6173-43EB-971A-4552EFAF0A34}" srcOrd="1" destOrd="0" presId="urn:microsoft.com/office/officeart/2005/8/layout/cycle6"/>
    <dgm:cxn modelId="{3B37049A-1676-43B9-984A-26FD358CD53A}" type="presParOf" srcId="{04C447A5-1DDD-44FD-BF4B-EEEB42680B6A}" destId="{79796145-87B6-4C78-B3E8-B3D49E46DB8C}" srcOrd="2" destOrd="0" presId="urn:microsoft.com/office/officeart/2005/8/layout/cycle6"/>
    <dgm:cxn modelId="{535FAFD1-DA5A-4586-A733-62A395E4CE9B}" type="presParOf" srcId="{04C447A5-1DDD-44FD-BF4B-EEEB42680B6A}" destId="{957BD393-5B2F-4EFE-A201-2A96A2F22ED3}" srcOrd="3" destOrd="0" presId="urn:microsoft.com/office/officeart/2005/8/layout/cycle6"/>
    <dgm:cxn modelId="{0140765F-8F93-4192-81A0-9E330A59BA3F}" type="presParOf" srcId="{04C447A5-1DDD-44FD-BF4B-EEEB42680B6A}" destId="{16AACDBC-C2A6-4ACD-986F-88FDF971E9BD}" srcOrd="4" destOrd="0" presId="urn:microsoft.com/office/officeart/2005/8/layout/cycle6"/>
    <dgm:cxn modelId="{914A613C-CB5E-4324-9659-5C04E6968604}" type="presParOf" srcId="{04C447A5-1DDD-44FD-BF4B-EEEB42680B6A}" destId="{66157A10-12BA-40EB-8D2A-84B520AF1638}" srcOrd="5" destOrd="0" presId="urn:microsoft.com/office/officeart/2005/8/layout/cycle6"/>
    <dgm:cxn modelId="{2A26A387-E972-475F-B8EB-43353992D987}" type="presParOf" srcId="{04C447A5-1DDD-44FD-BF4B-EEEB42680B6A}" destId="{FDB44767-D37D-45E5-883E-B00B6910C09F}" srcOrd="6" destOrd="0" presId="urn:microsoft.com/office/officeart/2005/8/layout/cycle6"/>
    <dgm:cxn modelId="{2A70C84F-17F0-4DFB-B1CE-87AE6DE8ACB1}" type="presParOf" srcId="{04C447A5-1DDD-44FD-BF4B-EEEB42680B6A}" destId="{CCCAD515-8619-432A-BB36-C3ABCBB28FCD}" srcOrd="7" destOrd="0" presId="urn:microsoft.com/office/officeart/2005/8/layout/cycle6"/>
    <dgm:cxn modelId="{CAA75DC4-779E-4282-8379-20EF3FFF58B7}" type="presParOf" srcId="{04C447A5-1DDD-44FD-BF4B-EEEB42680B6A}" destId="{417931B5-B069-45E6-BBE2-45D922B9E9EE}" srcOrd="8" destOrd="0" presId="urn:microsoft.com/office/officeart/2005/8/layout/cycle6"/>
    <dgm:cxn modelId="{8C33C91E-6DB1-4C75-A7D6-C18593F8DBD9}" type="presParOf" srcId="{04C447A5-1DDD-44FD-BF4B-EEEB42680B6A}" destId="{2AC42194-957A-452E-9F63-402E48045598}" srcOrd="9" destOrd="0" presId="urn:microsoft.com/office/officeart/2005/8/layout/cycle6"/>
    <dgm:cxn modelId="{84976BEB-4BE7-4C43-8FB1-B67C33090473}" type="presParOf" srcId="{04C447A5-1DDD-44FD-BF4B-EEEB42680B6A}" destId="{44F2B0AA-9BA2-48BB-A007-52AAC2DBF4AC}" srcOrd="10" destOrd="0" presId="urn:microsoft.com/office/officeart/2005/8/layout/cycle6"/>
    <dgm:cxn modelId="{49838018-A634-4F87-B84C-C0F79AF51179}" type="presParOf" srcId="{04C447A5-1DDD-44FD-BF4B-EEEB42680B6A}" destId="{3C3F5440-E450-4B11-BFE6-CB00AD4BAE7C}" srcOrd="11" destOrd="0" presId="urn:microsoft.com/office/officeart/2005/8/layout/cycle6"/>
    <dgm:cxn modelId="{E978ADE1-4627-441C-80B9-D509582E405A}" type="presParOf" srcId="{04C447A5-1DDD-44FD-BF4B-EEEB42680B6A}" destId="{1490A9AB-4547-48C0-BE0D-080CD3FB6135}" srcOrd="12" destOrd="0" presId="urn:microsoft.com/office/officeart/2005/8/layout/cycle6"/>
    <dgm:cxn modelId="{0A562E28-23CF-4E19-A709-3A9D3EA3E35B}" type="presParOf" srcId="{04C447A5-1DDD-44FD-BF4B-EEEB42680B6A}" destId="{A4357A5E-528F-48DC-9F22-580FDFD7E749}" srcOrd="13" destOrd="0" presId="urn:microsoft.com/office/officeart/2005/8/layout/cycle6"/>
    <dgm:cxn modelId="{5D0C7B9B-542E-42F0-8C54-A14D763A68E9}" type="presParOf" srcId="{04C447A5-1DDD-44FD-BF4B-EEEB42680B6A}" destId="{FF941CFE-3EDA-4EF4-8FA4-A0D5D5AB6ED4}" srcOrd="14" destOrd="0" presId="urn:microsoft.com/office/officeart/2005/8/layout/cycle6"/>
    <dgm:cxn modelId="{8D5247AC-E709-45D2-A9EE-ADE48522B1EC}" type="presParOf" srcId="{04C447A5-1DDD-44FD-BF4B-EEEB42680B6A}" destId="{F428D0A5-1D8C-429C-AB15-46CD72D0C2A7}" srcOrd="15" destOrd="0" presId="urn:microsoft.com/office/officeart/2005/8/layout/cycle6"/>
    <dgm:cxn modelId="{3FE528F3-5EFC-4D30-9A9D-BC3CC83E134D}" type="presParOf" srcId="{04C447A5-1DDD-44FD-BF4B-EEEB42680B6A}" destId="{752ABD20-1CA3-4A37-83BF-39681D20F4C3}" srcOrd="16" destOrd="0" presId="urn:microsoft.com/office/officeart/2005/8/layout/cycle6"/>
    <dgm:cxn modelId="{0DB702E7-DDA3-4DA2-BA92-1ED157DDD6BE}" type="presParOf" srcId="{04C447A5-1DDD-44FD-BF4B-EEEB42680B6A}" destId="{C3240E27-A976-4FA1-9B8D-291CB302F3F7}" srcOrd="17" destOrd="0" presId="urn:microsoft.com/office/officeart/2005/8/layout/cycle6"/>
    <dgm:cxn modelId="{F7F0266A-7D0C-4031-9709-C4CC0920C374}" type="presParOf" srcId="{04C447A5-1DDD-44FD-BF4B-EEEB42680B6A}" destId="{9B9F1CCE-9BAC-4079-BBE7-E309CE1B5D96}" srcOrd="18" destOrd="0" presId="urn:microsoft.com/office/officeart/2005/8/layout/cycle6"/>
    <dgm:cxn modelId="{259FD209-B430-4F6D-8E91-F3381E9F48DA}" type="presParOf" srcId="{04C447A5-1DDD-44FD-BF4B-EEEB42680B6A}" destId="{B5382E2B-3367-46B0-BBBE-BA7E93B58FC6}" srcOrd="19" destOrd="0" presId="urn:microsoft.com/office/officeart/2005/8/layout/cycle6"/>
    <dgm:cxn modelId="{C88B338D-7F4D-4F2D-BBB7-68040E65A52C}" type="presParOf" srcId="{04C447A5-1DDD-44FD-BF4B-EEEB42680B6A}" destId="{33E78409-EF86-4D5B-84D7-D74DABF9D9A6}" srcOrd="20" destOrd="0" presId="urn:microsoft.com/office/officeart/2005/8/layout/cycle6"/>
    <dgm:cxn modelId="{D91CD5F6-891D-4DD4-8E9F-67337535E029}" type="presParOf" srcId="{04C447A5-1DDD-44FD-BF4B-EEEB42680B6A}" destId="{D0F916D3-15F7-4ED6-9A72-FB23AE05CDCE}" srcOrd="21" destOrd="0" presId="urn:microsoft.com/office/officeart/2005/8/layout/cycle6"/>
    <dgm:cxn modelId="{7BBDDABB-EC85-47EE-BAFB-7C80A50EE1D3}" type="presParOf" srcId="{04C447A5-1DDD-44FD-BF4B-EEEB42680B6A}" destId="{CA581127-CED9-45C9-B1F2-3CC3656044CE}" srcOrd="22" destOrd="0" presId="urn:microsoft.com/office/officeart/2005/8/layout/cycle6"/>
    <dgm:cxn modelId="{8C0F0461-A5C1-4518-A524-29688DEDC2CE}" type="presParOf" srcId="{04C447A5-1DDD-44FD-BF4B-EEEB42680B6A}" destId="{DACBA099-CD56-4B2A-AFE3-4E316FE4A34D}" srcOrd="23"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2FA29A-6BDC-427E-A1A0-036D254B48A4}" type="doc">
      <dgm:prSet loTypeId="urn:microsoft.com/office/officeart/2005/8/layout/hProcess9" loCatId="process" qsTypeId="urn:microsoft.com/office/officeart/2005/8/quickstyle/3d1" qsCatId="3D" csTypeId="urn:microsoft.com/office/officeart/2005/8/colors/accent1_4" csCatId="accent1" phldr="1"/>
      <dgm:spPr/>
    </dgm:pt>
    <dgm:pt modelId="{44067200-69B1-4766-A4CE-750B6FEF3ACC}">
      <dgm:prSet phldrT="[Text]" custT="1"/>
      <dgm:spPr>
        <a:solidFill>
          <a:schemeClr val="accent2">
            <a:lumMod val="90000"/>
            <a:lumOff val="10000"/>
          </a:schemeClr>
        </a:solidFill>
      </dgm:spPr>
      <dgm:t>
        <a:bodyPr/>
        <a:lstStyle/>
        <a:p>
          <a:r>
            <a:rPr lang="en-US" sz="1800" dirty="0"/>
            <a:t>Proposals for contaminants for consideration are submitted</a:t>
          </a:r>
        </a:p>
      </dgm:t>
    </dgm:pt>
    <dgm:pt modelId="{590D1F11-03EE-412D-A1A6-81B48479A698}" type="parTrans" cxnId="{F0EEE42F-AEF0-4EC5-B093-A5500FFF28E6}">
      <dgm:prSet/>
      <dgm:spPr/>
      <dgm:t>
        <a:bodyPr/>
        <a:lstStyle/>
        <a:p>
          <a:endParaRPr lang="en-US"/>
        </a:p>
      </dgm:t>
    </dgm:pt>
    <dgm:pt modelId="{CDECEFE4-CF4E-4708-8955-536027638B23}" type="sibTrans" cxnId="{F0EEE42F-AEF0-4EC5-B093-A5500FFF28E6}">
      <dgm:prSet/>
      <dgm:spPr/>
      <dgm:t>
        <a:bodyPr/>
        <a:lstStyle/>
        <a:p>
          <a:endParaRPr lang="en-US"/>
        </a:p>
      </dgm:t>
    </dgm:pt>
    <dgm:pt modelId="{2B9C1B6D-4C02-4956-A37E-FAC485ABA294}">
      <dgm:prSet phldrT="[Text]" custT="1"/>
      <dgm:spPr>
        <a:solidFill>
          <a:srgbClr val="2883FF"/>
        </a:solidFill>
      </dgm:spPr>
      <dgm:t>
        <a:bodyPr/>
        <a:lstStyle/>
        <a:p>
          <a:r>
            <a:rPr lang="en-US" sz="1800" dirty="0"/>
            <a:t>Contaminants are selected for the CCL and published every five years</a:t>
          </a:r>
        </a:p>
      </dgm:t>
    </dgm:pt>
    <dgm:pt modelId="{E5412184-5E95-4B8B-85A6-1E9F7F2194C7}" type="parTrans" cxnId="{937BBDAE-BB24-41BB-8FD2-0CBB333D17D2}">
      <dgm:prSet/>
      <dgm:spPr/>
      <dgm:t>
        <a:bodyPr/>
        <a:lstStyle/>
        <a:p>
          <a:endParaRPr lang="en-US"/>
        </a:p>
      </dgm:t>
    </dgm:pt>
    <dgm:pt modelId="{777580B5-DC70-4204-8C8E-9D07E03F5BC1}" type="sibTrans" cxnId="{937BBDAE-BB24-41BB-8FD2-0CBB333D17D2}">
      <dgm:prSet/>
      <dgm:spPr/>
      <dgm:t>
        <a:bodyPr/>
        <a:lstStyle/>
        <a:p>
          <a:endParaRPr lang="en-US"/>
        </a:p>
      </dgm:t>
    </dgm:pt>
    <dgm:pt modelId="{6AF10D35-07AE-45CA-B091-3A896A06B253}">
      <dgm:prSet phldrT="[Text]" custT="1"/>
      <dgm:spPr>
        <a:solidFill>
          <a:srgbClr val="00CC99"/>
        </a:solidFill>
      </dgm:spPr>
      <dgm:t>
        <a:bodyPr/>
        <a:lstStyle/>
        <a:p>
          <a:r>
            <a:rPr lang="en-US" sz="1800" kern="1200" dirty="0">
              <a:solidFill>
                <a:prstClr val="white"/>
              </a:solidFill>
              <a:latin typeface="Gill Sans MT" panose="020B0502020104020203"/>
              <a:ea typeface="+mn-ea"/>
              <a:cs typeface="+mn-cs"/>
            </a:rPr>
            <a:t>EPA must make regulatory determinations for at least five contaminants listed on the CCL every five years</a:t>
          </a:r>
        </a:p>
      </dgm:t>
    </dgm:pt>
    <dgm:pt modelId="{10E02B55-E8E3-458C-A355-C8E9D0E2DC4A}" type="parTrans" cxnId="{B9C7AD72-73B1-41A9-BE77-D95AE5B97D3A}">
      <dgm:prSet/>
      <dgm:spPr/>
      <dgm:t>
        <a:bodyPr/>
        <a:lstStyle/>
        <a:p>
          <a:endParaRPr lang="en-US"/>
        </a:p>
      </dgm:t>
    </dgm:pt>
    <dgm:pt modelId="{406D748E-085B-43BF-93EC-A73A1D95DD20}" type="sibTrans" cxnId="{B9C7AD72-73B1-41A9-BE77-D95AE5B97D3A}">
      <dgm:prSet/>
      <dgm:spPr/>
      <dgm:t>
        <a:bodyPr/>
        <a:lstStyle/>
        <a:p>
          <a:endParaRPr lang="en-US"/>
        </a:p>
      </dgm:t>
    </dgm:pt>
    <dgm:pt modelId="{2D94D3B0-01F9-4D37-89AD-D3560EF69430}" type="pres">
      <dgm:prSet presAssocID="{322FA29A-6BDC-427E-A1A0-036D254B48A4}" presName="CompostProcess" presStyleCnt="0">
        <dgm:presLayoutVars>
          <dgm:dir/>
          <dgm:resizeHandles val="exact"/>
        </dgm:presLayoutVars>
      </dgm:prSet>
      <dgm:spPr/>
    </dgm:pt>
    <dgm:pt modelId="{C411842A-04D1-4E20-9A27-4311B71A3BF3}" type="pres">
      <dgm:prSet presAssocID="{322FA29A-6BDC-427E-A1A0-036D254B48A4}" presName="arrow" presStyleLbl="bgShp" presStyleIdx="0" presStyleCnt="1"/>
      <dgm:spPr>
        <a:solidFill>
          <a:schemeClr val="bg2">
            <a:lumMod val="90000"/>
          </a:schemeClr>
        </a:solidFill>
      </dgm:spPr>
    </dgm:pt>
    <dgm:pt modelId="{6FAF473A-D73C-482E-B362-019B406BB638}" type="pres">
      <dgm:prSet presAssocID="{322FA29A-6BDC-427E-A1A0-036D254B48A4}" presName="linearProcess" presStyleCnt="0"/>
      <dgm:spPr/>
    </dgm:pt>
    <dgm:pt modelId="{BCBED2D3-6D57-4B4D-A053-8BF6BB87BF75}" type="pres">
      <dgm:prSet presAssocID="{44067200-69B1-4766-A4CE-750B6FEF3ACC}" presName="textNode" presStyleLbl="node1" presStyleIdx="0" presStyleCnt="3">
        <dgm:presLayoutVars>
          <dgm:bulletEnabled val="1"/>
        </dgm:presLayoutVars>
      </dgm:prSet>
      <dgm:spPr/>
    </dgm:pt>
    <dgm:pt modelId="{D52CB06B-883C-4BD0-8535-4C64ECA427AF}" type="pres">
      <dgm:prSet presAssocID="{CDECEFE4-CF4E-4708-8955-536027638B23}" presName="sibTrans" presStyleCnt="0"/>
      <dgm:spPr/>
    </dgm:pt>
    <dgm:pt modelId="{C6ECF2D2-9715-4761-AB1A-4BB40A245585}" type="pres">
      <dgm:prSet presAssocID="{2B9C1B6D-4C02-4956-A37E-FAC485ABA294}" presName="textNode" presStyleLbl="node1" presStyleIdx="1" presStyleCnt="3">
        <dgm:presLayoutVars>
          <dgm:bulletEnabled val="1"/>
        </dgm:presLayoutVars>
      </dgm:prSet>
      <dgm:spPr/>
    </dgm:pt>
    <dgm:pt modelId="{5E79D8FD-8D1E-4E15-B3F5-E6BBDD46D4B5}" type="pres">
      <dgm:prSet presAssocID="{777580B5-DC70-4204-8C8E-9D07E03F5BC1}" presName="sibTrans" presStyleCnt="0"/>
      <dgm:spPr/>
    </dgm:pt>
    <dgm:pt modelId="{E7819E4B-FCC9-4A1D-85E8-E701B97708E1}" type="pres">
      <dgm:prSet presAssocID="{6AF10D35-07AE-45CA-B091-3A896A06B253}" presName="textNode" presStyleLbl="node1" presStyleIdx="2" presStyleCnt="3">
        <dgm:presLayoutVars>
          <dgm:bulletEnabled val="1"/>
        </dgm:presLayoutVars>
      </dgm:prSet>
      <dgm:spPr/>
    </dgm:pt>
  </dgm:ptLst>
  <dgm:cxnLst>
    <dgm:cxn modelId="{43C7D218-1F8A-4709-B8E0-5D88815BC1AE}" type="presOf" srcId="{322FA29A-6BDC-427E-A1A0-036D254B48A4}" destId="{2D94D3B0-01F9-4D37-89AD-D3560EF69430}" srcOrd="0" destOrd="0" presId="urn:microsoft.com/office/officeart/2005/8/layout/hProcess9"/>
    <dgm:cxn modelId="{F0EEE42F-AEF0-4EC5-B093-A5500FFF28E6}" srcId="{322FA29A-6BDC-427E-A1A0-036D254B48A4}" destId="{44067200-69B1-4766-A4CE-750B6FEF3ACC}" srcOrd="0" destOrd="0" parTransId="{590D1F11-03EE-412D-A1A6-81B48479A698}" sibTransId="{CDECEFE4-CF4E-4708-8955-536027638B23}"/>
    <dgm:cxn modelId="{B9C7AD72-73B1-41A9-BE77-D95AE5B97D3A}" srcId="{322FA29A-6BDC-427E-A1A0-036D254B48A4}" destId="{6AF10D35-07AE-45CA-B091-3A896A06B253}" srcOrd="2" destOrd="0" parTransId="{10E02B55-E8E3-458C-A355-C8E9D0E2DC4A}" sibTransId="{406D748E-085B-43BF-93EC-A73A1D95DD20}"/>
    <dgm:cxn modelId="{77355276-3D83-426C-B9A3-AD881012E6A5}" type="presOf" srcId="{6AF10D35-07AE-45CA-B091-3A896A06B253}" destId="{E7819E4B-FCC9-4A1D-85E8-E701B97708E1}" srcOrd="0" destOrd="0" presId="urn:microsoft.com/office/officeart/2005/8/layout/hProcess9"/>
    <dgm:cxn modelId="{1D461397-6F51-41EA-BD65-767F43F7DE88}" type="presOf" srcId="{2B9C1B6D-4C02-4956-A37E-FAC485ABA294}" destId="{C6ECF2D2-9715-4761-AB1A-4BB40A245585}" srcOrd="0" destOrd="0" presId="urn:microsoft.com/office/officeart/2005/8/layout/hProcess9"/>
    <dgm:cxn modelId="{937BBDAE-BB24-41BB-8FD2-0CBB333D17D2}" srcId="{322FA29A-6BDC-427E-A1A0-036D254B48A4}" destId="{2B9C1B6D-4C02-4956-A37E-FAC485ABA294}" srcOrd="1" destOrd="0" parTransId="{E5412184-5E95-4B8B-85A6-1E9F7F2194C7}" sibTransId="{777580B5-DC70-4204-8C8E-9D07E03F5BC1}"/>
    <dgm:cxn modelId="{A50273E2-55EA-4799-BDDF-924B0D9E9F49}" type="presOf" srcId="{44067200-69B1-4766-A4CE-750B6FEF3ACC}" destId="{BCBED2D3-6D57-4B4D-A053-8BF6BB87BF75}" srcOrd="0" destOrd="0" presId="urn:microsoft.com/office/officeart/2005/8/layout/hProcess9"/>
    <dgm:cxn modelId="{B385CAF8-7DEA-4810-BF38-DDC83D4664C1}" type="presParOf" srcId="{2D94D3B0-01F9-4D37-89AD-D3560EF69430}" destId="{C411842A-04D1-4E20-9A27-4311B71A3BF3}" srcOrd="0" destOrd="0" presId="urn:microsoft.com/office/officeart/2005/8/layout/hProcess9"/>
    <dgm:cxn modelId="{73152431-6F6A-481C-9C2C-F8DB14C13A87}" type="presParOf" srcId="{2D94D3B0-01F9-4D37-89AD-D3560EF69430}" destId="{6FAF473A-D73C-482E-B362-019B406BB638}" srcOrd="1" destOrd="0" presId="urn:microsoft.com/office/officeart/2005/8/layout/hProcess9"/>
    <dgm:cxn modelId="{8021D492-ECDE-4AB7-916F-F8A4DCB78FA8}" type="presParOf" srcId="{6FAF473A-D73C-482E-B362-019B406BB638}" destId="{BCBED2D3-6D57-4B4D-A053-8BF6BB87BF75}" srcOrd="0" destOrd="0" presId="urn:microsoft.com/office/officeart/2005/8/layout/hProcess9"/>
    <dgm:cxn modelId="{429E7880-4745-405F-A3D8-398FC97F1150}" type="presParOf" srcId="{6FAF473A-D73C-482E-B362-019B406BB638}" destId="{D52CB06B-883C-4BD0-8535-4C64ECA427AF}" srcOrd="1" destOrd="0" presId="urn:microsoft.com/office/officeart/2005/8/layout/hProcess9"/>
    <dgm:cxn modelId="{96257A9C-9298-4FD0-8367-53E5F33F4C1E}" type="presParOf" srcId="{6FAF473A-D73C-482E-B362-019B406BB638}" destId="{C6ECF2D2-9715-4761-AB1A-4BB40A245585}" srcOrd="2" destOrd="0" presId="urn:microsoft.com/office/officeart/2005/8/layout/hProcess9"/>
    <dgm:cxn modelId="{13BF440E-245C-431E-B218-1D0B452CD4A4}" type="presParOf" srcId="{6FAF473A-D73C-482E-B362-019B406BB638}" destId="{5E79D8FD-8D1E-4E15-B3F5-E6BBDD46D4B5}" srcOrd="3" destOrd="0" presId="urn:microsoft.com/office/officeart/2005/8/layout/hProcess9"/>
    <dgm:cxn modelId="{A80B4CA3-8554-4C0B-BFF1-2068207F5700}" type="presParOf" srcId="{6FAF473A-D73C-482E-B362-019B406BB638}" destId="{E7819E4B-FCC9-4A1D-85E8-E701B97708E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1D22ED-8481-4E76-86F6-CFE7C5853782}"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en-US"/>
        </a:p>
      </dgm:t>
    </dgm:pt>
    <dgm:pt modelId="{1B040A08-53EB-456C-8761-7FC86DAD11D4}">
      <dgm:prSet phldrT="[Text]"/>
      <dgm:spPr/>
      <dgm:t>
        <a:bodyPr/>
        <a:lstStyle/>
        <a:p>
          <a:r>
            <a:rPr lang="en-US" dirty="0"/>
            <a:t>Targeted Analysis</a:t>
          </a:r>
        </a:p>
      </dgm:t>
    </dgm:pt>
    <dgm:pt modelId="{680ECD47-CD7E-41FD-86DC-8F4060C4D05C}" type="parTrans" cxnId="{88A28AE8-4960-4B76-BC9D-730021BB53B8}">
      <dgm:prSet/>
      <dgm:spPr/>
      <dgm:t>
        <a:bodyPr/>
        <a:lstStyle/>
        <a:p>
          <a:endParaRPr lang="en-US"/>
        </a:p>
      </dgm:t>
    </dgm:pt>
    <dgm:pt modelId="{EA98560D-B315-4CB5-9094-FBA62916334D}" type="sibTrans" cxnId="{88A28AE8-4960-4B76-BC9D-730021BB53B8}">
      <dgm:prSet/>
      <dgm:spPr/>
      <dgm:t>
        <a:bodyPr/>
        <a:lstStyle/>
        <a:p>
          <a:endParaRPr lang="en-US"/>
        </a:p>
      </dgm:t>
    </dgm:pt>
    <dgm:pt modelId="{BF01FC25-4DEF-452C-B3C9-D0098C44B6ED}">
      <dgm:prSet phldrT="[Text]"/>
      <dgm:spPr/>
      <dgm:t>
        <a:bodyPr/>
        <a:lstStyle/>
        <a:p>
          <a:r>
            <a:rPr lang="en-US" dirty="0"/>
            <a:t>Suspect Screening Analysis</a:t>
          </a:r>
        </a:p>
      </dgm:t>
    </dgm:pt>
    <dgm:pt modelId="{2D46A534-047B-42D6-9B2A-1962E435E881}" type="parTrans" cxnId="{9850BD07-9963-4BC7-B0EC-D76F77BF020A}">
      <dgm:prSet/>
      <dgm:spPr/>
      <dgm:t>
        <a:bodyPr/>
        <a:lstStyle/>
        <a:p>
          <a:endParaRPr lang="en-US"/>
        </a:p>
      </dgm:t>
    </dgm:pt>
    <dgm:pt modelId="{8736E4AD-513E-4371-BDC0-EE349178D3F1}" type="sibTrans" cxnId="{9850BD07-9963-4BC7-B0EC-D76F77BF020A}">
      <dgm:prSet/>
      <dgm:spPr/>
      <dgm:t>
        <a:bodyPr/>
        <a:lstStyle/>
        <a:p>
          <a:endParaRPr lang="en-US"/>
        </a:p>
      </dgm:t>
    </dgm:pt>
    <dgm:pt modelId="{78C218C6-4810-470D-B4C2-6EDEBDD2A309}">
      <dgm:prSet phldrT="[Text]"/>
      <dgm:spPr/>
      <dgm:t>
        <a:bodyPr/>
        <a:lstStyle/>
        <a:p>
          <a:r>
            <a:rPr lang="en-US" dirty="0"/>
            <a:t>Non-Targeted Analysis</a:t>
          </a:r>
        </a:p>
      </dgm:t>
    </dgm:pt>
    <dgm:pt modelId="{28E9CBA4-CA8E-4736-A062-40539229700E}" type="parTrans" cxnId="{31DD7F1F-BBA0-41FC-B4D7-97691BF9D679}">
      <dgm:prSet/>
      <dgm:spPr/>
      <dgm:t>
        <a:bodyPr/>
        <a:lstStyle/>
        <a:p>
          <a:endParaRPr lang="en-US"/>
        </a:p>
      </dgm:t>
    </dgm:pt>
    <dgm:pt modelId="{2A470F58-BC3A-4AB1-8A40-86A4749B0445}" type="sibTrans" cxnId="{31DD7F1F-BBA0-41FC-B4D7-97691BF9D679}">
      <dgm:prSet/>
      <dgm:spPr/>
      <dgm:t>
        <a:bodyPr/>
        <a:lstStyle/>
        <a:p>
          <a:endParaRPr lang="en-US"/>
        </a:p>
      </dgm:t>
    </dgm:pt>
    <dgm:pt modelId="{5DFC7E92-DBD9-4EAE-9178-AB805E92B3CF}" type="pres">
      <dgm:prSet presAssocID="{191D22ED-8481-4E76-86F6-CFE7C5853782}" presName="rootnode" presStyleCnt="0">
        <dgm:presLayoutVars>
          <dgm:chMax/>
          <dgm:chPref/>
          <dgm:dir/>
          <dgm:animLvl val="lvl"/>
        </dgm:presLayoutVars>
      </dgm:prSet>
      <dgm:spPr/>
    </dgm:pt>
    <dgm:pt modelId="{774AA450-7884-4F88-9C1F-E678BD5041E6}" type="pres">
      <dgm:prSet presAssocID="{1B040A08-53EB-456C-8761-7FC86DAD11D4}" presName="composite" presStyleCnt="0"/>
      <dgm:spPr/>
    </dgm:pt>
    <dgm:pt modelId="{FE487FF1-AA46-43E8-9532-F0EBA7AB53EB}" type="pres">
      <dgm:prSet presAssocID="{1B040A08-53EB-456C-8761-7FC86DAD11D4}" presName="LShape" presStyleLbl="alignNode1" presStyleIdx="0" presStyleCnt="5">
        <dgm:style>
          <a:lnRef idx="0">
            <a:scrgbClr r="0" g="0" b="0"/>
          </a:lnRef>
          <a:fillRef idx="0">
            <a:scrgbClr r="0" g="0" b="0"/>
          </a:fillRef>
          <a:effectRef idx="0">
            <a:scrgbClr r="0" g="0" b="0"/>
          </a:effectRef>
          <a:fontRef idx="minor">
            <a:schemeClr val="lt1"/>
          </a:fontRef>
        </dgm:style>
      </dgm:prSet>
      <dgm:spPr>
        <a:solidFill>
          <a:schemeClr val="accent3"/>
        </a:solidFill>
        <a:ln>
          <a:noFill/>
        </a:ln>
      </dgm:spPr>
    </dgm:pt>
    <dgm:pt modelId="{76B5230A-153B-427B-BFED-079232E076E0}" type="pres">
      <dgm:prSet presAssocID="{1B040A08-53EB-456C-8761-7FC86DAD11D4}" presName="ParentText" presStyleLbl="revTx" presStyleIdx="0" presStyleCnt="3">
        <dgm:presLayoutVars>
          <dgm:chMax val="0"/>
          <dgm:chPref val="0"/>
          <dgm:bulletEnabled val="1"/>
        </dgm:presLayoutVars>
      </dgm:prSet>
      <dgm:spPr/>
    </dgm:pt>
    <dgm:pt modelId="{FBDA89A4-0941-4FA7-98E4-D818EE48B541}" type="pres">
      <dgm:prSet presAssocID="{1B040A08-53EB-456C-8761-7FC86DAD11D4}" presName="Triangle" presStyleLbl="alignNode1" presStyleIdx="1" presStyleCnt="5">
        <dgm:style>
          <a:lnRef idx="0">
            <a:scrgbClr r="0" g="0" b="0"/>
          </a:lnRef>
          <a:fillRef idx="0">
            <a:scrgbClr r="0" g="0" b="0"/>
          </a:fillRef>
          <a:effectRef idx="0">
            <a:scrgbClr r="0" g="0" b="0"/>
          </a:effectRef>
          <a:fontRef idx="minor">
            <a:schemeClr val="lt1"/>
          </a:fontRef>
        </dgm:style>
      </dgm:prSet>
      <dgm:spPr>
        <a:solidFill>
          <a:schemeClr val="accent3"/>
        </a:solidFill>
        <a:ln>
          <a:noFill/>
        </a:ln>
      </dgm:spPr>
    </dgm:pt>
    <dgm:pt modelId="{16F1984C-2463-459A-B67D-6B0CBC445986}" type="pres">
      <dgm:prSet presAssocID="{EA98560D-B315-4CB5-9094-FBA62916334D}" presName="sibTrans" presStyleCnt="0"/>
      <dgm:spPr/>
    </dgm:pt>
    <dgm:pt modelId="{F021E394-96A7-40CF-BC86-E7F688620D22}" type="pres">
      <dgm:prSet presAssocID="{EA98560D-B315-4CB5-9094-FBA62916334D}" presName="space" presStyleCnt="0"/>
      <dgm:spPr/>
    </dgm:pt>
    <dgm:pt modelId="{8E584857-415F-401E-A480-F59348048295}" type="pres">
      <dgm:prSet presAssocID="{BF01FC25-4DEF-452C-B3C9-D0098C44B6ED}" presName="composite" presStyleCnt="0"/>
      <dgm:spPr/>
    </dgm:pt>
    <dgm:pt modelId="{647040F9-026F-414B-B1CC-886024087D48}" type="pres">
      <dgm:prSet presAssocID="{BF01FC25-4DEF-452C-B3C9-D0098C44B6ED}" presName="LShape" presStyleLbl="alignNode1" presStyleIdx="2" presStyleCnt="5">
        <dgm:style>
          <a:lnRef idx="0">
            <a:scrgbClr r="0" g="0" b="0"/>
          </a:lnRef>
          <a:fillRef idx="0">
            <a:scrgbClr r="0" g="0" b="0"/>
          </a:fillRef>
          <a:effectRef idx="0">
            <a:scrgbClr r="0" g="0" b="0"/>
          </a:effectRef>
          <a:fontRef idx="minor">
            <a:schemeClr val="lt1"/>
          </a:fontRef>
        </dgm:style>
      </dgm:prSet>
      <dgm:spPr>
        <a:solidFill>
          <a:schemeClr val="accent1"/>
        </a:solidFill>
        <a:ln>
          <a:noFill/>
        </a:ln>
      </dgm:spPr>
    </dgm:pt>
    <dgm:pt modelId="{DA16DDA8-7C73-4FC5-A194-700915CB34E8}" type="pres">
      <dgm:prSet presAssocID="{BF01FC25-4DEF-452C-B3C9-D0098C44B6ED}" presName="ParentText" presStyleLbl="revTx" presStyleIdx="1" presStyleCnt="3">
        <dgm:presLayoutVars>
          <dgm:chMax val="0"/>
          <dgm:chPref val="0"/>
          <dgm:bulletEnabled val="1"/>
        </dgm:presLayoutVars>
      </dgm:prSet>
      <dgm:spPr/>
    </dgm:pt>
    <dgm:pt modelId="{00C83854-849F-4983-9295-115A647015A9}" type="pres">
      <dgm:prSet presAssocID="{BF01FC25-4DEF-452C-B3C9-D0098C44B6ED}" presName="Triangle" presStyleLbl="alignNode1" presStyleIdx="3" presStyleCnt="5">
        <dgm:style>
          <a:lnRef idx="0">
            <a:scrgbClr r="0" g="0" b="0"/>
          </a:lnRef>
          <a:fillRef idx="0">
            <a:scrgbClr r="0" g="0" b="0"/>
          </a:fillRef>
          <a:effectRef idx="0">
            <a:scrgbClr r="0" g="0" b="0"/>
          </a:effectRef>
          <a:fontRef idx="minor">
            <a:schemeClr val="lt1"/>
          </a:fontRef>
        </dgm:style>
      </dgm:prSet>
      <dgm:spPr>
        <a:solidFill>
          <a:schemeClr val="accent1"/>
        </a:solidFill>
        <a:ln>
          <a:noFill/>
        </a:ln>
      </dgm:spPr>
    </dgm:pt>
    <dgm:pt modelId="{2B56FE35-5E8C-4215-97D6-2C6B1250C5E1}" type="pres">
      <dgm:prSet presAssocID="{8736E4AD-513E-4371-BDC0-EE349178D3F1}" presName="sibTrans" presStyleCnt="0"/>
      <dgm:spPr/>
    </dgm:pt>
    <dgm:pt modelId="{05790BC3-179E-4187-A93E-E68DCE613B52}" type="pres">
      <dgm:prSet presAssocID="{8736E4AD-513E-4371-BDC0-EE349178D3F1}" presName="space" presStyleCnt="0"/>
      <dgm:spPr/>
    </dgm:pt>
    <dgm:pt modelId="{D96632C8-6BB3-4D03-923C-A605A2647648}" type="pres">
      <dgm:prSet presAssocID="{78C218C6-4810-470D-B4C2-6EDEBDD2A309}" presName="composite" presStyleCnt="0"/>
      <dgm:spPr/>
    </dgm:pt>
    <dgm:pt modelId="{9018D565-78B2-4223-B02C-BA98E682877C}" type="pres">
      <dgm:prSet presAssocID="{78C218C6-4810-470D-B4C2-6EDEBDD2A309}" presName="LShape" presStyleLbl="alignNode1" presStyleIdx="4" presStyleCnt="5">
        <dgm:style>
          <a:lnRef idx="0">
            <a:scrgbClr r="0" g="0" b="0"/>
          </a:lnRef>
          <a:fillRef idx="0">
            <a:scrgbClr r="0" g="0" b="0"/>
          </a:fillRef>
          <a:effectRef idx="0">
            <a:scrgbClr r="0" g="0" b="0"/>
          </a:effectRef>
          <a:fontRef idx="minor">
            <a:schemeClr val="lt1"/>
          </a:fontRef>
        </dgm:style>
      </dgm:prSet>
      <dgm:spPr>
        <a:solidFill>
          <a:schemeClr val="accent5"/>
        </a:solidFill>
        <a:ln>
          <a:noFill/>
        </a:ln>
      </dgm:spPr>
    </dgm:pt>
    <dgm:pt modelId="{D0FF7ED6-7099-45DD-BD1B-52D33AB7D110}" type="pres">
      <dgm:prSet presAssocID="{78C218C6-4810-470D-B4C2-6EDEBDD2A309}" presName="ParentText" presStyleLbl="revTx" presStyleIdx="2" presStyleCnt="3">
        <dgm:presLayoutVars>
          <dgm:chMax val="0"/>
          <dgm:chPref val="0"/>
          <dgm:bulletEnabled val="1"/>
        </dgm:presLayoutVars>
      </dgm:prSet>
      <dgm:spPr/>
    </dgm:pt>
  </dgm:ptLst>
  <dgm:cxnLst>
    <dgm:cxn modelId="{9850BD07-9963-4BC7-B0EC-D76F77BF020A}" srcId="{191D22ED-8481-4E76-86F6-CFE7C5853782}" destId="{BF01FC25-4DEF-452C-B3C9-D0098C44B6ED}" srcOrd="1" destOrd="0" parTransId="{2D46A534-047B-42D6-9B2A-1962E435E881}" sibTransId="{8736E4AD-513E-4371-BDC0-EE349178D3F1}"/>
    <dgm:cxn modelId="{C279AD1E-2AC5-43F1-B5C0-88FDCB6DBA8D}" type="presOf" srcId="{1B040A08-53EB-456C-8761-7FC86DAD11D4}" destId="{76B5230A-153B-427B-BFED-079232E076E0}" srcOrd="0" destOrd="0" presId="urn:microsoft.com/office/officeart/2009/3/layout/StepUpProcess"/>
    <dgm:cxn modelId="{31DD7F1F-BBA0-41FC-B4D7-97691BF9D679}" srcId="{191D22ED-8481-4E76-86F6-CFE7C5853782}" destId="{78C218C6-4810-470D-B4C2-6EDEBDD2A309}" srcOrd="2" destOrd="0" parTransId="{28E9CBA4-CA8E-4736-A062-40539229700E}" sibTransId="{2A470F58-BC3A-4AB1-8A40-86A4749B0445}"/>
    <dgm:cxn modelId="{35B2C528-1FFB-46FE-9222-A7F41B101E5E}" type="presOf" srcId="{BF01FC25-4DEF-452C-B3C9-D0098C44B6ED}" destId="{DA16DDA8-7C73-4FC5-A194-700915CB34E8}" srcOrd="0" destOrd="0" presId="urn:microsoft.com/office/officeart/2009/3/layout/StepUpProcess"/>
    <dgm:cxn modelId="{7A43D055-BD1D-4FB7-92BA-023481378F3D}" type="presOf" srcId="{191D22ED-8481-4E76-86F6-CFE7C5853782}" destId="{5DFC7E92-DBD9-4EAE-9178-AB805E92B3CF}" srcOrd="0" destOrd="0" presId="urn:microsoft.com/office/officeart/2009/3/layout/StepUpProcess"/>
    <dgm:cxn modelId="{41445ED1-0A8B-4CC2-A35C-76617330FE75}" type="presOf" srcId="{78C218C6-4810-470D-B4C2-6EDEBDD2A309}" destId="{D0FF7ED6-7099-45DD-BD1B-52D33AB7D110}" srcOrd="0" destOrd="0" presId="urn:microsoft.com/office/officeart/2009/3/layout/StepUpProcess"/>
    <dgm:cxn modelId="{88A28AE8-4960-4B76-BC9D-730021BB53B8}" srcId="{191D22ED-8481-4E76-86F6-CFE7C5853782}" destId="{1B040A08-53EB-456C-8761-7FC86DAD11D4}" srcOrd="0" destOrd="0" parTransId="{680ECD47-CD7E-41FD-86DC-8F4060C4D05C}" sibTransId="{EA98560D-B315-4CB5-9094-FBA62916334D}"/>
    <dgm:cxn modelId="{666B6EB1-056B-45E5-8A84-DA6CDB5790A1}" type="presParOf" srcId="{5DFC7E92-DBD9-4EAE-9178-AB805E92B3CF}" destId="{774AA450-7884-4F88-9C1F-E678BD5041E6}" srcOrd="0" destOrd="0" presId="urn:microsoft.com/office/officeart/2009/3/layout/StepUpProcess"/>
    <dgm:cxn modelId="{481AD442-6BED-4F48-9CA2-B56D01DCBBAD}" type="presParOf" srcId="{774AA450-7884-4F88-9C1F-E678BD5041E6}" destId="{FE487FF1-AA46-43E8-9532-F0EBA7AB53EB}" srcOrd="0" destOrd="0" presId="urn:microsoft.com/office/officeart/2009/3/layout/StepUpProcess"/>
    <dgm:cxn modelId="{4A665A21-0699-4E54-939E-0F7A129F7446}" type="presParOf" srcId="{774AA450-7884-4F88-9C1F-E678BD5041E6}" destId="{76B5230A-153B-427B-BFED-079232E076E0}" srcOrd="1" destOrd="0" presId="urn:microsoft.com/office/officeart/2009/3/layout/StepUpProcess"/>
    <dgm:cxn modelId="{CD6A1916-8BBA-483F-A642-B3CE6F0C3226}" type="presParOf" srcId="{774AA450-7884-4F88-9C1F-E678BD5041E6}" destId="{FBDA89A4-0941-4FA7-98E4-D818EE48B541}" srcOrd="2" destOrd="0" presId="urn:microsoft.com/office/officeart/2009/3/layout/StepUpProcess"/>
    <dgm:cxn modelId="{8776418C-2442-4C45-9577-CA40BA3A7EC1}" type="presParOf" srcId="{5DFC7E92-DBD9-4EAE-9178-AB805E92B3CF}" destId="{16F1984C-2463-459A-B67D-6B0CBC445986}" srcOrd="1" destOrd="0" presId="urn:microsoft.com/office/officeart/2009/3/layout/StepUpProcess"/>
    <dgm:cxn modelId="{04ACF7F3-253E-4267-8AC1-B4069C3BEA79}" type="presParOf" srcId="{16F1984C-2463-459A-B67D-6B0CBC445986}" destId="{F021E394-96A7-40CF-BC86-E7F688620D22}" srcOrd="0" destOrd="0" presId="urn:microsoft.com/office/officeart/2009/3/layout/StepUpProcess"/>
    <dgm:cxn modelId="{B372CB63-6D2B-4972-8CCE-E4FA0C461944}" type="presParOf" srcId="{5DFC7E92-DBD9-4EAE-9178-AB805E92B3CF}" destId="{8E584857-415F-401E-A480-F59348048295}" srcOrd="2" destOrd="0" presId="urn:microsoft.com/office/officeart/2009/3/layout/StepUpProcess"/>
    <dgm:cxn modelId="{ABBDB4B8-2B67-466E-A093-9CC6D7B4805F}" type="presParOf" srcId="{8E584857-415F-401E-A480-F59348048295}" destId="{647040F9-026F-414B-B1CC-886024087D48}" srcOrd="0" destOrd="0" presId="urn:microsoft.com/office/officeart/2009/3/layout/StepUpProcess"/>
    <dgm:cxn modelId="{AA38FC2B-2657-40BE-8418-559C33DB7D97}" type="presParOf" srcId="{8E584857-415F-401E-A480-F59348048295}" destId="{DA16DDA8-7C73-4FC5-A194-700915CB34E8}" srcOrd="1" destOrd="0" presId="urn:microsoft.com/office/officeart/2009/3/layout/StepUpProcess"/>
    <dgm:cxn modelId="{26EA4337-AD4F-4CFA-83C8-D6449FDAF0F5}" type="presParOf" srcId="{8E584857-415F-401E-A480-F59348048295}" destId="{00C83854-849F-4983-9295-115A647015A9}" srcOrd="2" destOrd="0" presId="urn:microsoft.com/office/officeart/2009/3/layout/StepUpProcess"/>
    <dgm:cxn modelId="{F1B51BF0-9CDB-43F7-BB97-E8244D6F897C}" type="presParOf" srcId="{5DFC7E92-DBD9-4EAE-9178-AB805E92B3CF}" destId="{2B56FE35-5E8C-4215-97D6-2C6B1250C5E1}" srcOrd="3" destOrd="0" presId="urn:microsoft.com/office/officeart/2009/3/layout/StepUpProcess"/>
    <dgm:cxn modelId="{0197EBDD-95AB-43B8-8C58-6EF513A2C877}" type="presParOf" srcId="{2B56FE35-5E8C-4215-97D6-2C6B1250C5E1}" destId="{05790BC3-179E-4187-A93E-E68DCE613B52}" srcOrd="0" destOrd="0" presId="urn:microsoft.com/office/officeart/2009/3/layout/StepUpProcess"/>
    <dgm:cxn modelId="{B8D12293-271D-4F0B-AD60-789E749DC5A9}" type="presParOf" srcId="{5DFC7E92-DBD9-4EAE-9178-AB805E92B3CF}" destId="{D96632C8-6BB3-4D03-923C-A605A2647648}" srcOrd="4" destOrd="0" presId="urn:microsoft.com/office/officeart/2009/3/layout/StepUpProcess"/>
    <dgm:cxn modelId="{5D5949C8-61A6-4668-B62E-FC948BF13884}" type="presParOf" srcId="{D96632C8-6BB3-4D03-923C-A605A2647648}" destId="{9018D565-78B2-4223-B02C-BA98E682877C}" srcOrd="0" destOrd="0" presId="urn:microsoft.com/office/officeart/2009/3/layout/StepUpProcess"/>
    <dgm:cxn modelId="{27046850-8391-4D40-B5FE-A91EA19D37A8}" type="presParOf" srcId="{D96632C8-6BB3-4D03-923C-A605A2647648}" destId="{D0FF7ED6-7099-45DD-BD1B-52D33AB7D110}"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A5AFB-6046-4EF4-BF33-E06941587614}">
      <dsp:nvSpPr>
        <dsp:cNvPr id="0" name=""/>
        <dsp:cNvSpPr/>
      </dsp:nvSpPr>
      <dsp:spPr>
        <a:xfrm>
          <a:off x="3425066" y="-84575"/>
          <a:ext cx="1277867" cy="853837"/>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UCMR5</a:t>
          </a:r>
        </a:p>
      </dsp:txBody>
      <dsp:txXfrm>
        <a:off x="3466747" y="-42894"/>
        <a:ext cx="1194505" cy="770475"/>
      </dsp:txXfrm>
    </dsp:sp>
    <dsp:sp modelId="{79796145-87B6-4C78-B3E8-B3D49E46DB8C}">
      <dsp:nvSpPr>
        <dsp:cNvPr id="0" name=""/>
        <dsp:cNvSpPr/>
      </dsp:nvSpPr>
      <dsp:spPr>
        <a:xfrm>
          <a:off x="1697009" y="342343"/>
          <a:ext cx="4733980" cy="4733980"/>
        </a:xfrm>
        <a:custGeom>
          <a:avLst/>
          <a:gdLst/>
          <a:ahLst/>
          <a:cxnLst/>
          <a:rect l="0" t="0" r="0" b="0"/>
          <a:pathLst>
            <a:path>
              <a:moveTo>
                <a:pt x="3010600" y="89182"/>
              </a:moveTo>
              <a:arcTo wR="2366990" hR="2366990" stAng="17146681" swAng="692838"/>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57BD393-5B2F-4EFE-A201-2A96A2F22ED3}">
      <dsp:nvSpPr>
        <dsp:cNvPr id="0" name=""/>
        <dsp:cNvSpPr/>
      </dsp:nvSpPr>
      <dsp:spPr>
        <a:xfrm>
          <a:off x="5098781" y="608700"/>
          <a:ext cx="1277867" cy="853837"/>
        </a:xfrm>
        <a:prstGeom prst="roundRect">
          <a:avLst/>
        </a:prstGeom>
        <a:gradFill rotWithShape="0">
          <a:gsLst>
            <a:gs pos="0">
              <a:schemeClr val="accent5">
                <a:hueOff val="-1050478"/>
                <a:satOff val="-1461"/>
                <a:lumOff val="-560"/>
                <a:alphaOff val="0"/>
                <a:satMod val="103000"/>
                <a:lumMod val="102000"/>
                <a:tint val="94000"/>
              </a:schemeClr>
            </a:gs>
            <a:gs pos="50000">
              <a:schemeClr val="accent5">
                <a:hueOff val="-1050478"/>
                <a:satOff val="-1461"/>
                <a:lumOff val="-560"/>
                <a:alphaOff val="0"/>
                <a:satMod val="110000"/>
                <a:lumMod val="100000"/>
                <a:shade val="100000"/>
              </a:schemeClr>
            </a:gs>
            <a:gs pos="100000">
              <a:schemeClr val="accent5">
                <a:hueOff val="-1050478"/>
                <a:satOff val="-1461"/>
                <a:lumOff val="-56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NPDWR</a:t>
          </a:r>
        </a:p>
      </dsp:txBody>
      <dsp:txXfrm>
        <a:off x="5140462" y="650381"/>
        <a:ext cx="1194505" cy="770475"/>
      </dsp:txXfrm>
    </dsp:sp>
    <dsp:sp modelId="{66157A10-12BA-40EB-8D2A-84B520AF1638}">
      <dsp:nvSpPr>
        <dsp:cNvPr id="0" name=""/>
        <dsp:cNvSpPr/>
      </dsp:nvSpPr>
      <dsp:spPr>
        <a:xfrm>
          <a:off x="1697009" y="342343"/>
          <a:ext cx="4733980" cy="4733980"/>
        </a:xfrm>
        <a:custGeom>
          <a:avLst/>
          <a:gdLst/>
          <a:ahLst/>
          <a:cxnLst/>
          <a:rect l="0" t="0" r="0" b="0"/>
          <a:pathLst>
            <a:path>
              <a:moveTo>
                <a:pt x="4383604" y="1127671"/>
              </a:moveTo>
              <a:arcTo wR="2366990" hR="2366990" stAng="19705622" swAng="1258160"/>
            </a:path>
          </a:pathLst>
        </a:custGeom>
        <a:noFill/>
        <a:ln w="6350" cap="flat" cmpd="sng" algn="ctr">
          <a:solidFill>
            <a:schemeClr val="accent5">
              <a:hueOff val="-1050478"/>
              <a:satOff val="-1461"/>
              <a:lumOff val="-56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DB44767-D37D-45E5-883E-B00B6910C09F}">
      <dsp:nvSpPr>
        <dsp:cNvPr id="0" name=""/>
        <dsp:cNvSpPr/>
      </dsp:nvSpPr>
      <dsp:spPr>
        <a:xfrm>
          <a:off x="5792056" y="2282414"/>
          <a:ext cx="1277867" cy="853837"/>
        </a:xfrm>
        <a:prstGeom prst="roundRect">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rgbClr val="2BA7A1"/>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CCL5</a:t>
          </a:r>
        </a:p>
      </dsp:txBody>
      <dsp:txXfrm>
        <a:off x="5833737" y="2324095"/>
        <a:ext cx="1194505" cy="770475"/>
      </dsp:txXfrm>
    </dsp:sp>
    <dsp:sp modelId="{417931B5-B069-45E6-BBE2-45D922B9E9EE}">
      <dsp:nvSpPr>
        <dsp:cNvPr id="0" name=""/>
        <dsp:cNvSpPr/>
      </dsp:nvSpPr>
      <dsp:spPr>
        <a:xfrm>
          <a:off x="1697009" y="342343"/>
          <a:ext cx="4733980" cy="4733980"/>
        </a:xfrm>
        <a:custGeom>
          <a:avLst/>
          <a:gdLst/>
          <a:ahLst/>
          <a:cxnLst/>
          <a:rect l="0" t="0" r="0" b="0"/>
          <a:pathLst>
            <a:path>
              <a:moveTo>
                <a:pt x="4693560" y="2802548"/>
              </a:moveTo>
              <a:arcTo wR="2366990" hR="2366990" stAng="636218" swAng="1258160"/>
            </a:path>
          </a:pathLst>
        </a:custGeom>
        <a:noFill/>
        <a:ln w="6350" cap="flat" cmpd="sng" algn="ctr">
          <a:solidFill>
            <a:schemeClr val="accent5">
              <a:hueOff val="-2100956"/>
              <a:satOff val="-2922"/>
              <a:lumOff val="-1121"/>
              <a:alphaOff val="0"/>
            </a:schemeClr>
          </a:solidFill>
          <a:prstDash val="solid"/>
          <a:miter lim="800000"/>
        </a:ln>
        <a:effectLst/>
      </dsp:spPr>
      <dsp:style>
        <a:lnRef idx="1">
          <a:scrgbClr r="0" g="0" b="0"/>
        </a:lnRef>
        <a:fillRef idx="0">
          <a:scrgbClr r="0" g="0" b="0"/>
        </a:fillRef>
        <a:effectRef idx="0">
          <a:scrgbClr r="0" g="0" b="0"/>
        </a:effectRef>
        <a:fontRef idx="minor"/>
      </dsp:style>
    </dsp:sp>
    <dsp:sp modelId="{2AC42194-957A-452E-9F63-402E48045598}">
      <dsp:nvSpPr>
        <dsp:cNvPr id="0" name=""/>
        <dsp:cNvSpPr/>
      </dsp:nvSpPr>
      <dsp:spPr>
        <a:xfrm>
          <a:off x="5098781" y="3956129"/>
          <a:ext cx="1277867" cy="853837"/>
        </a:xfrm>
        <a:prstGeom prst="round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rgbClr val="2CA476"/>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CERCLA</a:t>
          </a:r>
        </a:p>
      </dsp:txBody>
      <dsp:txXfrm>
        <a:off x="5140462" y="3997810"/>
        <a:ext cx="1194505" cy="770475"/>
      </dsp:txXfrm>
    </dsp:sp>
    <dsp:sp modelId="{3C3F5440-E450-4B11-BFE6-CB00AD4BAE7C}">
      <dsp:nvSpPr>
        <dsp:cNvPr id="0" name=""/>
        <dsp:cNvSpPr/>
      </dsp:nvSpPr>
      <dsp:spPr>
        <a:xfrm>
          <a:off x="1697009" y="342343"/>
          <a:ext cx="4733980" cy="4733980"/>
        </a:xfrm>
        <a:custGeom>
          <a:avLst/>
          <a:gdLst/>
          <a:ahLst/>
          <a:cxnLst/>
          <a:rect l="0" t="0" r="0" b="0"/>
          <a:pathLst>
            <a:path>
              <a:moveTo>
                <a:pt x="3453538" y="4469858"/>
              </a:moveTo>
              <a:arcTo wR="2366990" hR="2366990" stAng="3760481" swAng="692838"/>
            </a:path>
          </a:pathLst>
        </a:custGeom>
        <a:noFill/>
        <a:ln w="6350" cap="flat" cmpd="sng" algn="ctr">
          <a:solidFill>
            <a:schemeClr val="accent5">
              <a:hueOff val="-3151433"/>
              <a:satOff val="-4383"/>
              <a:lumOff val="-1681"/>
              <a:alphaOff val="0"/>
            </a:schemeClr>
          </a:solidFill>
          <a:prstDash val="solid"/>
          <a:miter lim="800000"/>
        </a:ln>
        <a:effectLst/>
      </dsp:spPr>
      <dsp:style>
        <a:lnRef idx="1">
          <a:scrgbClr r="0" g="0" b="0"/>
        </a:lnRef>
        <a:fillRef idx="0">
          <a:scrgbClr r="0" g="0" b="0"/>
        </a:fillRef>
        <a:effectRef idx="0">
          <a:scrgbClr r="0" g="0" b="0"/>
        </a:effectRef>
        <a:fontRef idx="minor"/>
      </dsp:style>
    </dsp:sp>
    <dsp:sp modelId="{1490A9AB-4547-48C0-BE0D-080CD3FB6135}">
      <dsp:nvSpPr>
        <dsp:cNvPr id="0" name=""/>
        <dsp:cNvSpPr/>
      </dsp:nvSpPr>
      <dsp:spPr>
        <a:xfrm>
          <a:off x="3425066" y="4649404"/>
          <a:ext cx="1277867" cy="853837"/>
        </a:xfrm>
        <a:prstGeom prst="roundRect">
          <a:avLst/>
        </a:prstGeom>
        <a:gradFill rotWithShape="0">
          <a:gsLst>
            <a:gs pos="0">
              <a:srgbClr val="6FC784"/>
            </a:gs>
            <a:gs pos="50000">
              <a:schemeClr val="accent5">
                <a:hueOff val="-4902230"/>
                <a:satOff val="-6819"/>
                <a:lumOff val="-2615"/>
                <a:alphaOff val="0"/>
                <a:satMod val="110000"/>
                <a:lumMod val="100000"/>
                <a:shade val="100000"/>
              </a:schemeClr>
            </a:gs>
            <a:gs pos="100000">
              <a:srgbClr val="2FA35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RCRA</a:t>
          </a:r>
        </a:p>
      </dsp:txBody>
      <dsp:txXfrm>
        <a:off x="3466747" y="4691085"/>
        <a:ext cx="1194505" cy="770475"/>
      </dsp:txXfrm>
    </dsp:sp>
    <dsp:sp modelId="{FF941CFE-3EDA-4EF4-8FA4-A0D5D5AB6ED4}">
      <dsp:nvSpPr>
        <dsp:cNvPr id="0" name=""/>
        <dsp:cNvSpPr/>
      </dsp:nvSpPr>
      <dsp:spPr>
        <a:xfrm>
          <a:off x="1697009" y="342343"/>
          <a:ext cx="4733980" cy="4733980"/>
        </a:xfrm>
        <a:custGeom>
          <a:avLst/>
          <a:gdLst/>
          <a:ahLst/>
          <a:cxnLst/>
          <a:rect l="0" t="0" r="0" b="0"/>
          <a:pathLst>
            <a:path>
              <a:moveTo>
                <a:pt x="1723379" y="4644797"/>
              </a:moveTo>
              <a:arcTo wR="2366990" hR="2366990" stAng="6346681" swAng="692838"/>
            </a:path>
          </a:pathLst>
        </a:custGeom>
        <a:noFill/>
        <a:ln w="6350" cap="flat" cmpd="sng" algn="ctr">
          <a:solidFill>
            <a:schemeClr val="accent5">
              <a:hueOff val="-4201911"/>
              <a:satOff val="-5845"/>
              <a:lumOff val="-2241"/>
              <a:alphaOff val="0"/>
            </a:schemeClr>
          </a:solidFill>
          <a:prstDash val="solid"/>
          <a:miter lim="800000"/>
        </a:ln>
        <a:effectLst/>
      </dsp:spPr>
      <dsp:style>
        <a:lnRef idx="1">
          <a:scrgbClr r="0" g="0" b="0"/>
        </a:lnRef>
        <a:fillRef idx="0">
          <a:scrgbClr r="0" g="0" b="0"/>
        </a:fillRef>
        <a:effectRef idx="0">
          <a:scrgbClr r="0" g="0" b="0"/>
        </a:effectRef>
        <a:fontRef idx="minor"/>
      </dsp:style>
    </dsp:sp>
    <dsp:sp modelId="{F428D0A5-1D8C-429C-AB15-46CD72D0C2A7}">
      <dsp:nvSpPr>
        <dsp:cNvPr id="0" name=""/>
        <dsp:cNvSpPr/>
      </dsp:nvSpPr>
      <dsp:spPr>
        <a:xfrm>
          <a:off x="1751351" y="3956129"/>
          <a:ext cx="1277867" cy="853837"/>
        </a:xfrm>
        <a:prstGeom prst="roundRect">
          <a:avLst/>
        </a:prstGeom>
        <a:gradFill rotWithShape="0">
          <a:gsLst>
            <a:gs pos="0">
              <a:schemeClr val="accent5">
                <a:hueOff val="-5252389"/>
                <a:satOff val="-7306"/>
                <a:lumOff val="-2801"/>
                <a:alphaOff val="0"/>
                <a:satMod val="103000"/>
                <a:lumMod val="102000"/>
                <a:tint val="94000"/>
              </a:schemeClr>
            </a:gs>
            <a:gs pos="50000">
              <a:schemeClr val="accent5">
                <a:hueOff val="-5252389"/>
                <a:satOff val="-7306"/>
                <a:lumOff val="-2801"/>
                <a:alphaOff val="0"/>
                <a:satMod val="110000"/>
                <a:lumMod val="100000"/>
                <a:shade val="100000"/>
              </a:schemeClr>
            </a:gs>
            <a:gs pos="100000">
              <a:schemeClr val="accent5">
                <a:hueOff val="-5252389"/>
                <a:satOff val="-7306"/>
                <a:lumOff val="-280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TRI</a:t>
          </a:r>
        </a:p>
      </dsp:txBody>
      <dsp:txXfrm>
        <a:off x="1793032" y="3997810"/>
        <a:ext cx="1194505" cy="770475"/>
      </dsp:txXfrm>
    </dsp:sp>
    <dsp:sp modelId="{C3240E27-A976-4FA1-9B8D-291CB302F3F7}">
      <dsp:nvSpPr>
        <dsp:cNvPr id="0" name=""/>
        <dsp:cNvSpPr/>
      </dsp:nvSpPr>
      <dsp:spPr>
        <a:xfrm>
          <a:off x="1697009" y="342343"/>
          <a:ext cx="4733980" cy="4733980"/>
        </a:xfrm>
        <a:custGeom>
          <a:avLst/>
          <a:gdLst/>
          <a:ahLst/>
          <a:cxnLst/>
          <a:rect l="0" t="0" r="0" b="0"/>
          <a:pathLst>
            <a:path>
              <a:moveTo>
                <a:pt x="350375" y="3606308"/>
              </a:moveTo>
              <a:arcTo wR="2366990" hR="2366990" stAng="8905622" swAng="1258160"/>
            </a:path>
          </a:pathLst>
        </a:custGeom>
        <a:noFill/>
        <a:ln w="6350" cap="flat" cmpd="sng" algn="ctr">
          <a:solidFill>
            <a:schemeClr val="accent5">
              <a:hueOff val="-5252389"/>
              <a:satOff val="-7306"/>
              <a:lumOff val="-2801"/>
              <a:alphaOff val="0"/>
            </a:schemeClr>
          </a:solidFill>
          <a:prstDash val="solid"/>
          <a:miter lim="800000"/>
        </a:ln>
        <a:effectLst/>
      </dsp:spPr>
      <dsp:style>
        <a:lnRef idx="1">
          <a:scrgbClr r="0" g="0" b="0"/>
        </a:lnRef>
        <a:fillRef idx="0">
          <a:scrgbClr r="0" g="0" b="0"/>
        </a:fillRef>
        <a:effectRef idx="0">
          <a:scrgbClr r="0" g="0" b="0"/>
        </a:effectRef>
        <a:fontRef idx="minor"/>
      </dsp:style>
    </dsp:sp>
    <dsp:sp modelId="{9B9F1CCE-9BAC-4079-BBE7-E309CE1B5D96}">
      <dsp:nvSpPr>
        <dsp:cNvPr id="0" name=""/>
        <dsp:cNvSpPr/>
      </dsp:nvSpPr>
      <dsp:spPr>
        <a:xfrm>
          <a:off x="1058076" y="2282414"/>
          <a:ext cx="1277867" cy="853837"/>
        </a:xfrm>
        <a:prstGeom prst="roundRect">
          <a:avLst/>
        </a:prstGeom>
        <a:gradFill rotWithShape="0">
          <a:gsLst>
            <a:gs pos="0">
              <a:srgbClr val="7CC678"/>
            </a:gs>
            <a:gs pos="50000">
              <a:srgbClr val="57C14F"/>
            </a:gs>
            <a:gs pos="100000">
              <a:schemeClr val="accent5">
                <a:hueOff val="-6127787"/>
                <a:satOff val="-8523"/>
                <a:lumOff val="-32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TSCA 8(a)(7)</a:t>
          </a:r>
        </a:p>
      </dsp:txBody>
      <dsp:txXfrm>
        <a:off x="1099757" y="2324095"/>
        <a:ext cx="1194505" cy="770475"/>
      </dsp:txXfrm>
    </dsp:sp>
    <dsp:sp modelId="{33E78409-EF86-4D5B-84D7-D74DABF9D9A6}">
      <dsp:nvSpPr>
        <dsp:cNvPr id="0" name=""/>
        <dsp:cNvSpPr/>
      </dsp:nvSpPr>
      <dsp:spPr>
        <a:xfrm>
          <a:off x="1697009" y="342343"/>
          <a:ext cx="4733980" cy="4733980"/>
        </a:xfrm>
        <a:custGeom>
          <a:avLst/>
          <a:gdLst/>
          <a:ahLst/>
          <a:cxnLst/>
          <a:rect l="0" t="0" r="0" b="0"/>
          <a:pathLst>
            <a:path>
              <a:moveTo>
                <a:pt x="40419" y="1931431"/>
              </a:moveTo>
              <a:arcTo wR="2366990" hR="2366990" stAng="11436218" swAng="1258160"/>
            </a:path>
          </a:pathLst>
        </a:custGeom>
        <a:noFill/>
        <a:ln w="6350" cap="flat" cmpd="sng" algn="ctr">
          <a:solidFill>
            <a:schemeClr val="accent5">
              <a:hueOff val="-6302867"/>
              <a:satOff val="-8767"/>
              <a:lumOff val="-3362"/>
              <a:alphaOff val="0"/>
            </a:schemeClr>
          </a:solidFill>
          <a:prstDash val="solid"/>
          <a:miter lim="800000"/>
        </a:ln>
        <a:effectLst/>
      </dsp:spPr>
      <dsp:style>
        <a:lnRef idx="1">
          <a:scrgbClr r="0" g="0" b="0"/>
        </a:lnRef>
        <a:fillRef idx="0">
          <a:scrgbClr r="0" g="0" b="0"/>
        </a:fillRef>
        <a:effectRef idx="0">
          <a:scrgbClr r="0" g="0" b="0"/>
        </a:effectRef>
        <a:fontRef idx="minor"/>
      </dsp:style>
    </dsp:sp>
    <dsp:sp modelId="{D0F916D3-15F7-4ED6-9A72-FB23AE05CDCE}">
      <dsp:nvSpPr>
        <dsp:cNvPr id="0" name=""/>
        <dsp:cNvSpPr/>
      </dsp:nvSpPr>
      <dsp:spPr>
        <a:xfrm>
          <a:off x="1751351" y="608700"/>
          <a:ext cx="1277867" cy="853837"/>
        </a:xfrm>
        <a:prstGeom prst="roundRect">
          <a:avLst/>
        </a:prstGeom>
        <a:gradFill rotWithShape="0">
          <a:gsLst>
            <a:gs pos="0">
              <a:srgbClr val="8DEC62"/>
            </a:gs>
            <a:gs pos="50000">
              <a:srgbClr val="56C412"/>
            </a:gs>
            <a:gs pos="100000">
              <a:srgbClr val="43AB15"/>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NPDES</a:t>
          </a:r>
        </a:p>
      </dsp:txBody>
      <dsp:txXfrm>
        <a:off x="1793032" y="650381"/>
        <a:ext cx="1194505" cy="770475"/>
      </dsp:txXfrm>
    </dsp:sp>
    <dsp:sp modelId="{DACBA099-CD56-4B2A-AFE3-4E316FE4A34D}">
      <dsp:nvSpPr>
        <dsp:cNvPr id="0" name=""/>
        <dsp:cNvSpPr/>
      </dsp:nvSpPr>
      <dsp:spPr>
        <a:xfrm>
          <a:off x="1697009" y="342343"/>
          <a:ext cx="4733980" cy="4733980"/>
        </a:xfrm>
        <a:custGeom>
          <a:avLst/>
          <a:gdLst/>
          <a:ahLst/>
          <a:cxnLst/>
          <a:rect l="0" t="0" r="0" b="0"/>
          <a:pathLst>
            <a:path>
              <a:moveTo>
                <a:pt x="1280441" y="264121"/>
              </a:moveTo>
              <a:arcTo wR="2366990" hR="2366990" stAng="14560481" swAng="692838"/>
            </a:path>
          </a:pathLst>
        </a:custGeom>
        <a:noFill/>
        <a:ln w="6350" cap="flat" cmpd="sng" algn="ctr">
          <a:solidFill>
            <a:schemeClr val="accent5">
              <a:hueOff val="-7353344"/>
              <a:satOff val="-10228"/>
              <a:lumOff val="-3922"/>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1842A-04D1-4E20-9A27-4311B71A3BF3}">
      <dsp:nvSpPr>
        <dsp:cNvPr id="0" name=""/>
        <dsp:cNvSpPr/>
      </dsp:nvSpPr>
      <dsp:spPr>
        <a:xfrm>
          <a:off x="520076" y="0"/>
          <a:ext cx="5894199" cy="4665133"/>
        </a:xfrm>
        <a:prstGeom prst="rightArrow">
          <a:avLst/>
        </a:prstGeom>
        <a:solidFill>
          <a:schemeClr val="bg2">
            <a:lumMod val="9000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BCBED2D3-6D57-4B4D-A053-8BF6BB87BF75}">
      <dsp:nvSpPr>
        <dsp:cNvPr id="0" name=""/>
        <dsp:cNvSpPr/>
      </dsp:nvSpPr>
      <dsp:spPr>
        <a:xfrm>
          <a:off x="2274" y="1399539"/>
          <a:ext cx="2116936" cy="1866053"/>
        </a:xfrm>
        <a:prstGeom prst="roundRect">
          <a:avLst/>
        </a:prstGeom>
        <a:solidFill>
          <a:schemeClr val="accent2">
            <a:lumMod val="90000"/>
            <a:lumOff val="10000"/>
          </a:schemeClr>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Proposals for contaminants for consideration are submitted</a:t>
          </a:r>
        </a:p>
      </dsp:txBody>
      <dsp:txXfrm>
        <a:off x="93367" y="1490632"/>
        <a:ext cx="1934750" cy="1683867"/>
      </dsp:txXfrm>
    </dsp:sp>
    <dsp:sp modelId="{C6ECF2D2-9715-4761-AB1A-4BB40A245585}">
      <dsp:nvSpPr>
        <dsp:cNvPr id="0" name=""/>
        <dsp:cNvSpPr/>
      </dsp:nvSpPr>
      <dsp:spPr>
        <a:xfrm>
          <a:off x="2408707" y="1399539"/>
          <a:ext cx="2116936" cy="1866053"/>
        </a:xfrm>
        <a:prstGeom prst="roundRect">
          <a:avLst/>
        </a:prstGeom>
        <a:solidFill>
          <a:srgbClr val="2883FF"/>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Contaminants are selected for the CCL and published every five years</a:t>
          </a:r>
        </a:p>
      </dsp:txBody>
      <dsp:txXfrm>
        <a:off x="2499800" y="1490632"/>
        <a:ext cx="1934750" cy="1683867"/>
      </dsp:txXfrm>
    </dsp:sp>
    <dsp:sp modelId="{E7819E4B-FCC9-4A1D-85E8-E701B97708E1}">
      <dsp:nvSpPr>
        <dsp:cNvPr id="0" name=""/>
        <dsp:cNvSpPr/>
      </dsp:nvSpPr>
      <dsp:spPr>
        <a:xfrm>
          <a:off x="4815140" y="1399539"/>
          <a:ext cx="2116936" cy="1866053"/>
        </a:xfrm>
        <a:prstGeom prst="roundRect">
          <a:avLst/>
        </a:prstGeom>
        <a:solidFill>
          <a:srgbClr val="00CC99"/>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Gill Sans MT" panose="020B0502020104020203"/>
              <a:ea typeface="+mn-ea"/>
              <a:cs typeface="+mn-cs"/>
            </a:rPr>
            <a:t>EPA must make regulatory determinations for at least five contaminants listed on the CCL every five years</a:t>
          </a:r>
        </a:p>
      </dsp:txBody>
      <dsp:txXfrm>
        <a:off x="4906233" y="1490632"/>
        <a:ext cx="1934750" cy="16838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87FF1-AA46-43E8-9532-F0EBA7AB53EB}">
      <dsp:nvSpPr>
        <dsp:cNvPr id="0" name=""/>
        <dsp:cNvSpPr/>
      </dsp:nvSpPr>
      <dsp:spPr>
        <a:xfrm rot="5400000">
          <a:off x="1166232" y="659277"/>
          <a:ext cx="1137609" cy="1892957"/>
        </a:xfrm>
        <a:prstGeom prst="corner">
          <a:avLst>
            <a:gd name="adj1" fmla="val 16120"/>
            <a:gd name="adj2" fmla="val 16110"/>
          </a:avLst>
        </a:prstGeom>
        <a:solidFill>
          <a:schemeClr val="accent3"/>
        </a:solidFill>
        <a:ln>
          <a:noFill/>
        </a:ln>
        <a:effectLst/>
      </dsp:spPr>
      <dsp:style>
        <a:lnRef idx="0">
          <a:scrgbClr r="0" g="0" b="0"/>
        </a:lnRef>
        <a:fillRef idx="0">
          <a:scrgbClr r="0" g="0" b="0"/>
        </a:fillRef>
        <a:effectRef idx="0">
          <a:scrgbClr r="0" g="0" b="0"/>
        </a:effectRef>
        <a:fontRef idx="minor">
          <a:schemeClr val="lt1"/>
        </a:fontRef>
      </dsp:style>
    </dsp:sp>
    <dsp:sp modelId="{76B5230A-153B-427B-BFED-079232E076E0}">
      <dsp:nvSpPr>
        <dsp:cNvPr id="0" name=""/>
        <dsp:cNvSpPr/>
      </dsp:nvSpPr>
      <dsp:spPr>
        <a:xfrm>
          <a:off x="976336" y="1224863"/>
          <a:ext cx="1708972" cy="1498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Targeted Analysis</a:t>
          </a:r>
        </a:p>
      </dsp:txBody>
      <dsp:txXfrm>
        <a:off x="976336" y="1224863"/>
        <a:ext cx="1708972" cy="1498014"/>
      </dsp:txXfrm>
    </dsp:sp>
    <dsp:sp modelId="{FBDA89A4-0941-4FA7-98E4-D818EE48B541}">
      <dsp:nvSpPr>
        <dsp:cNvPr id="0" name=""/>
        <dsp:cNvSpPr/>
      </dsp:nvSpPr>
      <dsp:spPr>
        <a:xfrm>
          <a:off x="2362861" y="519915"/>
          <a:ext cx="322447" cy="322447"/>
        </a:xfrm>
        <a:prstGeom prst="triangle">
          <a:avLst>
            <a:gd name="adj" fmla="val 100000"/>
          </a:avLst>
        </a:prstGeom>
        <a:solidFill>
          <a:schemeClr val="accent3"/>
        </a:solidFill>
        <a:ln>
          <a:noFill/>
        </a:ln>
        <a:effectLst/>
      </dsp:spPr>
      <dsp:style>
        <a:lnRef idx="0">
          <a:scrgbClr r="0" g="0" b="0"/>
        </a:lnRef>
        <a:fillRef idx="0">
          <a:scrgbClr r="0" g="0" b="0"/>
        </a:fillRef>
        <a:effectRef idx="0">
          <a:scrgbClr r="0" g="0" b="0"/>
        </a:effectRef>
        <a:fontRef idx="minor">
          <a:schemeClr val="lt1"/>
        </a:fontRef>
      </dsp:style>
    </dsp:sp>
    <dsp:sp modelId="{647040F9-026F-414B-B1CC-886024087D48}">
      <dsp:nvSpPr>
        <dsp:cNvPr id="0" name=""/>
        <dsp:cNvSpPr/>
      </dsp:nvSpPr>
      <dsp:spPr>
        <a:xfrm rot="5400000">
          <a:off x="3258348" y="141581"/>
          <a:ext cx="1137609" cy="1892957"/>
        </a:xfrm>
        <a:prstGeom prst="corner">
          <a:avLst>
            <a:gd name="adj1" fmla="val 16120"/>
            <a:gd name="adj2" fmla="val 16110"/>
          </a:avLst>
        </a:prstGeom>
        <a:solidFill>
          <a:schemeClr val="accent1"/>
        </a:solidFill>
        <a:ln>
          <a:noFill/>
        </a:ln>
        <a:effectLst/>
      </dsp:spPr>
      <dsp:style>
        <a:lnRef idx="0">
          <a:scrgbClr r="0" g="0" b="0"/>
        </a:lnRef>
        <a:fillRef idx="0">
          <a:scrgbClr r="0" g="0" b="0"/>
        </a:fillRef>
        <a:effectRef idx="0">
          <a:scrgbClr r="0" g="0" b="0"/>
        </a:effectRef>
        <a:fontRef idx="minor">
          <a:schemeClr val="lt1"/>
        </a:fontRef>
      </dsp:style>
    </dsp:sp>
    <dsp:sp modelId="{DA16DDA8-7C73-4FC5-A194-700915CB34E8}">
      <dsp:nvSpPr>
        <dsp:cNvPr id="0" name=""/>
        <dsp:cNvSpPr/>
      </dsp:nvSpPr>
      <dsp:spPr>
        <a:xfrm>
          <a:off x="3068452" y="707167"/>
          <a:ext cx="1708972" cy="1498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Suspect Screening Analysis</a:t>
          </a:r>
        </a:p>
      </dsp:txBody>
      <dsp:txXfrm>
        <a:off x="3068452" y="707167"/>
        <a:ext cx="1708972" cy="1498014"/>
      </dsp:txXfrm>
    </dsp:sp>
    <dsp:sp modelId="{00C83854-849F-4983-9295-115A647015A9}">
      <dsp:nvSpPr>
        <dsp:cNvPr id="0" name=""/>
        <dsp:cNvSpPr/>
      </dsp:nvSpPr>
      <dsp:spPr>
        <a:xfrm>
          <a:off x="4454977" y="2219"/>
          <a:ext cx="322447" cy="322447"/>
        </a:xfrm>
        <a:prstGeom prst="triangle">
          <a:avLst>
            <a:gd name="adj" fmla="val 100000"/>
          </a:avLst>
        </a:prstGeom>
        <a:solidFill>
          <a:schemeClr val="accent1"/>
        </a:solidFill>
        <a:ln>
          <a:noFill/>
        </a:ln>
        <a:effectLst/>
      </dsp:spPr>
      <dsp:style>
        <a:lnRef idx="0">
          <a:scrgbClr r="0" g="0" b="0"/>
        </a:lnRef>
        <a:fillRef idx="0">
          <a:scrgbClr r="0" g="0" b="0"/>
        </a:fillRef>
        <a:effectRef idx="0">
          <a:scrgbClr r="0" g="0" b="0"/>
        </a:effectRef>
        <a:fontRef idx="minor">
          <a:schemeClr val="lt1"/>
        </a:fontRef>
      </dsp:style>
    </dsp:sp>
    <dsp:sp modelId="{9018D565-78B2-4223-B02C-BA98E682877C}">
      <dsp:nvSpPr>
        <dsp:cNvPr id="0" name=""/>
        <dsp:cNvSpPr/>
      </dsp:nvSpPr>
      <dsp:spPr>
        <a:xfrm rot="5400000">
          <a:off x="5350464" y="-376115"/>
          <a:ext cx="1137609" cy="1892957"/>
        </a:xfrm>
        <a:prstGeom prst="corner">
          <a:avLst>
            <a:gd name="adj1" fmla="val 16120"/>
            <a:gd name="adj2" fmla="val 16110"/>
          </a:avLst>
        </a:prstGeom>
        <a:solidFill>
          <a:schemeClr val="accent5"/>
        </a:solidFill>
        <a:ln>
          <a:noFill/>
        </a:ln>
        <a:effectLst/>
      </dsp:spPr>
      <dsp:style>
        <a:lnRef idx="0">
          <a:scrgbClr r="0" g="0" b="0"/>
        </a:lnRef>
        <a:fillRef idx="0">
          <a:scrgbClr r="0" g="0" b="0"/>
        </a:fillRef>
        <a:effectRef idx="0">
          <a:scrgbClr r="0" g="0" b="0"/>
        </a:effectRef>
        <a:fontRef idx="minor">
          <a:schemeClr val="lt1"/>
        </a:fontRef>
      </dsp:style>
    </dsp:sp>
    <dsp:sp modelId="{D0FF7ED6-7099-45DD-BD1B-52D33AB7D110}">
      <dsp:nvSpPr>
        <dsp:cNvPr id="0" name=""/>
        <dsp:cNvSpPr/>
      </dsp:nvSpPr>
      <dsp:spPr>
        <a:xfrm>
          <a:off x="5160569" y="189471"/>
          <a:ext cx="1708972" cy="1498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Non-Targeted Analysis</a:t>
          </a:r>
        </a:p>
      </dsp:txBody>
      <dsp:txXfrm>
        <a:off x="5160569" y="189471"/>
        <a:ext cx="1708972" cy="1498014"/>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11649D-7942-6D44-A605-D8AD3FFC4148}" type="datetimeFigureOut">
              <a:rPr lang="en-US" smtClean="0"/>
              <a:t>12/14/2023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7A84F7-ED2F-6A49-BFA4-C158FEEE1215}" type="slidenum">
              <a:rPr lang="en-US" smtClean="0"/>
              <a:t>‹#›</a:t>
            </a:fld>
            <a:endParaRPr lang="en-US"/>
          </a:p>
        </p:txBody>
      </p:sp>
    </p:spTree>
    <p:extLst>
      <p:ext uri="{BB962C8B-B14F-4D97-AF65-F5344CB8AC3E}">
        <p14:creationId xmlns:p14="http://schemas.microsoft.com/office/powerpoint/2010/main" val="1469262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85A59D-70F8-D247-82DD-BA5A6D366B3E}" type="datetimeFigureOut">
              <a:rPr lang="en-US" smtClean="0"/>
              <a:t>12/14/2023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A35223-E47F-1946-8A6D-4B121950ACDE}" type="slidenum">
              <a:rPr lang="en-US" smtClean="0"/>
              <a:t>‹#›</a:t>
            </a:fld>
            <a:endParaRPr lang="en-US"/>
          </a:p>
        </p:txBody>
      </p:sp>
    </p:spTree>
    <p:extLst>
      <p:ext uri="{BB962C8B-B14F-4D97-AF65-F5344CB8AC3E}">
        <p14:creationId xmlns:p14="http://schemas.microsoft.com/office/powerpoint/2010/main" val="39196526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oxrothschild.us6.list-manage.com/track/click?u=1684e2d964bfa9b5d101ab1dc&amp;id=f8716c3e08&amp;e=e3c79b3bb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won’t spend too much time on this as Ned is going to give you what I am sure is an excellent and thorough update on regulations and legislation. I just need to point out a few items that help depict the landscape in which methods are being developed and deployed. </a:t>
            </a:r>
          </a:p>
        </p:txBody>
      </p:sp>
      <p:sp>
        <p:nvSpPr>
          <p:cNvPr id="4" name="Slide Number Placeholder 3"/>
          <p:cNvSpPr>
            <a:spLocks noGrp="1"/>
          </p:cNvSpPr>
          <p:nvPr>
            <p:ph type="sldNum" sz="quarter" idx="5"/>
          </p:nvPr>
        </p:nvSpPr>
        <p:spPr/>
        <p:txBody>
          <a:bodyPr/>
          <a:lstStyle/>
          <a:p>
            <a:fld id="{BFA35223-E47F-1946-8A6D-4B121950ACDE}" type="slidenum">
              <a:rPr lang="en-US" smtClean="0"/>
              <a:t>2</a:t>
            </a:fld>
            <a:endParaRPr lang="en-US"/>
          </a:p>
        </p:txBody>
      </p:sp>
    </p:spTree>
    <p:extLst>
      <p:ext uri="{BB962C8B-B14F-4D97-AF65-F5344CB8AC3E}">
        <p14:creationId xmlns:p14="http://schemas.microsoft.com/office/powerpoint/2010/main" val="1346027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1B1B1B"/>
                </a:solidFill>
                <a:effectLst/>
                <a:latin typeface="Source Sans Pro Web"/>
              </a:rPr>
              <a:t>Moving along to wastewater now….</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A35223-E47F-1946-8A6D-4B121950ACDE}" type="slidenum">
              <a:rPr kumimoji="0" lang="en-US" sz="1200" b="0" i="0" u="none" strike="noStrike" kern="1200" cap="none" spc="0" normalizeH="0" baseline="0" noProof="0" smtClean="0">
                <a:ln>
                  <a:noFill/>
                </a:ln>
                <a:solidFill>
                  <a:srgbClr val="000000"/>
                </a:solidFill>
                <a:effectLst/>
                <a:uLnTx/>
                <a:uFillTx/>
                <a:latin typeface="Gill Sans"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Gill Sans" charset="0"/>
              <a:sym typeface="Gill Sans" charset="0"/>
            </a:endParaRPr>
          </a:p>
        </p:txBody>
      </p:sp>
    </p:spTree>
    <p:extLst>
      <p:ext uri="{BB962C8B-B14F-4D97-AF65-F5344CB8AC3E}">
        <p14:creationId xmlns:p14="http://schemas.microsoft.com/office/powerpoint/2010/main" val="1349309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4000" b="0" i="0" dirty="0">
                <a:solidFill>
                  <a:srgbClr val="1B1B1B"/>
                </a:solidFill>
                <a:effectLst/>
                <a:latin typeface="Source Sans Pro Web"/>
              </a:rPr>
              <a:t>On </a:t>
            </a:r>
            <a:r>
              <a:rPr lang="en-US" sz="5400" b="0" i="0" dirty="0">
                <a:solidFill>
                  <a:srgbClr val="1B1B1B"/>
                </a:solidFill>
                <a:effectLst/>
                <a:latin typeface="Source Sans Pro Web"/>
              </a:rPr>
              <a:t>January 20, 2023</a:t>
            </a:r>
            <a:r>
              <a:rPr lang="en-US" sz="4000" b="0" i="0" dirty="0">
                <a:solidFill>
                  <a:srgbClr val="1B1B1B"/>
                </a:solidFill>
                <a:effectLst/>
                <a:latin typeface="Source Sans Pro Web"/>
              </a:rPr>
              <a:t> the EPA </a:t>
            </a:r>
            <a:r>
              <a:rPr lang="en-US" sz="5400" b="0" i="0" dirty="0">
                <a:solidFill>
                  <a:srgbClr val="1B1B1B"/>
                </a:solidFill>
                <a:effectLst/>
                <a:latin typeface="Source Sans Pro Web"/>
              </a:rPr>
              <a:t>released the final Effluent Guidelines Program Plan 15</a:t>
            </a:r>
            <a:r>
              <a:rPr lang="en-US" sz="5400" b="0" i="1" dirty="0">
                <a:solidFill>
                  <a:srgbClr val="1B1B1B"/>
                </a:solidFill>
                <a:effectLst/>
                <a:latin typeface="Source Sans Pro Web"/>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5400" b="0" i="1" dirty="0">
              <a:solidFill>
                <a:srgbClr val="1B1B1B"/>
              </a:solidFill>
              <a:effectLst/>
              <a:latin typeface="Source Sans Pro Web"/>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7200" b="0" i="0" dirty="0">
                <a:solidFill>
                  <a:srgbClr val="1B1B1B"/>
                </a:solidFill>
                <a:effectLst/>
                <a:latin typeface="Source Sans Pro Web"/>
              </a:rPr>
              <a:t>EPA stated it would not pursue further action for various categories but would continue to monitor these categories moving forward.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7200" b="0" i="0" dirty="0">
              <a:solidFill>
                <a:srgbClr val="1B1B1B"/>
              </a:solidFill>
              <a:effectLst/>
              <a:latin typeface="Source Sans Pro Web"/>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7200" b="0" i="0" dirty="0">
                <a:solidFill>
                  <a:srgbClr val="1B1B1B"/>
                </a:solidFill>
                <a:effectLst/>
                <a:latin typeface="Source Sans Pro Web"/>
              </a:rPr>
              <a:t>However, remember the 2023 NDAA included a stipulation about Effluent Guidelines? Well, here it 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7200" b="0" i="0" dirty="0">
              <a:solidFill>
                <a:srgbClr val="1B1B1B"/>
              </a:solidFill>
              <a:effectLst/>
              <a:latin typeface="Source Sans Pro Web"/>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7200" b="0" i="0" dirty="0">
                <a:solidFill>
                  <a:srgbClr val="1B1B1B"/>
                </a:solidFill>
                <a:effectLst/>
                <a:latin typeface="Source Sans Pro Web"/>
              </a:rPr>
              <a:t>It basically says the EPA will publish ELGs for all the different categories it has mentioned in the plan and on specific timelines, like June 2024 for the plastics and chemicals, electroplating and metal finishing categories, June 2025 for textile mills, electrical and electronic components, and landfills.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7200" b="0" i="0" dirty="0">
              <a:solidFill>
                <a:srgbClr val="1B1B1B"/>
              </a:solidFill>
              <a:effectLst/>
              <a:latin typeface="Source Sans Pro Web"/>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7200" b="0" i="0" dirty="0">
                <a:solidFill>
                  <a:srgbClr val="1B1B1B"/>
                </a:solidFill>
                <a:effectLst/>
                <a:latin typeface="Source Sans Pro Web"/>
              </a:rPr>
              <a:t>So that is an interesting turn of events. I’m not sure if the Program Plan 15 will get updated to reflect these mandates from Congress or what the next steps are but I haven’t seen any other movement on this since the first of the year when both documents were published.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7200" b="0" i="0" dirty="0">
              <a:solidFill>
                <a:srgbClr val="1B1B1B"/>
              </a:solidFill>
              <a:effectLst/>
              <a:latin typeface="Source Sans Pro Web"/>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2242842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212121"/>
                </a:solidFill>
                <a:latin typeface="Source Sans Pro" panose="020B0503030403020204" pitchFamily="34" charset="0"/>
              </a:rPr>
              <a:t>In addition to the Program Plan 15, the EPA </a:t>
            </a:r>
            <a:r>
              <a:rPr lang="en-US" sz="1800" dirty="0">
                <a:solidFill>
                  <a:srgbClr val="333333"/>
                </a:solidFill>
                <a:effectLst/>
                <a:latin typeface="Montserrat" panose="00000500000000000000" pitchFamily="2" charset="0"/>
                <a:ea typeface="Calibri" panose="020F0502020204030204" pitchFamily="34" charset="0"/>
                <a:cs typeface="Calibri" panose="020F0502020204030204" pitchFamily="34" charset="0"/>
              </a:rPr>
              <a:t>issued a guidance to the states in a memo on December 5, 2022. </a:t>
            </a:r>
            <a:r>
              <a:rPr lang="en-US" b="0" i="0" dirty="0">
                <a:solidFill>
                  <a:srgbClr val="292929"/>
                </a:solidFill>
                <a:effectLst/>
                <a:latin typeface="georgia" panose="02040502050405020303" pitchFamily="18" charset="0"/>
              </a:rPr>
              <a:t>Although not binding, this more recent guidance document provides recommendations to state agencies with NPDES permitting authority on how to address PFAS in those permits.  Specifically, the guidance recommends that permits require quarterly monitoring for 40 PFAS compounds using Draft Method 1633.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292929"/>
              </a:solidFill>
              <a:effectLst/>
              <a:latin typeface="georgia" panose="02040502050405020303" pitchFamily="18"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dirty="0">
                <a:solidFill>
                  <a:srgbClr val="333333"/>
                </a:solidFill>
                <a:effectLst/>
                <a:latin typeface="Montserrat" panose="00000500000000000000" pitchFamily="2" charset="0"/>
                <a:cs typeface="Calibri" panose="020F0502020204030204" pitchFamily="34" charset="0"/>
              </a:rPr>
              <a:t>They also mention the availability of Draft 1621 for the analysis of AOF, if appropriate, but it is our understanding that the EPA intends to use AOF broadly in their investigation efforts. </a:t>
            </a:r>
          </a:p>
          <a:p>
            <a:pPr>
              <a:lnSpc>
                <a:spcPct val="100000"/>
              </a:lnSpc>
              <a:spcBef>
                <a:spcPts val="1200"/>
              </a:spcBef>
              <a:spcAft>
                <a:spcPts val="1200"/>
              </a:spcAft>
            </a:pPr>
            <a:endParaRPr lang="en-US" sz="1200"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Montserrat" panose="00000500000000000000" pitchFamily="2" charset="0"/>
              </a:rPr>
              <a:t>PFAS monitoring has already been incorporated into certain industrial discharge permits in states like Massachusetts and Colorado, but we have yet to see widespread adoption and there seems to be reluctance in doing so. To assist the states with taking these actions the EPA recently updated their website to provide additional resources, including: </a:t>
            </a:r>
            <a:r>
              <a:rPr lang="en-US" b="0" i="0" dirty="0">
                <a:solidFill>
                  <a:srgbClr val="000000"/>
                </a:solidFill>
                <a:effectLst/>
                <a:latin typeface="Arial" panose="020B0604020202020204" pitchFamily="34" charset="0"/>
              </a:rPr>
              <a:t>example permits, limits, FAQs, analytical tools, training materials, funding information, and a new best management practices (BMP) fact sheet.</a:t>
            </a:r>
            <a:r>
              <a:rPr lang="en-US" b="0" i="0" dirty="0">
                <a:solidFill>
                  <a:srgbClr val="333333"/>
                </a:solidFill>
                <a:effectLst/>
                <a:latin typeface="Montserrat" panose="00000500000000000000" pitchFamily="2"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333333"/>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2618972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4000" b="0" i="0" dirty="0">
                <a:solidFill>
                  <a:srgbClr val="1B1B1B"/>
                </a:solidFill>
                <a:effectLst/>
                <a:latin typeface="Source Sans Pro Web"/>
              </a:rPr>
              <a:t>In</a:t>
            </a:r>
            <a:r>
              <a:rPr lang="en-US" sz="5400" b="0" i="0" dirty="0">
                <a:solidFill>
                  <a:srgbClr val="1B1B1B"/>
                </a:solidFill>
                <a:effectLst/>
                <a:latin typeface="Source Sans Pro Web"/>
              </a:rPr>
              <a:t> Program Plan 15, EPA also announced </a:t>
            </a:r>
            <a:r>
              <a:rPr lang="en-US" sz="7200" b="0" i="0" dirty="0">
                <a:solidFill>
                  <a:srgbClr val="000000"/>
                </a:solidFill>
                <a:effectLst/>
                <a:latin typeface="Arial" panose="020B0604020202020204" pitchFamily="34" charset="0"/>
              </a:rPr>
              <a:t>its intent to initiate a Publicly Owned Treatment Works (POTW) influent study of PFAS and that effort appears to be underway.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7200" b="0" i="0" dirty="0">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7200" b="0" i="0" dirty="0">
                <a:solidFill>
                  <a:srgbClr val="000000"/>
                </a:solidFill>
                <a:effectLst/>
                <a:latin typeface="Arial" panose="020B0604020202020204" pitchFamily="34" charset="0"/>
              </a:rPr>
              <a:t>EPA is in the midst of developing an information collection request (ICR) to gather data on the amounts and types of PFAS entering wastewater treatment plants as part of its plan to determine which industrial sectors may need technology-based effluent limits.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7200" b="0" i="0" dirty="0">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7200" b="0" i="0" dirty="0">
                <a:solidFill>
                  <a:srgbClr val="000000"/>
                </a:solidFill>
                <a:effectLst/>
                <a:latin typeface="Arial" panose="020B0604020202020204" pitchFamily="34" charset="0"/>
              </a:rPr>
              <a:t>EPA hopes to submit to OMB for review before the end of the year, with a goal of collecting sampling data in 2024 and 2025.</a:t>
            </a:r>
            <a:endParaRPr lang="en-US" sz="5400" b="0" i="1" dirty="0">
              <a:solidFill>
                <a:srgbClr val="1B1B1B"/>
              </a:solidFill>
              <a:effectLst/>
              <a:latin typeface="Source Sans Pro Web"/>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5400" b="0" i="1" dirty="0">
              <a:solidFill>
                <a:srgbClr val="1B1B1B"/>
              </a:solidFill>
              <a:effectLst/>
              <a:latin typeface="Source Sans Pro Web"/>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5400" b="0" i="1" dirty="0">
                <a:solidFill>
                  <a:srgbClr val="1B1B1B"/>
                </a:solidFill>
                <a:effectLst/>
                <a:latin typeface="Source Sans Pro Web"/>
              </a:rPr>
              <a:t>Note, this sampling would include the 40 compounds from 1633 and AOF from 1621.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7200" b="0" i="0" dirty="0">
              <a:solidFill>
                <a:srgbClr val="1B1B1B"/>
              </a:solidFill>
              <a:effectLst/>
              <a:latin typeface="Source Sans Pro Web"/>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377919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Moving onto DW now…</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A35223-E47F-1946-8A6D-4B121950ACDE}" type="slidenum">
              <a:rPr kumimoji="0" lang="en-US" sz="1200" b="0" i="0" u="none" strike="noStrike" kern="1200" cap="none" spc="0" normalizeH="0" baseline="0" noProof="0" smtClean="0">
                <a:ln>
                  <a:noFill/>
                </a:ln>
                <a:solidFill>
                  <a:srgbClr val="000000"/>
                </a:solidFill>
                <a:effectLst/>
                <a:uLnTx/>
                <a:uFillTx/>
                <a:latin typeface="Gill Sans"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Gill Sans" charset="0"/>
              <a:sym typeface="Gill Sans" charset="0"/>
            </a:endParaRPr>
          </a:p>
        </p:txBody>
      </p:sp>
    </p:spTree>
    <p:extLst>
      <p:ext uri="{BB962C8B-B14F-4D97-AF65-F5344CB8AC3E}">
        <p14:creationId xmlns:p14="http://schemas.microsoft.com/office/powerpoint/2010/main" val="4135829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process for establishing drinking water standards for PFOA and PFOS began many years ago under the UCMR3 or the Unregulated Contaminant Monitoring Rule.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in an interesting turn of events, we started this process all over again with the current round UCMR5, which</a:t>
            </a:r>
            <a:r>
              <a:rPr lang="en-US" dirty="0"/>
              <a:t> is underway as we speak.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Monitoring will occur between 2023 and 2025.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Arial" charset="0"/>
              <a:ea typeface="+mn-ea"/>
              <a:cs typeface="+mn-cs"/>
            </a:endParaRPr>
          </a:p>
          <a:p>
            <a:r>
              <a:rPr lang="en-US" baseline="0" dirty="0"/>
              <a:t>There are a number of really interesting points to note about this. </a:t>
            </a:r>
          </a:p>
          <a:p>
            <a:endParaRPr lang="en-US" baseline="0" dirty="0"/>
          </a:p>
          <a:p>
            <a:r>
              <a:rPr lang="en-US" baseline="0" dirty="0"/>
              <a:t>This is the first time in UCMR history that they have looked at the same chemicals twice.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Due to a recent change to the SDWA, this monitoring will now effect PWS serving  greater than 3,300 customers as opposed to the previous 10,000 customer threshold.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The reporting limits for PFAS will be much lower than they were during UCMR3 and </a:t>
            </a:r>
          </a:p>
          <a:p>
            <a:r>
              <a:rPr lang="en-US" baseline="0" dirty="0"/>
              <a:t>The EPA required the utilization of two analytical methods to capture the full target list of PFAS compounds proposed, methods 533 and 537.1. </a:t>
            </a:r>
          </a:p>
          <a:p>
            <a:endParaRPr lang="en-US" baseline="0" dirty="0"/>
          </a:p>
          <a:p>
            <a:pPr algn="l"/>
            <a:r>
              <a:rPr lang="en-US" b="0" i="0" dirty="0">
                <a:solidFill>
                  <a:srgbClr val="000000"/>
                </a:solidFill>
                <a:effectLst/>
                <a:latin typeface="Arial" panose="020B0604020202020204" pitchFamily="34" charset="0"/>
              </a:rPr>
              <a:t>As of October 2023, EPA has released some preliminary results from UCMR5. </a:t>
            </a:r>
          </a:p>
          <a:p>
            <a:pPr algn="l"/>
            <a:r>
              <a:rPr lang="en-US" b="0" i="0" dirty="0">
                <a:solidFill>
                  <a:srgbClr val="000000"/>
                </a:solidFill>
                <a:effectLst/>
                <a:latin typeface="Arial" panose="020B0604020202020204" pitchFamily="34" charset="0"/>
              </a:rPr>
              <a:t>PFOA and PFOS were measured above EPA’s health advisory levels in 9.5% and 10.7% respectively of public water systems.</a:t>
            </a:r>
          </a:p>
          <a:p>
            <a:pPr algn="l"/>
            <a:r>
              <a:rPr lang="en-US" b="0" i="0" dirty="0">
                <a:solidFill>
                  <a:srgbClr val="000000"/>
                </a:solidFill>
                <a:effectLst/>
                <a:latin typeface="Arial" panose="020B0604020202020204" pitchFamily="34" charset="0"/>
              </a:rPr>
              <a:t>One public water system, out of 3,073 tested, measured HFPO-DA or GenX above the HAL. </a:t>
            </a:r>
          </a:p>
          <a:p>
            <a:pPr algn="l"/>
            <a:r>
              <a:rPr lang="en-US" b="0" i="0" dirty="0">
                <a:solidFill>
                  <a:srgbClr val="000000"/>
                </a:solidFill>
                <a:effectLst/>
                <a:latin typeface="Arial" panose="020B0604020202020204" pitchFamily="34" charset="0"/>
              </a:rPr>
              <a:t>PFBS has not yet been found above its health advisory level.</a:t>
            </a:r>
          </a:p>
          <a:p>
            <a:pPr algn="l"/>
            <a:r>
              <a:rPr lang="en-US" b="0" i="0" dirty="0">
                <a:solidFill>
                  <a:srgbClr val="000000"/>
                </a:solidFill>
                <a:effectLst/>
                <a:latin typeface="Arial" panose="020B0604020202020204" pitchFamily="34" charset="0"/>
              </a:rPr>
              <a:t>Of the remaining 25 PFAS, 14 were measured at or above their respective minimum reporting levels (MRLs) by at least one public water system, and no public water systems reported results at or above the respective MRLs for the final 11 PFAS.</a:t>
            </a:r>
          </a:p>
          <a:p>
            <a:endParaRPr lang="en-US" baseline="0" dirty="0"/>
          </a:p>
          <a:p>
            <a:r>
              <a:rPr lang="en-US" baseline="0" dirty="0"/>
              <a:t>I think so far these results represent something like 15% of all the results that will be reported by the end of 2025. </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And if you have been following the latest news, DuPont, Chemours, Corteva, 3M have settled with Public Water Systems across America, where essentially any provider with a measurable result for any of these 29 PFAS will be considered part of the class. </a:t>
            </a:r>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BE1C-8753-4EB3-9C02-3DF8D217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3258900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these updates, there are many PFAS available for analysis beyond the 29 compounds included in UCMR5. With that in mind, NRDC initiated a nationwide study to assess the DW of impacted communities and found detections for 12 PFAS not captured by either of the existing DW methods and this UCMR5. </a:t>
            </a:r>
          </a:p>
          <a:p>
            <a:endParaRPr lang="en-US" dirty="0"/>
          </a:p>
          <a:p>
            <a:r>
              <a:rPr lang="en-US" dirty="0"/>
              <a:t>Unfortunately these regulatory statues are struggling to keep up with the rapid advancements being made in the PFAS space. For context, it took the agency 10 years to go from monitoring for 6 PFAS in DW to 29 PFAS in DW, but the technology for doing this much and more existed more than five years ago. </a:t>
            </a:r>
          </a:p>
          <a:p>
            <a:endParaRPr lang="en-US" dirty="0"/>
          </a:p>
          <a:p>
            <a:r>
              <a:rPr lang="en-US" dirty="0"/>
              <a:t>When you look at how lengthy the process is for the EPA to regulated chemicals in DW, or how long it takes to develop and validate methods to test for these chemicals it is hard to imagine how they will keep up with the pace at which the concern over PFAS is increasing and the pressure from legislatures is mounting.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BE1C-8753-4EB3-9C02-3DF8D217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162369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dirty="0">
                <a:solidFill>
                  <a:srgbClr val="333333"/>
                </a:solidFill>
                <a:effectLst/>
                <a:latin typeface="Helvetica Neue"/>
              </a:rPr>
              <a:t>On that note, let’s take a look at where DW standards really begin. </a:t>
            </a:r>
          </a:p>
          <a:p>
            <a:endParaRPr lang="en-US" sz="1000" b="0" i="0" dirty="0">
              <a:solidFill>
                <a:srgbClr val="333333"/>
              </a:solidFill>
              <a:effectLst/>
              <a:latin typeface="Helvetica Neue"/>
            </a:endParaRPr>
          </a:p>
          <a:p>
            <a:r>
              <a:rPr lang="en-US" sz="1000" b="0" i="0" dirty="0">
                <a:solidFill>
                  <a:srgbClr val="333333"/>
                </a:solidFill>
                <a:effectLst/>
                <a:latin typeface="Helvetica Neue"/>
              </a:rPr>
              <a:t>The US EPA published the Fifth Contaminants Candidate List late last year where we see something new regarding PFAS. </a:t>
            </a:r>
          </a:p>
          <a:p>
            <a:endParaRPr lang="en-US" sz="1000" b="0" i="0" dirty="0">
              <a:solidFill>
                <a:srgbClr val="333333"/>
              </a:solidFill>
              <a:effectLst/>
              <a:latin typeface="Helvetica Neue"/>
            </a:endParaRPr>
          </a:p>
          <a:p>
            <a:r>
              <a:rPr lang="en-US" sz="1000" b="0" i="0" dirty="0">
                <a:solidFill>
                  <a:srgbClr val="333333"/>
                </a:solidFill>
                <a:effectLst/>
                <a:latin typeface="Helvetica Neue"/>
              </a:rPr>
              <a:t>The way the CCL works is , proposals for contaminants for consideration are submitted by the scientific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rgbClr val="333333"/>
                </a:solidFill>
                <a:effectLst/>
                <a:latin typeface="Helvetica Neue"/>
              </a:rPr>
              <a:t>Then, in accordance with the SDWA the EPA publishes the Contaminant Candidate List (CCL) every five years. </a:t>
            </a:r>
          </a:p>
          <a:p>
            <a:endParaRPr lang="en-US" sz="1000" b="0" i="0" dirty="0">
              <a:solidFill>
                <a:srgbClr val="333333"/>
              </a:solidFill>
              <a:effectLst/>
              <a:latin typeface="Helvetica Neue"/>
            </a:endParaRPr>
          </a:p>
          <a:p>
            <a:r>
              <a:rPr lang="en-US" sz="1000" b="0" i="0" dirty="0">
                <a:solidFill>
                  <a:srgbClr val="333333"/>
                </a:solidFill>
                <a:effectLst/>
                <a:latin typeface="Helvetica Neue"/>
              </a:rPr>
              <a:t>Often the contaminates selected for monitoring under the UCMR come from the CCL. </a:t>
            </a:r>
          </a:p>
          <a:p>
            <a:endParaRPr lang="en-US" sz="1000" b="0" i="0" dirty="0">
              <a:solidFill>
                <a:srgbClr val="333333"/>
              </a:solidFill>
              <a:effectLst/>
              <a:latin typeface="Helvetica Neue"/>
            </a:endParaRPr>
          </a:p>
          <a:p>
            <a:r>
              <a:rPr lang="en-US" sz="1000" b="0" i="0" dirty="0">
                <a:solidFill>
                  <a:srgbClr val="333333"/>
                </a:solidFill>
                <a:effectLst/>
                <a:latin typeface="Helvetica Neue"/>
              </a:rPr>
              <a:t>Then if the EPA makes a determination to regulate a contaminant, the agency will initiate the process to propose an NPDWR like they have just done for PFOA and PFOS.</a:t>
            </a:r>
          </a:p>
          <a:p>
            <a:endParaRPr lang="en-US" sz="1000" b="0" i="0" dirty="0">
              <a:solidFill>
                <a:srgbClr val="333333"/>
              </a:solidFill>
              <a:effectLst/>
              <a:latin typeface="Helvetica Neue"/>
            </a:endParaRPr>
          </a:p>
          <a:p>
            <a:r>
              <a:rPr lang="en-US" sz="1000" b="0" i="0" dirty="0">
                <a:solidFill>
                  <a:srgbClr val="333333"/>
                </a:solidFill>
                <a:effectLst/>
                <a:latin typeface="Helvetica Neue"/>
              </a:rPr>
              <a:t>What is most remarkable about the current CCL 5 is that it lists PFAS as a “class” of chemicals. </a:t>
            </a:r>
          </a:p>
          <a:p>
            <a:endParaRPr lang="en-US" sz="1000" b="0" i="0" dirty="0">
              <a:solidFill>
                <a:srgbClr val="333333"/>
              </a:solidFill>
              <a:effectLst/>
              <a:latin typeface="Helvetica Neue"/>
            </a:endParaRPr>
          </a:p>
          <a:p>
            <a:r>
              <a:rPr lang="en-US" sz="1000" b="0" i="0" dirty="0">
                <a:solidFill>
                  <a:srgbClr val="333333"/>
                </a:solidFill>
                <a:effectLst/>
                <a:latin typeface="Helvetica Neue"/>
              </a:rPr>
              <a:t>This was the first time we saw the Agency lay the policy foundation for treating PFAS as a class. </a:t>
            </a:r>
          </a:p>
          <a:p>
            <a:endParaRPr lang="en-US" sz="1000" b="0" i="0" dirty="0">
              <a:solidFill>
                <a:srgbClr val="333333"/>
              </a:solidFill>
              <a:effectLst/>
              <a:latin typeface="Helvetica Neue"/>
            </a:endParaRPr>
          </a:p>
          <a:p>
            <a:r>
              <a:rPr lang="en-US" sz="1000" b="0" i="0" dirty="0">
                <a:solidFill>
                  <a:srgbClr val="333333"/>
                </a:solidFill>
                <a:effectLst/>
                <a:latin typeface="Helvetica Neue"/>
              </a:rPr>
              <a:t>Again, the importance of the definition of what constitutes a PFAS presents itself here. I’ve included the definition EPA used for this particular listing which does not match the other definitions they have used. </a:t>
            </a:r>
          </a:p>
          <a:p>
            <a:endParaRPr lang="en-US" sz="1000" b="0" i="0" dirty="0">
              <a:solidFill>
                <a:srgbClr val="333333"/>
              </a:solidFill>
              <a:effectLst/>
              <a:latin typeface="Helvetica Neue"/>
            </a:endParaRPr>
          </a:p>
          <a:p>
            <a:r>
              <a:rPr lang="en-US" sz="1000" b="0" i="0" dirty="0">
                <a:solidFill>
                  <a:srgbClr val="333333"/>
                </a:solidFill>
                <a:effectLst/>
                <a:latin typeface="Helvetica Neue"/>
              </a:rPr>
              <a:t>Anyways, this means the next time they select contaminants for monitoring under UCMR6 it is possible they could select PFAS as a class rather than trying to play catch up with adding whatever compounds they have expanded their DW methods to capture.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BE1C-8753-4EB3-9C02-3DF8D217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1947580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FuturaBT-Book"/>
              </a:rPr>
              <a:t>Now looking at the other end of that process, we have the end result or almost end result, which is the proposal of a National Primary Drinking Water Regulation, in this case for PFOA and PFOS. The final rule was originally listed for final adoption in Sept of 2024 but in the EPA’s latest update to their Unified Agenda this fall, they now have this listed for Jan 2024, and that is after receiving over 120K public comments. Even with that, all officials continue to state that the final rule will be out before the end of the year. That may be ambitious though, as of last week, OMB had yet to begin review of the final rule. In an case, it is just around the corner. </a:t>
            </a:r>
          </a:p>
          <a:p>
            <a:endParaRPr lang="en-US" b="0" i="0" baseline="0" dirty="0">
              <a:solidFill>
                <a:srgbClr val="000000"/>
              </a:solidFill>
              <a:effectLst/>
              <a:latin typeface="FuturaBT-Book"/>
            </a:endParaRPr>
          </a:p>
          <a:p>
            <a:r>
              <a:rPr lang="en-US" b="0" i="0" baseline="0" dirty="0">
                <a:solidFill>
                  <a:srgbClr val="000000"/>
                </a:solidFill>
                <a:effectLst/>
                <a:latin typeface="FuturaBT-Book"/>
              </a:rPr>
              <a:t>This rule has a straightforward limit of 4ppt or ng/L listed for PFOA and PFOS but it also includes a hazard index approach for a handful of other compounds. </a:t>
            </a:r>
          </a:p>
          <a:p>
            <a:endParaRPr lang="en-US" b="0" i="0" baseline="0" dirty="0">
              <a:solidFill>
                <a:srgbClr val="000000"/>
              </a:solidFill>
              <a:effectLst/>
              <a:latin typeface="FuturaBT-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BE1C-8753-4EB3-9C02-3DF8D217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1185816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wondering about the HI approach and the potential for exceedances, here is the basis for that calculation. </a:t>
            </a:r>
          </a:p>
          <a:p>
            <a:endParaRPr lang="en-US" dirty="0"/>
          </a:p>
          <a:p>
            <a:r>
              <a:rPr lang="en-US" dirty="0"/>
              <a:t>This all depends on how low the health advisories are, and remember the health advisories are based off of the toxicology and not necessarily what is technically feasible. For example, EPA just released it’s tox assessment for PFDA. This is a long chain perfluorinated chemical, longer than PFOA and PFOS so no surprise that the </a:t>
            </a:r>
            <a:r>
              <a:rPr lang="en-US" dirty="0" err="1"/>
              <a:t>RfD</a:t>
            </a:r>
            <a:r>
              <a:rPr lang="en-US" dirty="0"/>
              <a:t> is similarly extremely low. Although EPA has yet to publish a health advisory for this compound, if they do, it could be in the very low ppt or even sub-ppt range. If this were added to the hazard index it would have a significant impact on exceeding this threshold. </a:t>
            </a:r>
          </a:p>
          <a:p>
            <a:endParaRPr lang="en-US" dirty="0"/>
          </a:p>
          <a:p>
            <a:r>
              <a:rPr lang="en-US" dirty="0"/>
              <a:t>Just to put this into context for you, looking at the limits we have here, if any two of GenX, PFNA and PFHxS are detected at 5ppt or higher, the HI will be exceeded. 5ppt is a pretty trace level.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BE1C-8753-4EB3-9C02-3DF8D217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383322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also helpful to be aware of the prevailing trends which are largely being driven by legislation, litigation and social justice efforts. </a:t>
            </a:r>
          </a:p>
          <a:p>
            <a:endParaRPr lang="en-US" dirty="0"/>
          </a:p>
          <a:p>
            <a:r>
              <a:rPr lang="en-US" dirty="0"/>
              <a:t>Because the cost of remediation remains quite high, there is significant interest in the demonstration of emerging technologies, there is a trend towards treating PFAS as a class which has a world of implications on the analytical side, the latest health advisory limits suggest no safe level for certain PFAS and with the plethora of lawsuits and the looming hazardous substances designation is appears that everyone who has ever come into contact with PFAS is potentially liable creating very high stakes for the data that are being generated. </a:t>
            </a:r>
          </a:p>
        </p:txBody>
      </p:sp>
      <p:sp>
        <p:nvSpPr>
          <p:cNvPr id="4" name="Slide Number Placeholder 3"/>
          <p:cNvSpPr>
            <a:spLocks noGrp="1"/>
          </p:cNvSpPr>
          <p:nvPr>
            <p:ph type="sldNum" sz="quarter" idx="5"/>
          </p:nvPr>
        </p:nvSpPr>
        <p:spPr/>
        <p:txBody>
          <a:bodyPr/>
          <a:lstStyle/>
          <a:p>
            <a:fld id="{BFA35223-E47F-1946-8A6D-4B121950ACDE}" type="slidenum">
              <a:rPr lang="en-US" smtClean="0"/>
              <a:t>3</a:t>
            </a:fld>
            <a:endParaRPr lang="en-US"/>
          </a:p>
        </p:txBody>
      </p:sp>
    </p:spTree>
    <p:extLst>
      <p:ext uri="{BB962C8B-B14F-4D97-AF65-F5344CB8AC3E}">
        <p14:creationId xmlns:p14="http://schemas.microsoft.com/office/powerpoint/2010/main" val="4055568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Source Sans Pro" panose="020B0503030403020204" pitchFamily="34" charset="0"/>
              </a:rPr>
              <a:t>Most of our regulatory efforts to establish limits for PFAS, includes not only occurrence data like what we obtain from the Unregulated Contaminants Monitoring Rule (UCMR) but also toxicity data. </a:t>
            </a:r>
          </a:p>
          <a:p>
            <a:endParaRPr lang="en-US" b="0" i="0" dirty="0">
              <a:solidFill>
                <a:srgbClr val="212121"/>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92929"/>
                </a:solidFill>
                <a:effectLst/>
                <a:latin typeface="georgia" panose="02040502050405020303" pitchFamily="18" charset="0"/>
              </a:rPr>
              <a:t>EPA uses RSLs to determine whether a removal action or further investigation is needed to protect the environment, human health, and communities, so the creation of RSLs for PFAS compounds provides a clear path for the evaluation of certain PFAS compounds as part of site cleanup actions.</a:t>
            </a:r>
            <a:endParaRPr lang="en-US" b="0" i="0" dirty="0">
              <a:solidFill>
                <a:srgbClr val="212121"/>
              </a:solidFill>
              <a:effectLst/>
              <a:latin typeface="Source Sans Pro" panose="020B0503030403020204" pitchFamily="34" charset="0"/>
            </a:endParaRPr>
          </a:p>
          <a:p>
            <a:endParaRPr lang="en-US" b="0" i="0" dirty="0">
              <a:solidFill>
                <a:srgbClr val="212121"/>
              </a:solidFill>
              <a:effectLst/>
              <a:latin typeface="Source Sans Pro" panose="020B0503030403020204" pitchFamily="34" charset="0"/>
            </a:endParaRPr>
          </a:p>
          <a:p>
            <a:r>
              <a:rPr lang="en-US" b="0" i="0" dirty="0">
                <a:solidFill>
                  <a:srgbClr val="212121"/>
                </a:solidFill>
                <a:effectLst/>
                <a:latin typeface="Source Sans Pro" panose="020B0503030403020204" pitchFamily="34" charset="0"/>
              </a:rPr>
              <a:t>To that end, the EPA continues to chip away at Toxicity Assessments for additional PFAS. </a:t>
            </a:r>
          </a:p>
          <a:p>
            <a:endParaRPr lang="en-US" sz="1200" b="0" i="0" kern="1200" dirty="0">
              <a:solidFill>
                <a:schemeClr val="tx1"/>
              </a:solidFill>
              <a:effectLst/>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a recently established Health Advisory Limits for PFBS and HFPO-DA. These were both replacement chemicals for their longer chain counterparts, PFOS and PFOA.  </a:t>
            </a:r>
          </a:p>
          <a:p>
            <a:endParaRPr lang="en-US" dirty="0"/>
          </a:p>
          <a:p>
            <a:r>
              <a:rPr lang="en-US" dirty="0"/>
              <a:t>The assessment of the PFAS listed are in various stages but we do have final </a:t>
            </a:r>
            <a:r>
              <a:rPr lang="en-US" dirty="0" err="1"/>
              <a:t>RfDs</a:t>
            </a:r>
            <a:r>
              <a:rPr lang="en-US" dirty="0"/>
              <a:t> or draft </a:t>
            </a:r>
            <a:r>
              <a:rPr lang="en-US" dirty="0" err="1"/>
              <a:t>RfDs</a:t>
            </a:r>
            <a:r>
              <a:rPr lang="en-US" dirty="0"/>
              <a:t> for some.  </a:t>
            </a:r>
          </a:p>
          <a:p>
            <a:endParaRPr lang="en-US" dirty="0"/>
          </a:p>
          <a:p>
            <a:endParaRPr lang="en-US" dirty="0"/>
          </a:p>
          <a:p>
            <a:endParaRPr lang="en-US" dirty="0"/>
          </a:p>
          <a:p>
            <a:endParaRPr lang="en-US" dirty="0"/>
          </a:p>
          <a:p>
            <a:r>
              <a:rPr lang="en-US" dirty="0"/>
              <a:t>EXPANDED CONTENT</a:t>
            </a:r>
          </a:p>
          <a:p>
            <a:r>
              <a:rPr lang="en-US" dirty="0"/>
              <a:t>For comparison…</a:t>
            </a:r>
          </a:p>
          <a:p>
            <a:endParaRPr lang="en-US" b="0" i="0" dirty="0">
              <a:solidFill>
                <a:srgbClr val="212121"/>
              </a:solidFill>
              <a:effectLst/>
              <a:latin typeface="Source Sans Pro" panose="020B050303040302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PFBA final 1,000 ng/kg/day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PFHxA draft was 500 ng/kg/day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GenX final 3 ng/kg/day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PFBS 300 ng/kg/day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PFOA 0.0015 ng/kg/day (in the earlier doc, not the latest - sorry, still catching up!)</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PFOS 0.0079 ng/kg/day (in the earlier doc, not the latest - sorry, still catching up!)</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I'm not surprised that the </a:t>
            </a:r>
            <a:r>
              <a:rPr lang="en-US" sz="1800" dirty="0" err="1">
                <a:solidFill>
                  <a:srgbClr val="000000"/>
                </a:solidFill>
                <a:effectLst/>
                <a:latin typeface="Calibri" panose="020F0502020204030204" pitchFamily="34" charset="0"/>
                <a:ea typeface="Times New Roman" panose="02020603050405020304" pitchFamily="18" charset="0"/>
              </a:rPr>
              <a:t>RfD</a:t>
            </a:r>
            <a:r>
              <a:rPr lang="en-US" sz="1800" dirty="0">
                <a:solidFill>
                  <a:srgbClr val="000000"/>
                </a:solidFill>
                <a:effectLst/>
                <a:latin typeface="Calibri" panose="020F0502020204030204" pitchFamily="34" charset="0"/>
                <a:ea typeface="Times New Roman" panose="02020603050405020304" pitchFamily="18" charset="0"/>
              </a:rPr>
              <a:t> for PFDA is very low, much like that of PFOA and PFOS given that this is an even longer chain chemical, which I would presume would be more bioaccumulative. Based on the studies in PFAS-Tox Database, there's a pretty large evidence base to pull studies from as well. </a:t>
            </a:r>
            <a:endParaRPr lang="en-US" sz="1800" dirty="0">
              <a:effectLst/>
              <a:latin typeface="Calibri" panose="020F0502020204030204" pitchFamily="34" charset="0"/>
              <a:ea typeface="Calibri" panose="020F0502020204030204" pitchFamily="34" charset="0"/>
            </a:endParaRPr>
          </a:p>
          <a:p>
            <a:endParaRPr lang="en-US" b="0" i="0" dirty="0">
              <a:solidFill>
                <a:srgbClr val="212121"/>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2979377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have everyone’s favorite heavy hitters, CERLCA and RCRA…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A35223-E47F-1946-8A6D-4B121950ACDE}" type="slidenum">
              <a:rPr kumimoji="0" lang="en-US" sz="1200" b="0" i="0" u="none" strike="noStrike" kern="1200" cap="none" spc="0" normalizeH="0" baseline="0" noProof="0" smtClean="0">
                <a:ln>
                  <a:noFill/>
                </a:ln>
                <a:solidFill>
                  <a:srgbClr val="000000"/>
                </a:solidFill>
                <a:effectLst/>
                <a:uLnTx/>
                <a:uFillTx/>
                <a:latin typeface="Gill Sans"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Gill Sans" charset="0"/>
              <a:sym typeface="Gill Sans" charset="0"/>
            </a:endParaRPr>
          </a:p>
        </p:txBody>
      </p:sp>
    </p:spTree>
    <p:extLst>
      <p:ext uri="{BB962C8B-B14F-4D97-AF65-F5344CB8AC3E}">
        <p14:creationId xmlns:p14="http://schemas.microsoft.com/office/powerpoint/2010/main" val="2003731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92929"/>
                </a:solidFill>
                <a:effectLst/>
                <a:latin typeface="georgia" panose="02040502050405020303" pitchFamily="18" charset="0"/>
              </a:rPr>
              <a:t>Conversely, their timeline for finalizing the rule designating PFOA and PFOS as hazardous substances has slipped from Aug 2023 to Feb 2024. </a:t>
            </a:r>
          </a:p>
          <a:p>
            <a:pPr algn="l"/>
            <a:endParaRPr lang="en-US" b="0" i="0" dirty="0">
              <a:solidFill>
                <a:srgbClr val="292929"/>
              </a:solidFill>
              <a:effectLst/>
              <a:latin typeface="georgia" panose="02040502050405020303" pitchFamily="18" charset="0"/>
            </a:endParaRPr>
          </a:p>
          <a:p>
            <a:pPr algn="l"/>
            <a:r>
              <a:rPr lang="en-US" b="0" i="0" dirty="0">
                <a:solidFill>
                  <a:srgbClr val="292929"/>
                </a:solidFill>
                <a:effectLst/>
                <a:latin typeface="georgia" panose="02040502050405020303" pitchFamily="18" charset="0"/>
              </a:rPr>
              <a:t>This is just my own personal speculation, but I wonder if this has to do with the </a:t>
            </a:r>
            <a:r>
              <a:rPr lang="en-US" b="0" i="0" dirty="0">
                <a:solidFill>
                  <a:srgbClr val="000000"/>
                </a:solidFill>
                <a:effectLst/>
                <a:latin typeface="CircularXXWeb-Book"/>
              </a:rPr>
              <a:t>Advance Notice of Proposed Rulemaking </a:t>
            </a:r>
            <a:r>
              <a:rPr lang="en-US" b="0" i="0" dirty="0">
                <a:solidFill>
                  <a:srgbClr val="292929"/>
                </a:solidFill>
                <a:effectLst/>
                <a:latin typeface="georgia" panose="02040502050405020303" pitchFamily="18" charset="0"/>
              </a:rPr>
              <a:t>they published seeking comment on whether to designate additional PFAS as HS or even groups of PFAS or PFAS as a class. I know I sound like a broken record, but again the definition of what constitutes a PFAS could have enormous implications if addressed under CERCLA. </a:t>
            </a:r>
          </a:p>
          <a:p>
            <a:pPr algn="l"/>
            <a:endParaRPr lang="en-US" b="0" i="0" dirty="0">
              <a:solidFill>
                <a:srgbClr val="292929"/>
              </a:solidFill>
              <a:effectLst/>
              <a:latin typeface="georgia" panose="02040502050405020303" pitchFamily="18" charset="0"/>
            </a:endParaRPr>
          </a:p>
          <a:p>
            <a:pPr algn="l"/>
            <a:r>
              <a:rPr lang="en-US" b="0" i="0" dirty="0">
                <a:solidFill>
                  <a:srgbClr val="292929"/>
                </a:solidFill>
                <a:effectLst/>
                <a:latin typeface="georgia" panose="02040502050405020303" pitchFamily="18" charset="0"/>
              </a:rPr>
              <a:t>Of course, under CERCLA even closed sites can be re-opened and as remarked by an agency official last month, the EPA likely will do so on a case by case basis. </a:t>
            </a:r>
            <a:r>
              <a:rPr lang="en-US" b="0" i="0" dirty="0">
                <a:solidFill>
                  <a:srgbClr val="000000"/>
                </a:solidFill>
                <a:effectLst/>
                <a:latin typeface="Arial" panose="020B0604020202020204" pitchFamily="34" charset="0"/>
              </a:rPr>
              <a:t>EPA has already identified nearly 200 Superfund sites where PFAS are present, and is applying its risk assessment guidance to the chemicals. </a:t>
            </a:r>
          </a:p>
          <a:p>
            <a:pPr algn="l"/>
            <a:endParaRPr lang="en-US" b="0" i="0" dirty="0">
              <a:solidFill>
                <a:srgbClr val="292929"/>
              </a:solidFill>
              <a:effectLst/>
              <a:latin typeface="georgia" panose="02040502050405020303" pitchFamily="18" charset="0"/>
            </a:endParaRPr>
          </a:p>
          <a:p>
            <a:pPr algn="l"/>
            <a:endParaRPr lang="en-US" b="0" i="0" dirty="0">
              <a:solidFill>
                <a:srgbClr val="292929"/>
              </a:solidFill>
              <a:effectLst/>
              <a:latin typeface="georgia" panose="02040502050405020303" pitchFamily="18" charset="0"/>
            </a:endParaRPr>
          </a:p>
          <a:p>
            <a:pPr algn="l"/>
            <a:r>
              <a:rPr lang="en-US" b="0" i="0" dirty="0">
                <a:solidFill>
                  <a:srgbClr val="292929"/>
                </a:solidFill>
                <a:effectLst/>
                <a:latin typeface="georgia" panose="02040502050405020303" pitchFamily="18" charset="0"/>
              </a:rPr>
              <a:t>EXPANDED CONTENT</a:t>
            </a:r>
          </a:p>
          <a:p>
            <a:pPr algn="l"/>
            <a:r>
              <a:rPr lang="en-US" b="0" i="0" dirty="0">
                <a:solidFill>
                  <a:srgbClr val="292929"/>
                </a:solidFill>
                <a:effectLst/>
                <a:latin typeface="georgia" panose="02040502050405020303" pitchFamily="18" charset="0"/>
              </a:rPr>
              <a:t>On Sept 6, 2022 EPA submitted a proposed rule to designate PFOA and PFOS as hazardous substances under CERCLA to OMB (the Office of Management and Budget) for review.  </a:t>
            </a:r>
          </a:p>
          <a:p>
            <a:pPr algn="l"/>
            <a:r>
              <a:rPr lang="en-US" b="0" i="0" dirty="0">
                <a:solidFill>
                  <a:srgbClr val="292929"/>
                </a:solidFill>
                <a:effectLst/>
                <a:latin typeface="georgia" panose="02040502050405020303" pitchFamily="18" charset="0"/>
              </a:rPr>
              <a:t> </a:t>
            </a:r>
          </a:p>
          <a:p>
            <a:pPr algn="l"/>
            <a:r>
              <a:rPr lang="en-US" b="0" i="0" dirty="0">
                <a:solidFill>
                  <a:srgbClr val="292929"/>
                </a:solidFill>
                <a:effectLst/>
                <a:latin typeface="georgia" panose="02040502050405020303" pitchFamily="18" charset="0"/>
              </a:rPr>
              <a:t>EPA still has this rule listed with a final date of August 2023. </a:t>
            </a:r>
          </a:p>
          <a:p>
            <a:pPr algn="l"/>
            <a:endParaRPr lang="en-US" b="0" i="0" dirty="0">
              <a:solidFill>
                <a:srgbClr val="292929"/>
              </a:solidFill>
              <a:effectLst/>
              <a:latin typeface="georgia" panose="02040502050405020303" pitchFamily="18" charset="0"/>
            </a:endParaRPr>
          </a:p>
          <a:p>
            <a:pPr algn="l"/>
            <a:r>
              <a:rPr lang="en-US" b="0" i="0" dirty="0">
                <a:solidFill>
                  <a:srgbClr val="292929"/>
                </a:solidFill>
                <a:effectLst/>
                <a:latin typeface="georgia" panose="02040502050405020303" pitchFamily="18" charset="0"/>
              </a:rPr>
              <a:t>The most significant implications of such a listing would be the related cleanup actions.  </a:t>
            </a:r>
          </a:p>
          <a:p>
            <a:pPr algn="l"/>
            <a:endParaRPr lang="en-US" b="0" i="0" dirty="0">
              <a:solidFill>
                <a:srgbClr val="292929"/>
              </a:solidFill>
              <a:effectLst/>
              <a:latin typeface="georgia" panose="02040502050405020303"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Analytical testing for the proposed designation as it stands right now, would simply be achieved using EPA Draft Method 1633 as the compounds and matrices required for testing are all covered by this method.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292929"/>
              </a:solidFill>
              <a:effectLst/>
              <a:latin typeface="georgia" panose="02040502050405020303"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CircularXXWeb-Book"/>
              </a:rPr>
              <a:t>However, EPA has issued an Advance Notice of Proposed Rulemaking to seek public input on whether to designate other PFAS, including PFAS as a class of compounds. This goes back to my opening slide about what constitutes a PFAS and how we will demonstrate compliance with this. We’ll talk a little bit later on about the challenges of analyzing for PFAS as a class.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000000"/>
              </a:solidFill>
              <a:effectLst/>
              <a:latin typeface="Public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3342870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chemeClr val="accent5"/>
                </a:solidFill>
                <a:latin typeface="Arial" panose="020B0604020202020204" pitchFamily="34" charset="0"/>
                <a:cs typeface="Arial" panose="020B0604020202020204" pitchFamily="34" charset="0"/>
              </a:rPr>
              <a:t>Another update from the EPA’s Unified Agenda, they provided an official date with a</a:t>
            </a:r>
            <a:r>
              <a:rPr lang="en-US" b="0" i="0" dirty="0">
                <a:solidFill>
                  <a:srgbClr val="000000"/>
                </a:solidFill>
                <a:effectLst/>
                <a:latin typeface="CircularXXWeb-Book"/>
              </a:rPr>
              <a:t> Notice of Proposed Rulemaking expected in August 2023 to designate PFOA, PFOS, PFBS and HFPO-DA as Hazardous Constituents under RCRA but they have since missed that goal.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a:solidFill>
                <a:schemeClr val="accent5"/>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chemeClr val="accent5"/>
                </a:solidFill>
                <a:latin typeface="Arial" panose="020B0604020202020204" pitchFamily="34" charset="0"/>
                <a:cs typeface="Arial" panose="020B0604020202020204" pitchFamily="34" charset="0"/>
              </a:rPr>
              <a:t>Those chemicals listed would be subject to corrective action at hazardous waste treatment, storage and disposal facilities.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a:solidFill>
                <a:schemeClr val="accent5"/>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92929"/>
                </a:solidFill>
                <a:effectLst/>
                <a:latin typeface="georgia" panose="02040502050405020303" pitchFamily="18" charset="0"/>
              </a:rPr>
              <a:t>Once listed as a RCRA hazardous waste, the waste is also considered a hazardous substance under CERCLA so I guess we wait to see which ones transpires first.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292929"/>
              </a:solidFill>
              <a:effectLst/>
              <a:latin typeface="georgia" panose="02040502050405020303"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92929"/>
                </a:solidFill>
                <a:effectLst/>
                <a:latin typeface="georgia" panose="02040502050405020303" pitchFamily="18" charset="0"/>
              </a:rPr>
              <a:t>And if these were to be listed as hazardous air pollutants that would also automatically list them as hazardous substances under CERCLA,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292929"/>
              </a:solidFill>
              <a:effectLst/>
              <a:latin typeface="georgia" panose="02040502050405020303"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92929"/>
                </a:solidFill>
                <a:effectLst/>
                <a:latin typeface="georgia" panose="02040502050405020303" pitchFamily="18" charset="0"/>
              </a:rPr>
              <a:t>so lots of pathways here to these designations that have far reaching implications on cleanup and liability. </a:t>
            </a:r>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000000"/>
              </a:solidFill>
              <a:effectLst/>
              <a:latin typeface="CircularXXWeb-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2439157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EPA is also racing to meet a congressional deadline for publishing an update to their PFAS destruction and disposal guidance.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212121"/>
                </a:solidFill>
                <a:latin typeface="Source Sans Pro" panose="020B0503030403020204" pitchFamily="34" charset="0"/>
              </a:rPr>
              <a:t>It is expected by the end of the year as well.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212121"/>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212121"/>
                </a:solidFill>
                <a:latin typeface="Source Sans Pro" panose="020B0503030403020204" pitchFamily="34" charset="0"/>
              </a:rPr>
              <a:t>They have stated that the finalized guidance will address analytical tools for demonstrating successful mineralization of PFAS and some guidance on how these tools could be used.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2242842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area where there seems to be a little disconnect between state and federal priorities is on biosolids. </a:t>
            </a:r>
          </a:p>
          <a:p>
            <a:endParaRPr lang="en-US" dirty="0"/>
          </a:p>
          <a:p>
            <a:r>
              <a:rPr lang="en-US" dirty="0"/>
              <a:t>The PFAS Roadmap has the following listed: </a:t>
            </a:r>
            <a:r>
              <a:rPr lang="en-US" b="0" i="0" dirty="0">
                <a:solidFill>
                  <a:srgbClr val="2A2C30"/>
                </a:solidFill>
                <a:effectLst/>
                <a:latin typeface="OpenSans"/>
              </a:rPr>
              <a:t>The EPA expects to complete a risk assessment of PFAS in biosolids by the winter of 2024 to determine if regulations are needed, and this will only apply to PFOA and PFOS. </a:t>
            </a:r>
          </a:p>
          <a:p>
            <a:endParaRPr lang="en-US" b="0" i="0" dirty="0">
              <a:solidFill>
                <a:srgbClr val="2A2C30"/>
              </a:solidFill>
              <a:effectLst/>
              <a:latin typeface="OpenSans"/>
            </a:endParaRPr>
          </a:p>
          <a:p>
            <a:r>
              <a:rPr lang="en-US" b="0" i="0" dirty="0">
                <a:solidFill>
                  <a:srgbClr val="2A2C30"/>
                </a:solidFill>
                <a:effectLst/>
                <a:latin typeface="OpenSans"/>
              </a:rPr>
              <a:t>States are struggling right now with whether to restrict land applications of biosolids, what limits are appropriate to use and if biosolids are in fact impacting the food supply. </a:t>
            </a:r>
          </a:p>
          <a:p>
            <a:endParaRPr lang="en-US" dirty="0"/>
          </a:p>
          <a:p>
            <a:r>
              <a:rPr lang="en-US" dirty="0"/>
              <a:t>So the </a:t>
            </a:r>
            <a:r>
              <a:rPr lang="en-US" b="0" i="0" dirty="0">
                <a:solidFill>
                  <a:srgbClr val="000000"/>
                </a:solidFill>
                <a:effectLst/>
                <a:latin typeface="Arial" panose="020B0604020202020204" pitchFamily="34" charset="0"/>
              </a:rPr>
              <a:t>EPA’s water office chief, Environmental Council of the States (ECOS) and National Association of State Departments of Agriculture (NASDA) all are partnering to tackle the issue. </a:t>
            </a:r>
          </a:p>
          <a:p>
            <a:endParaRPr lang="en-US" b="0" i="0" dirty="0">
              <a:solidFill>
                <a:srgbClr val="000000"/>
              </a:solidFill>
              <a:effectLst/>
              <a:latin typeface="Arial" panose="020B0604020202020204" pitchFamily="34" charset="0"/>
            </a:endParaRPr>
          </a:p>
          <a:p>
            <a:r>
              <a:rPr lang="en-US" b="0" i="0" dirty="0">
                <a:solidFill>
                  <a:srgbClr val="000000"/>
                </a:solidFill>
                <a:effectLst/>
                <a:latin typeface="Arial" panose="020B0604020202020204" pitchFamily="34" charset="0"/>
              </a:rPr>
              <a:t>And in October the administrator pledged to work with these groups to preserve the three management methods -- land application, incineration and landfilling while protecting human health which EPA estimates that in 2021, large facilities land applied 43 percent of their biosolids, while they landfilled 42 percent and incinerated 14 percent.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BE1C-8753-4EB3-9C02-3DF8D217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246892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Lastly, I just wanted to close out the regulatory landscape with a reminder that EPA is racing to meet a congressional deadline for publishing an update to their PFAS destruction guidance and what that means for us.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212121"/>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212121"/>
                </a:solidFill>
                <a:latin typeface="Source Sans Pro" panose="020B0503030403020204" pitchFamily="34" charset="0"/>
              </a:rPr>
              <a:t>They have stated that the finalized guidance will address analytical tools for demonstrating successful mineralization of PFAS and some guidance on how these tools could be used. I will talk a little more about this as well.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842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dive into the methods overview and updates.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BE1C-8753-4EB3-9C02-3DF8D217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512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always need to start by answering the question, what are the data being used for? Whether the data are being used for compliance, due diligence, litigation, or measuring the efficacy of treatment, these all carry different considerations.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this has, perhaps, never been truer than with PFAS.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Given the lack of clear regulation and agency guidance, we are left having to make a lot of site or program specific decisions with guesstimates about what will be needed from a compliance standpoint in the future, from a liability standpoint, or from the perspective of what the public concern will be.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for those attorneys out there, you will of course always want to consider whether the data are protected or not before ever deciding to generate them.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tend to gravitate to one size fits all solutions to these problems, but they really don’t exist for PFAS, at least not at this time.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357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set the stage with just how comprehensive and extensive the testing efforts are to identify PFAS in the environment, in humans and in products. </a:t>
            </a:r>
          </a:p>
          <a:p>
            <a:endParaRPr lang="en-US" dirty="0"/>
          </a:p>
          <a:p>
            <a:r>
              <a:rPr lang="en-US" dirty="0"/>
              <a:t>This graphic shows you the breadth of matrices being characterized.</a:t>
            </a:r>
            <a:endParaRPr lang="en-US" baseline="0" dirty="0"/>
          </a:p>
          <a:p>
            <a:endParaRPr lang="en-US" baseline="0" dirty="0"/>
          </a:p>
          <a:p>
            <a:r>
              <a:rPr lang="en-US" baseline="0" dirty="0"/>
              <a:t>This includes:</a:t>
            </a:r>
          </a:p>
          <a:p>
            <a:r>
              <a:rPr lang="en-US" baseline="0" dirty="0"/>
              <a:t>Wastewater, groundwater, soil, landfill leachate, biosolids, tissues and air. Of course a range of product testing such as AFFF, packaging, textiles and more. </a:t>
            </a:r>
          </a:p>
          <a:p>
            <a:endParaRPr lang="en-US" baseline="0" dirty="0"/>
          </a:p>
          <a:p>
            <a:r>
              <a:rPr lang="en-US" dirty="0"/>
              <a:t>Whether you are trying to assist a manufacturer in auditing their supply chain, </a:t>
            </a:r>
          </a:p>
          <a:p>
            <a:r>
              <a:rPr lang="en-US" dirty="0"/>
              <a:t>Looking to comply with environmental regulations, </a:t>
            </a:r>
          </a:p>
          <a:p>
            <a:r>
              <a:rPr lang="en-US" dirty="0"/>
              <a:t>or evaluating treatment technologies, </a:t>
            </a:r>
          </a:p>
          <a:p>
            <a:r>
              <a:rPr lang="en-US" dirty="0"/>
              <a:t>characterizing this wide range of matrices may come into play. </a:t>
            </a:r>
          </a:p>
          <a:p>
            <a:endParaRPr lang="en-US" dirty="0"/>
          </a:p>
          <a:p>
            <a:r>
              <a:rPr lang="en-US" dirty="0"/>
              <a:t>And what you want to get out of the dataset is likely to vary as well.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9F3C8-9876-41A2-996E-5AE778B41954}"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192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those trends, one of the more significant challenges we are facing, is this growing debate within the scientific community about the mere definition of a PFAS. Especially if we are going to treat PFAS as a class, it is critical to know what it is we are trying to clean up or comply with. </a:t>
            </a:r>
          </a:p>
          <a:p>
            <a:endParaRPr lang="en-US" dirty="0"/>
          </a:p>
          <a:p>
            <a:r>
              <a:rPr lang="en-US" dirty="0"/>
              <a:t>About 10 years ago we used a working definition that included about 200 compounds. In 2023 we have a variety of definitions ranging from thousands to millions of substances that qualify as a PFAS. </a:t>
            </a:r>
          </a:p>
          <a:p>
            <a:endParaRPr lang="en-US" dirty="0"/>
          </a:p>
          <a:p>
            <a:r>
              <a:rPr lang="en-US" dirty="0"/>
              <a:t>Of course, all of this debate over the broadening definition of PFAS is transpiring against the backdrop of ever-decreasing human health risk levels.  </a:t>
            </a:r>
          </a:p>
          <a:p>
            <a:endParaRPr lang="en-US" dirty="0"/>
          </a:p>
        </p:txBody>
      </p:sp>
      <p:sp>
        <p:nvSpPr>
          <p:cNvPr id="4" name="Slide Number Placeholder 3"/>
          <p:cNvSpPr>
            <a:spLocks noGrp="1"/>
          </p:cNvSpPr>
          <p:nvPr>
            <p:ph type="sldNum" sz="quarter" idx="5"/>
          </p:nvPr>
        </p:nvSpPr>
        <p:spPr/>
        <p:txBody>
          <a:bodyPr/>
          <a:lstStyle/>
          <a:p>
            <a:fld id="{BFA35223-E47F-1946-8A6D-4B121950ACDE}" type="slidenum">
              <a:rPr lang="en-US" smtClean="0"/>
              <a:t>4</a:t>
            </a:fld>
            <a:endParaRPr lang="en-US"/>
          </a:p>
        </p:txBody>
      </p:sp>
    </p:spTree>
    <p:extLst>
      <p:ext uri="{BB962C8B-B14F-4D97-AF65-F5344CB8AC3E}">
        <p14:creationId xmlns:p14="http://schemas.microsoft.com/office/powerpoint/2010/main" val="515526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dive into the details around available tools and technologies, I just want to acknowledge there is a plethora of analytical options and approaches out there, and each with their own benefits and compromises. </a:t>
            </a:r>
          </a:p>
          <a:p>
            <a:endParaRPr lang="en-US" dirty="0"/>
          </a:p>
          <a:p>
            <a:r>
              <a:rPr lang="en-US" dirty="0"/>
              <a:t>When we talk about PFAS investigations we are largely operating in a world of unknowns still. </a:t>
            </a:r>
          </a:p>
          <a:p>
            <a:endParaRPr lang="en-US" dirty="0"/>
          </a:p>
          <a:p>
            <a:r>
              <a:rPr lang="en-US" dirty="0"/>
              <a:t>When facing this mountain of questions, we start by prioritizing what we want to get out of the dataset and of course what kind of budget there is to spend on answering these questions. Most site investigations are not research projects but sometimes they are. </a:t>
            </a:r>
          </a:p>
          <a:p>
            <a:endParaRPr lang="en-US" dirty="0"/>
          </a:p>
          <a:p>
            <a:r>
              <a:rPr lang="en-US" dirty="0"/>
              <a:t>So where do we begin?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105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most cases we tend to begin with our conventional tools.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These are broadly categorized as Targeted Analyses.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is the analysis of specific target analytes with known CAS#s and analytical reference standards.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have two EPA standard methods for PFAS in DW, 537.1 and 533.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of more recently, we have two EPA methods for all the non-DW matrices, EPA 8327 and Draft Method 1633.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for many years the bulk of the site investigations conducted have depended upon user-defined methods.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These are often referred to as 537 Modified or perhaps a laboratory’s SOP number.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of which, have limited lists of target analytes available under them, let’s say under 100 compounds.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870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U.S. most of our work is still supported by our 537M method but slowly but surely will transition to Draft 1633. </a:t>
            </a:r>
          </a:p>
          <a:p>
            <a:endParaRPr lang="en-US" dirty="0"/>
          </a:p>
          <a:p>
            <a:r>
              <a:rPr lang="en-US" dirty="0"/>
              <a:t>Taking a closer look at Draft Method 1633, this method is specifically for PFAS analysis in NPW, Solids, Biosolids and Tissues. </a:t>
            </a:r>
          </a:p>
          <a:p>
            <a:endParaRPr lang="en-US" dirty="0"/>
          </a:p>
          <a:p>
            <a:r>
              <a:rPr lang="en-US" dirty="0"/>
              <a:t>This is a targeted analysis for 40 PFAS compounds and fundamentally aligns with the user-defined methods that have been the basis for PFAS testing to date, so we expect a certain degree of comparability in the data sets as we transition from one method to the other, but at a significant cost.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373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Right now, we are able to quantify as speciated PFAS compounds these 80 or so that you see here. </a:t>
            </a:r>
          </a:p>
          <a:p>
            <a:endParaRPr lang="en-US" baseline="0" dirty="0"/>
          </a:p>
          <a:p>
            <a:r>
              <a:rPr lang="en-US" baseline="0" dirty="0"/>
              <a:t>On the left you have the Draft 1633 List and, on the right, you have an additional 40 or so compounds that can be captured by 537 Modified methodology along with a special GCMSMS method for the fluorotelomer alcohols. </a:t>
            </a:r>
          </a:p>
          <a:p>
            <a:endParaRPr lang="en-US" baseline="0" dirty="0"/>
          </a:p>
          <a:p>
            <a:r>
              <a:rPr lang="en-US" baseline="0" dirty="0"/>
              <a:t>The expanded list and the FTOHs are user defined methods supported by Eurofins and not many, if any, other commercial labs offer this. </a:t>
            </a:r>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595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we move beyond our conventional tools which was made up of targeted analyses, we find the non-targeted tools.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have a few different techniques here.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138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Building upon the standard targeted analysis, we can combine this with a preparation technique that tells us more about the unknown mass of PFAS in the samples. There are certain polyfluorinated or incompletely fluorinated chemicals (most of which we do not capture with a targeted analysis) that have the potential to transform in the environment into the terminal end products that we do measure for. </a:t>
            </a:r>
            <a:r>
              <a:rPr lang="en-US" baseline="0" dirty="0"/>
              <a:t>These are the chemicals that make up our risk drivers today, the perfluoroalkyl acids or PFAAs.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The TOP or Total Oxidizable Precursor Assay is an oxidation procedure, combined with the targeted LCMSMS analysis.</a:t>
            </a:r>
            <a:endParaRPr lang="en-US" baseline="0" dirty="0"/>
          </a:p>
          <a:p>
            <a:r>
              <a:rPr lang="en-US" baseline="0" dirty="0"/>
              <a:t>With this technique we are able to force the conversion of precursors to their terminal end products instantly in the lab. </a:t>
            </a:r>
          </a:p>
          <a:p>
            <a:endParaRPr lang="en-US" baseline="0" dirty="0"/>
          </a:p>
          <a:p>
            <a:r>
              <a:rPr lang="en-US" baseline="0" dirty="0"/>
              <a:t>This tool is useful for revealing a portion of the dark matter that has the potential to convert to today’s risk drivers. It also has value as a forensics tool.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advantage of this technique is that it utilizes our standard targeted method and so the sensitivity is still in that singe digit ppt range. </a:t>
            </a:r>
          </a:p>
          <a:p>
            <a:endParaRPr lang="en-US" baseline="0" dirty="0"/>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171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39775"/>
            <a:ext cx="6570663" cy="3697288"/>
          </a:xfrm>
        </p:spPr>
      </p:sp>
      <p:sp>
        <p:nvSpPr>
          <p:cNvPr id="3" name="Notes Placeholder 2"/>
          <p:cNvSpPr>
            <a:spLocks noGrp="1"/>
          </p:cNvSpPr>
          <p:nvPr>
            <p:ph type="body" idx="1"/>
          </p:nvPr>
        </p:nvSpPr>
        <p:spPr/>
        <p:txBody>
          <a:bodyPr/>
          <a:lstStyle/>
          <a:p>
            <a:r>
              <a:rPr lang="en-US" dirty="0"/>
              <a:t>When we look to capture more of the unknown mass of PFAS</a:t>
            </a:r>
            <a:r>
              <a:rPr lang="en-US" sz="1200" kern="1200" baseline="0" dirty="0">
                <a:solidFill>
                  <a:schemeClr val="tx1"/>
                </a:solidFill>
                <a:latin typeface="Arial" charset="0"/>
                <a:ea typeface="+mn-ea"/>
                <a:cs typeface="+mn-cs"/>
              </a:rPr>
              <a:t> we turn to a Total Organic Fluorine measurement using CIC or combustion ion chromatography.</a:t>
            </a:r>
          </a:p>
          <a:p>
            <a:endParaRPr lang="en-US" sz="1200" kern="1200" baseline="0" dirty="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latin typeface="Arial" charset="0"/>
                <a:ea typeface="+mn-ea"/>
                <a:cs typeface="+mn-cs"/>
              </a:rPr>
              <a:t>In order to isolate the organic fluorine in the samples we employ a preparation technique using adsorption for waters or extraction for solids and these data are then reported as AOF or EOF. If we did nothing to the sample and just combusted it as is we would be reporting TF or Total Fluorine. So there really is not any such thing as TOF, it is kind of a misnomer, but it has caught on as the reference for this methodology.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rPr>
              <a:t>The AOF or EOF methods are the best available technique for a proxy for total PFAS but the representation of “PFAS Only” or “All PFAS” is certainly not foolproof. You could have a low bias from missing the short chains, you could have a high bias from something like fluorinated pesticides or fluorinated pharmaceuticals.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rPr>
              <a:t>And a caveat with this technique is t</a:t>
            </a:r>
            <a:r>
              <a:rPr lang="en-US" sz="1200" kern="1200" baseline="0" dirty="0">
                <a:solidFill>
                  <a:schemeClr val="tx1"/>
                </a:solidFill>
                <a:latin typeface="Arial" charset="0"/>
                <a:ea typeface="+mn-ea"/>
                <a:cs typeface="+mn-cs"/>
              </a:rPr>
              <a:t>he sensitivity of just under a ppb, as compared to our risk-based screening levels in single digit ppt.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latin typeface="Arial" charset="0"/>
              <a:ea typeface="+mn-ea"/>
              <a:cs typeface="+mn-cs"/>
            </a:endParaRP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130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 has released a Draft method for Adsorbable Organic Fluorine or AOF. </a:t>
            </a:r>
          </a:p>
          <a:p>
            <a:r>
              <a:rPr lang="en-US" dirty="0"/>
              <a:t>Draft method 1621. </a:t>
            </a:r>
          </a:p>
          <a:p>
            <a:endParaRPr lang="en-US" dirty="0"/>
          </a:p>
          <a:p>
            <a:r>
              <a:rPr lang="en-US" dirty="0"/>
              <a:t>This method has just begun the multi-lab validation effort, but the EPA has already begun using it, with our support, in their wastewater monitoring efforts to gather data that will help to inform future Effluent Limitation Guidelines.</a:t>
            </a:r>
          </a:p>
          <a:p>
            <a:endParaRPr lang="en-US" dirty="0"/>
          </a:p>
          <a:p>
            <a:r>
              <a:rPr lang="en-US" dirty="0"/>
              <a:t>This means we will get to see the real-world application of this method maybe even before it gets published.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995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39775"/>
            <a:ext cx="6570663" cy="3697288"/>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With the fact that we are operating in a world of mostly unknowns when it comes to PFAS compounds, the ability to test for unknowns, otherwise know as non-targeted analysis, has become very attractive. </a:t>
            </a:r>
          </a:p>
          <a:p>
            <a:endParaRPr lang="en-US" sz="1200" kern="1200" dirty="0">
              <a:solidFill>
                <a:schemeClr val="tx1"/>
              </a:solidFill>
              <a:effectLst/>
              <a:latin typeface="Calibri" panose="020F0502020204030204" pitchFamily="34" charset="0"/>
              <a:ea typeface="+mn-ea"/>
              <a:cs typeface="+mn-cs"/>
            </a:endParaRPr>
          </a:p>
          <a:p>
            <a:r>
              <a:rPr lang="en-US" sz="1200" kern="1200" dirty="0">
                <a:solidFill>
                  <a:schemeClr val="tx1"/>
                </a:solidFill>
                <a:effectLst/>
                <a:latin typeface="Calibri" panose="020F0502020204030204" pitchFamily="34" charset="0"/>
                <a:ea typeface="+mn-ea"/>
                <a:cs typeface="+mn-cs"/>
              </a:rPr>
              <a:t>It is important to note however, this is a very sophisticated tool, </a:t>
            </a:r>
          </a:p>
          <a:p>
            <a:r>
              <a:rPr lang="en-US" sz="1200" kern="1200" dirty="0">
                <a:solidFill>
                  <a:schemeClr val="tx1"/>
                </a:solidFill>
                <a:effectLst/>
                <a:latin typeface="Calibri" panose="020F0502020204030204" pitchFamily="34" charset="0"/>
                <a:ea typeface="+mn-ea"/>
                <a:cs typeface="+mn-cs"/>
              </a:rPr>
              <a:t>Not only from the standpoint of generating the data, but maybe more so from the standpoint of interpreting the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anose="020F0502020204030204" pitchFamily="34" charset="0"/>
                <a:ea typeface="+mn-ea"/>
                <a:cs typeface="+mn-cs"/>
              </a:rPr>
              <a:t>These are the type of data that would be used in a forensics investigation, or litigation.</a:t>
            </a:r>
          </a:p>
          <a:p>
            <a:endParaRPr lang="en-US" sz="1200" kern="1200" dirty="0">
              <a:solidFill>
                <a:schemeClr val="tx1"/>
              </a:solidFill>
              <a:effectLst/>
              <a:latin typeface="Calibri" panose="020F0502020204030204" pitchFamily="34" charset="0"/>
              <a:ea typeface="+mn-ea"/>
              <a:cs typeface="+mn-cs"/>
            </a:endParaRPr>
          </a:p>
          <a:p>
            <a:endParaRPr lang="en-US" sz="1200" kern="1200" dirty="0">
              <a:solidFill>
                <a:schemeClr val="tx1"/>
              </a:solidFill>
              <a:effectLst/>
              <a:latin typeface="Calibri" panose="020F0502020204030204" pitchFamily="34" charset="0"/>
              <a:ea typeface="+mn-ea"/>
              <a:cs typeface="+mn-cs"/>
            </a:endParaRPr>
          </a:p>
          <a:p>
            <a:r>
              <a:rPr lang="en-US" sz="1200" kern="1200" dirty="0">
                <a:solidFill>
                  <a:schemeClr val="tx1"/>
                </a:solidFill>
                <a:effectLst/>
                <a:latin typeface="Calibri" panose="020F0502020204030204" pitchFamily="34" charset="0"/>
                <a:ea typeface="+mn-ea"/>
                <a:cs typeface="+mn-cs"/>
              </a:rPr>
              <a:t>EXAPNDED CONTENT</a:t>
            </a:r>
          </a:p>
          <a:p>
            <a:r>
              <a:rPr lang="en-US" sz="1200" kern="1200" dirty="0">
                <a:solidFill>
                  <a:schemeClr val="tx1"/>
                </a:solidFill>
                <a:effectLst/>
                <a:latin typeface="Calibri" panose="020F0502020204030204" pitchFamily="34" charset="0"/>
                <a:ea typeface="+mn-ea"/>
                <a:cs typeface="+mn-cs"/>
              </a:rPr>
              <a:t>Non-target</a:t>
            </a:r>
            <a:r>
              <a:rPr lang="en-US" sz="1200" kern="1200" baseline="0" dirty="0">
                <a:solidFill>
                  <a:schemeClr val="tx1"/>
                </a:solidFill>
                <a:effectLst/>
                <a:latin typeface="Calibri" panose="020F0502020204030204" pitchFamily="34" charset="0"/>
                <a:ea typeface="+mn-ea"/>
                <a:cs typeface="+mn-cs"/>
              </a:rPr>
              <a:t> analysis (NTA) is a technique where we use HRMS (either </a:t>
            </a:r>
            <a:r>
              <a:rPr lang="en-US" sz="1200" kern="1200" baseline="0" dirty="0" err="1">
                <a:solidFill>
                  <a:schemeClr val="tx1"/>
                </a:solidFill>
                <a:effectLst/>
                <a:latin typeface="Calibri" panose="020F0502020204030204" pitchFamily="34" charset="0"/>
                <a:ea typeface="+mn-ea"/>
                <a:cs typeface="+mn-cs"/>
              </a:rPr>
              <a:t>qTOF</a:t>
            </a:r>
            <a:r>
              <a:rPr lang="en-US" sz="1200" kern="1200" baseline="0" dirty="0">
                <a:solidFill>
                  <a:schemeClr val="tx1"/>
                </a:solidFill>
                <a:effectLst/>
                <a:latin typeface="Calibri" panose="020F0502020204030204" pitchFamily="34" charset="0"/>
                <a:ea typeface="+mn-ea"/>
                <a:cs typeface="+mn-cs"/>
              </a:rPr>
              <a:t> or Orbitrap) and the accurate mass determination capabilities to identify unknowns.</a:t>
            </a:r>
          </a:p>
          <a:p>
            <a:endParaRPr lang="en-US" sz="1200" kern="1200" dirty="0">
              <a:solidFill>
                <a:schemeClr val="tx1"/>
              </a:solidFill>
              <a:effectLst/>
              <a:latin typeface="Calibri" panose="020F0502020204030204" pitchFamily="34" charset="0"/>
              <a:ea typeface="+mn-ea"/>
              <a:cs typeface="+mn-cs"/>
            </a:endParaRPr>
          </a:p>
          <a:p>
            <a:r>
              <a:rPr lang="en-US" sz="1200" kern="1200" baseline="0" dirty="0">
                <a:solidFill>
                  <a:schemeClr val="tx1"/>
                </a:solidFill>
                <a:effectLst/>
                <a:latin typeface="Calibri" panose="020F0502020204030204" pitchFamily="34" charset="0"/>
                <a:ea typeface="+mn-ea"/>
                <a:cs typeface="+mn-cs"/>
              </a:rPr>
              <a:t>Compounds can be tentatively identified against select libraries that consist of thousands of compounds. This is what we refer to as suspect screening and it is largely the space that academics and commercial laboratories operate in. </a:t>
            </a:r>
          </a:p>
          <a:p>
            <a:r>
              <a:rPr lang="en-US" sz="1200" kern="1200" baseline="0" dirty="0">
                <a:solidFill>
                  <a:schemeClr val="tx1"/>
                </a:solidFill>
                <a:effectLst/>
                <a:latin typeface="Calibri" panose="020F0502020204030204" pitchFamily="34" charset="0"/>
                <a:ea typeface="+mn-ea"/>
                <a:cs typeface="+mn-cs"/>
              </a:rPr>
              <a:t>These data are not fully quantifiable in the way that targeted analyses are. </a:t>
            </a:r>
          </a:p>
          <a:p>
            <a:r>
              <a:rPr lang="en-US" sz="1200" kern="1200" baseline="0" dirty="0">
                <a:solidFill>
                  <a:schemeClr val="tx1"/>
                </a:solidFill>
                <a:effectLst/>
                <a:latin typeface="Calibri" panose="020F0502020204030204" pitchFamily="34" charset="0"/>
                <a:ea typeface="+mn-ea"/>
                <a:cs typeface="+mn-cs"/>
              </a:rPr>
              <a:t>This is more about identification than reporting a concentration. </a:t>
            </a:r>
          </a:p>
          <a:p>
            <a:r>
              <a:rPr lang="en-US" sz="1200" kern="1200" baseline="0" dirty="0">
                <a:solidFill>
                  <a:schemeClr val="tx1"/>
                </a:solidFill>
                <a:effectLst/>
                <a:latin typeface="Calibri" panose="020F0502020204030204" pitchFamily="34" charset="0"/>
                <a:ea typeface="+mn-ea"/>
                <a:cs typeface="+mn-cs"/>
              </a:rPr>
              <a:t>And probably the most significant limitation to date has been sensitivity, although it looks like this is about to improve. </a:t>
            </a:r>
          </a:p>
          <a:p>
            <a:r>
              <a:rPr lang="en-US" sz="1200" kern="1200" baseline="0" dirty="0">
                <a:solidFill>
                  <a:schemeClr val="tx1"/>
                </a:solidFill>
                <a:effectLst/>
                <a:latin typeface="Calibri" panose="020F0502020204030204" pitchFamily="34" charset="0"/>
                <a:ea typeface="+mn-ea"/>
                <a:cs typeface="+mn-cs"/>
              </a:rPr>
              <a:t>Historically, we would not see a strong signal for anything less than 1ppb and our confidence levels were not as strong between 1-10ppb. </a:t>
            </a:r>
          </a:p>
          <a:p>
            <a:r>
              <a:rPr lang="en-US" sz="1200" kern="1200" baseline="0" dirty="0">
                <a:solidFill>
                  <a:schemeClr val="tx1"/>
                </a:solidFill>
                <a:effectLst/>
                <a:latin typeface="Calibri" panose="020F0502020204030204" pitchFamily="34" charset="0"/>
                <a:ea typeface="+mn-ea"/>
                <a:cs typeface="+mn-cs"/>
              </a:rPr>
              <a:t>So this has been great for fingerprinting a source zone or product but had limited capabilities further downgradient.</a:t>
            </a:r>
          </a:p>
          <a:p>
            <a:r>
              <a:rPr lang="en-US" sz="1200" kern="1200" baseline="0" dirty="0">
                <a:solidFill>
                  <a:schemeClr val="tx1"/>
                </a:solidFill>
                <a:effectLst/>
                <a:latin typeface="Calibri" panose="020F0502020204030204" pitchFamily="34" charset="0"/>
                <a:ea typeface="+mn-ea"/>
                <a:cs typeface="+mn-cs"/>
              </a:rPr>
              <a:t>With the latest and greatest in instrument technology, it looks like we may be able to detect theses unknowns in the ppt range. </a:t>
            </a:r>
            <a:endParaRPr lang="en-US" sz="1100" kern="1200" dirty="0">
              <a:solidFill>
                <a:schemeClr val="tx1"/>
              </a:solidFill>
              <a:effectLst/>
              <a:latin typeface="Times New Roman" pitchFamily="18" charset="0"/>
              <a:ea typeface="+mn-ea"/>
              <a:cs typeface="+mn-cs"/>
            </a:endParaRPr>
          </a:p>
          <a:p>
            <a:endParaRPr lang="en-US" sz="1200" kern="1200" baseline="0" dirty="0">
              <a:solidFill>
                <a:schemeClr val="tx1"/>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Calibri" panose="020F0502020204030204" pitchFamily="34" charset="0"/>
                <a:ea typeface="+mn-ea"/>
                <a:cs typeface="+mn-cs"/>
              </a:rPr>
              <a:t>EPA researchers like Mark Strynar and James McCord have utilized this technique extensively, as well as certain academics.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Calibri" panose="020F0502020204030204" pitchFamily="34" charset="0"/>
                <a:ea typeface="+mn-ea"/>
                <a:cs typeface="+mn-cs"/>
              </a:rPr>
              <a:t>A lot of their  research focuses on compound identification, where they have looked to uncover the next generation of replacement chemistries that may have already found their way into our environment. </a:t>
            </a:r>
          </a:p>
          <a:p>
            <a:endParaRPr lang="en-US" sz="1100" kern="1200" dirty="0">
              <a:solidFill>
                <a:schemeClr val="tx1"/>
              </a:solidFill>
              <a:effectLst/>
              <a:latin typeface="Times New Roman" pitchFamily="18" charset="0"/>
              <a:ea typeface="+mn-ea"/>
              <a:cs typeface="+mn-cs"/>
            </a:endParaRPr>
          </a:p>
          <a:p>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A35223-E47F-1946-8A6D-4B121950A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7685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each of these tools has strengths and weaknesses. We find in many cases, a combination of tools is most valuable, and we are here to help with navigating which tools may be more or less appropriate for your project objectives. </a:t>
            </a:r>
          </a:p>
          <a:p>
            <a:endParaRPr lang="en-US" dirty="0"/>
          </a:p>
          <a:p>
            <a:endParaRPr lang="en-US" dirty="0"/>
          </a:p>
          <a:p>
            <a:r>
              <a:rPr lang="en-US" dirty="0"/>
              <a:t>EXPANDED CONTENT</a:t>
            </a:r>
          </a:p>
          <a:p>
            <a:r>
              <a:rPr lang="en-US" dirty="0"/>
              <a:t>The most conservative approach for capturing as much PFAS as possible, would be to test for an expanded list of targeted compounds in combination with a TOF analysis. </a:t>
            </a:r>
          </a:p>
          <a:p>
            <a:endParaRPr lang="en-US" dirty="0"/>
          </a:p>
          <a:p>
            <a:r>
              <a:rPr lang="en-US" dirty="0"/>
              <a:t>If un-regulated PFAS or a mass of non-discrete PFAS are not important for your site-specific objectives, then a targeted analysis for a standard EPA target list in combination with the TOP Assay might suffice.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source identification is important, a combination of these tools may prove useful in elucidating key contributors.  </a:t>
            </a:r>
          </a:p>
          <a:p>
            <a:endParaRPr lang="en-US" dirty="0"/>
          </a:p>
          <a:p>
            <a:r>
              <a:rPr lang="en-US" dirty="0"/>
              <a:t>If putting a name to a face is important for your project objectives for any of the unknown PFAS, the NTA method can provide this additional level of detail, and although it may not capture the presence of very trace levels of PFAS, this tool could provide confirmation that a few significant PFAS compounds are not the cause of an elevated AOF or TOP Assay result.  </a:t>
            </a:r>
          </a:p>
          <a:p>
            <a:endParaRPr lang="en-US" dirty="0"/>
          </a:p>
          <a:p>
            <a:r>
              <a:rPr lang="en-US" dirty="0"/>
              <a:t>And with all of this, remember that method sensitivity and balancing the sensitivity of the tools used, is an important component of representing what is truly present in a sample and therefore the environment.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131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EC1A8FEE-62B2-2396-7E5F-F2C472C0E123}"/>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3AA5A502-1945-3F76-D001-3FAD86F6256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At the federal level this graphic depicts the myriad of regulations in force or proposed, and the vastly different approaches depending upon the program. These approaches range from addressing PFOA and PFOS only, or just a handful of PFAS, as is the case with the CERCLA and RCRA designations or the drinking water efforts with UCMR5 or the NPDWR, to addressing a list of 40 PFAS in wastewater or 189 PFAS under TRI, all the way up to addressing PFAS as a class but with varying definitions so just how many PFAS are part of that class definition will vary. </a:t>
            </a:r>
          </a:p>
          <a:p>
            <a:endParaRPr lang="en-US" altLang="en-US" dirty="0"/>
          </a:p>
        </p:txBody>
      </p:sp>
      <p:sp>
        <p:nvSpPr>
          <p:cNvPr id="10244" name="Slide Number Placeholder 3">
            <a:extLst>
              <a:ext uri="{FF2B5EF4-FFF2-40B4-BE49-F238E27FC236}">
                <a16:creationId xmlns:a16="http://schemas.microsoft.com/office/drawing/2014/main" id="{85CDA44A-85CE-C1FE-FAD1-A3186CD43B0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accent1"/>
                </a:solidFill>
                <a:latin typeface="Arial" panose="020B0604020202020204" pitchFamily="34" charset="0"/>
              </a:defRPr>
            </a:lvl1pPr>
            <a:lvl2pPr marL="742950" indent="-285750">
              <a:defRPr sz="1600">
                <a:solidFill>
                  <a:schemeClr val="accent1"/>
                </a:solidFill>
                <a:latin typeface="Arial" panose="020B0604020202020204" pitchFamily="34" charset="0"/>
              </a:defRPr>
            </a:lvl2pPr>
            <a:lvl3pPr marL="1143000" indent="-228600">
              <a:defRPr sz="1600">
                <a:solidFill>
                  <a:schemeClr val="accent1"/>
                </a:solidFill>
                <a:latin typeface="Arial" panose="020B0604020202020204" pitchFamily="34" charset="0"/>
              </a:defRPr>
            </a:lvl3pPr>
            <a:lvl4pPr marL="1600200" indent="-228600">
              <a:defRPr sz="1600">
                <a:solidFill>
                  <a:schemeClr val="accent1"/>
                </a:solidFill>
                <a:latin typeface="Arial" panose="020B0604020202020204" pitchFamily="34" charset="0"/>
              </a:defRPr>
            </a:lvl4pPr>
            <a:lvl5pPr marL="2057400" indent="-228600">
              <a:defRPr sz="1600">
                <a:solidFill>
                  <a:schemeClr val="accent1"/>
                </a:solidFill>
                <a:latin typeface="Arial" panose="020B0604020202020204" pitchFamily="34" charset="0"/>
              </a:defRPr>
            </a:lvl5pPr>
            <a:lvl6pPr marL="2514600" indent="-228600" eaLnBrk="0" fontAlgn="base" hangingPunct="0">
              <a:spcBef>
                <a:spcPct val="0"/>
              </a:spcBef>
              <a:spcAft>
                <a:spcPct val="0"/>
              </a:spcAft>
              <a:defRPr sz="1600">
                <a:solidFill>
                  <a:schemeClr val="accent1"/>
                </a:solidFill>
                <a:latin typeface="Arial" panose="020B0604020202020204" pitchFamily="34" charset="0"/>
              </a:defRPr>
            </a:lvl6pPr>
            <a:lvl7pPr marL="2971800" indent="-228600" eaLnBrk="0" fontAlgn="base" hangingPunct="0">
              <a:spcBef>
                <a:spcPct val="0"/>
              </a:spcBef>
              <a:spcAft>
                <a:spcPct val="0"/>
              </a:spcAft>
              <a:defRPr sz="1600">
                <a:solidFill>
                  <a:schemeClr val="accent1"/>
                </a:solidFill>
                <a:latin typeface="Arial" panose="020B0604020202020204" pitchFamily="34" charset="0"/>
              </a:defRPr>
            </a:lvl7pPr>
            <a:lvl8pPr marL="3429000" indent="-228600" eaLnBrk="0" fontAlgn="base" hangingPunct="0">
              <a:spcBef>
                <a:spcPct val="0"/>
              </a:spcBef>
              <a:spcAft>
                <a:spcPct val="0"/>
              </a:spcAft>
              <a:defRPr sz="1600">
                <a:solidFill>
                  <a:schemeClr val="accent1"/>
                </a:solidFill>
                <a:latin typeface="Arial" panose="020B0604020202020204" pitchFamily="34" charset="0"/>
              </a:defRPr>
            </a:lvl8pPr>
            <a:lvl9pPr marL="3886200" indent="-228600" eaLnBrk="0" fontAlgn="base" hangingPunct="0">
              <a:spcBef>
                <a:spcPct val="0"/>
              </a:spcBef>
              <a:spcAft>
                <a:spcPct val="0"/>
              </a:spcAft>
              <a:defRPr sz="1600">
                <a:solidFill>
                  <a:schemeClr val="accent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E196D8-8CCD-4142-8A14-A7E0F348BD4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346116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So with all of those tools at our disposable, each with their own set of benefits and compromises, we set out to conduct a small internal study to learn more about the utility of these tools when characterizing wastewater and to understand what may be on the horizon in terms of analytical approaches and where EPA is headed with all of this. </a:t>
            </a:r>
          </a:p>
          <a:p>
            <a:pPr marL="0" marR="0">
              <a:lnSpc>
                <a:spcPct val="115000"/>
              </a:lnSpc>
              <a:spcBef>
                <a:spcPts val="0"/>
              </a:spcBef>
              <a:spcAft>
                <a:spcPts val="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013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particular, I want to draw your attention to why we think the EPA and some of the states intend to broadly use the AOF method when characterizing wastewater. </a:t>
            </a:r>
          </a:p>
          <a:p>
            <a:endParaRPr lang="en-US" dirty="0"/>
          </a:p>
          <a:p>
            <a:r>
              <a:rPr lang="en-US" dirty="0"/>
              <a:t>These results are from a private WWTP and are very reflective of the results we saw across facilities. You can see here with the targeted analysis, we see a handful of PFAS detected, nothing at greater than 35ppt but when we look at the AOF and TOP Assay results we see a significant difference, indicating there are potentially more PFAS present than the targeted analysis can capture.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133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one of the POTWs, we have a similar concentration range, but this time several compounds not part of draft method 1633 with 6:2 diPAP being the most prevalent. Without the expanded list you would be missing half the picture here and the most prevalent PFAS. </a:t>
            </a:r>
          </a:p>
          <a:p>
            <a:endParaRPr lang="en-US" dirty="0"/>
          </a:p>
          <a:p>
            <a:r>
              <a:rPr lang="en-US" dirty="0"/>
              <a:t>And again, but an even more significant disparity between the targeted results and the AOF results. </a:t>
            </a:r>
          </a:p>
          <a:p>
            <a:endParaRPr lang="en-US" dirty="0"/>
          </a:p>
          <a:p>
            <a:r>
              <a:rPr lang="en-US" dirty="0"/>
              <a:t>You may have noticed though, the TOP Assay results do not seem to indicate there is anywhere near as much unknown mass of PFAS present as the AOF results do. </a:t>
            </a:r>
          </a:p>
          <a:p>
            <a:r>
              <a:rPr lang="en-US" dirty="0"/>
              <a:t>These are different tests, and so it is not a one to one comparison, but relatively there is something a miss here. </a:t>
            </a:r>
          </a:p>
          <a:p>
            <a:endParaRPr lang="en-US" dirty="0"/>
          </a:p>
          <a:p>
            <a:r>
              <a:rPr lang="en-US" dirty="0"/>
              <a:t>The reason why I think this is really important to point out, especially for a POTW, is that an AOF number can be biased high by things like fluorinated pesticides and fluorinated pharmaceuticals. </a:t>
            </a:r>
          </a:p>
          <a:p>
            <a:r>
              <a:rPr lang="en-US" dirty="0"/>
              <a:t>In fact a recent study noted contributions to AOF or EOF results from these traditionally non-PFAS substances can be as high as 29% in wastewater or biosolids. </a:t>
            </a:r>
          </a:p>
          <a:p>
            <a:endParaRPr lang="en-US" dirty="0"/>
          </a:p>
          <a:p>
            <a:r>
              <a:rPr lang="en-US" dirty="0"/>
              <a:t>The TOP assay is not susceptible to these high biases but it is susceptible to a low bias from not capturing all possible PFAS.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85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tested the discharges of various industrial facilities. </a:t>
            </a:r>
          </a:p>
          <a:p>
            <a:endParaRPr lang="en-US" dirty="0"/>
          </a:p>
          <a:p>
            <a:r>
              <a:rPr lang="en-US" dirty="0"/>
              <a:t>So depending upon the industries you are dealing with this picture can get even worse when you look at the AOF data or an expanded list beyond the Draft 1633 list of 40. </a:t>
            </a:r>
          </a:p>
          <a:p>
            <a:endParaRPr lang="en-US" dirty="0"/>
          </a:p>
          <a:p>
            <a:r>
              <a:rPr lang="en-US" dirty="0"/>
              <a:t>Here you can see what the data looked like from a dairy manufacturer as well as a landfill. </a:t>
            </a:r>
          </a:p>
          <a:p>
            <a:endParaRPr lang="en-US" dirty="0"/>
          </a:p>
          <a:p>
            <a:r>
              <a:rPr lang="en-US" dirty="0"/>
              <a:t>With the Diary facility the targeted results look virtually benign but the AOF result is one of the highest we saw. </a:t>
            </a:r>
          </a:p>
          <a:p>
            <a:endParaRPr lang="en-US" dirty="0"/>
          </a:p>
          <a:p>
            <a:r>
              <a:rPr lang="en-US" dirty="0"/>
              <a:t>The landfill on the other hand looks a lot like what we would have expected.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3583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commercial laundry was the highest concentrations we saw overall and the widest range of target analytes. Again, you would have missed the three most prevalent with the Draft 1633 approach.</a:t>
            </a:r>
          </a:p>
          <a:p>
            <a:endParaRPr lang="en-US" dirty="0"/>
          </a:p>
          <a:p>
            <a:r>
              <a:rPr lang="en-US" dirty="0"/>
              <a:t>I just wanted you all to have this context as you start to navigate methods beyond the traditional targeted analysis and may get asked about things like AOF or TOP Assay </a:t>
            </a:r>
          </a:p>
          <a:p>
            <a:r>
              <a:rPr lang="en-US" dirty="0"/>
              <a:t>And to better understand how a combination of these tools can start paint a more complete picture or at least illuminate some of the data gaps.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874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touch on a few complex matrix types that have even more special considerations, modifications or techniques associated with them.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BE1C-8753-4EB3-9C02-3DF8D217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8890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methods that have been modified for PFAS in source air emissions, ambient air, soil vapor and indoor air.  </a:t>
            </a:r>
          </a:p>
          <a:p>
            <a:endParaRPr lang="en-US" dirty="0"/>
          </a:p>
          <a:p>
            <a:r>
              <a:rPr lang="en-US" dirty="0"/>
              <a:t>EPA has set out to tackle source air first so they can confirm all of the destruction technologies being developed are in fact destroying PFAS and not creating unintended byproducts, like products of incomplete combustion. For source air, we already have method OTM-45 which was designed to capture the semivolatile and particle bound PFAS we typically test for in waters and soils. Right now they are in the process of finalizing method OTM-50 which targets the ultra short and volatile PFAS that are expected to be those primary products of incomplete combustion. </a:t>
            </a:r>
          </a:p>
          <a:p>
            <a:endParaRPr lang="en-US" dirty="0"/>
          </a:p>
          <a:p>
            <a:r>
              <a:rPr lang="en-US" dirty="0"/>
              <a:t>For ambient air, indoor air and soil vapor, these are currently user-defined methods developed by Eurofins. </a:t>
            </a:r>
          </a:p>
          <a:p>
            <a:r>
              <a:rPr lang="en-US" dirty="0"/>
              <a:t>Similarly, there are two different approaches and analyses for the semivolatile versus volatile PFAS.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3C06E-1DAB-4B27-AD93-EDA0EFE8C0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719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ZCATS is a state-of-the-art surface wipe test for a broad range of Per and Polyfluoroalkyl Substances (PFAS) on non-porous surfaces developed in collaboration with Dr. Ian Ross at Tetra Tech. ZCATS uses the best available technology to detect additional zwitterionic, cationic, and anionic PFAS on surfaces and containers which previously contained Aqueous Film-Forming Foam (AFFF).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Fluorinated-AFFFs contain a mixture of legacy PFAS, such as PFOS, as well as precursor-PFAS which may breakdown to persistent PFOS and PFOA.  Precursor-PFAS are a chemically diverse mixture of zwitterionic, cationic, and anionic compounds, most of which cannot be analyzed by traditional targeted analyses like EPA Draft Method 1633.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ZCATS uses the best available technology to detect PFAS that may be present on surfaces. It covers a variety of PFAS using a triple wipe approach for collection, a sequential extraction (Nickerson, 2021), and the Total Oxidizable Precursor (TOP) Assay (Houtz, 2012) to breakdown precursor-PFAS into detectable analogues.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As the industry moves to lower and lower human health risk limits, the verification of decontamination procedures is essential. This test may help to understand the degree of the residual PFAS on surfaces.  As the industry moves to Fluorine Free Foam alternatives, any residual PFAS may either leach out over time or degrade into legacy PFAS, which could exceed limits.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BE1C-8753-4EB3-9C02-3DF8D217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7005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public concern about exposure to PFAS grows the technology on this front needed to evolve as well. </a:t>
            </a:r>
          </a:p>
          <a:p>
            <a:endParaRPr lang="en-US" dirty="0"/>
          </a:p>
          <a:p>
            <a:r>
              <a:rPr lang="en-US" dirty="0"/>
              <a:t>Now industry, health departments, researchers, or private citizens can deploy self-collection blood kits to capture a much more comprehensive list of PFAS compounds in whole blood than has ever been achieved before, and at still very low reporting limits.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14042"/>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14042"/>
                </a:solidFill>
                <a:effectLst/>
                <a:latin typeface="Lato" panose="020F0502020204030203" pitchFamily="34" charset="0"/>
              </a:rPr>
              <a:t>Samples are collected via a finger prick requiring minimal sample volumes and shipped via regular mail.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BE1C-8753-4EB3-9C02-3DF8D217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2002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Thank you so much for your time and please feel free to reach out to me at the contact info provided if you have any questions for me.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BE1C-8753-4EB3-9C02-3DF8D217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153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Arial" charset="0"/>
                <a:ea typeface="+mn-ea"/>
                <a:cs typeface="+mn-cs"/>
              </a:rPr>
              <a:t>The National Defense Authorization Act or NDAA has become a preferred tool for passing PFAS legislation and this year’s was no different. </a:t>
            </a:r>
          </a:p>
          <a:p>
            <a:pPr lvl="0"/>
            <a:endParaRPr lang="en-US" sz="1200" b="0" kern="1200" dirty="0">
              <a:solidFill>
                <a:schemeClr val="tx1"/>
              </a:solidFill>
              <a:effectLst/>
              <a:latin typeface="Arial" charset="0"/>
              <a:ea typeface="+mn-ea"/>
              <a:cs typeface="+mn-cs"/>
            </a:endParaRPr>
          </a:p>
          <a:p>
            <a:pPr lvl="0"/>
            <a:r>
              <a:rPr lang="en-US" sz="1200" b="0" kern="1200" dirty="0">
                <a:solidFill>
                  <a:schemeClr val="tx1"/>
                </a:solidFill>
                <a:effectLst/>
                <a:latin typeface="Arial" charset="0"/>
                <a:ea typeface="+mn-ea"/>
                <a:cs typeface="+mn-cs"/>
              </a:rPr>
              <a:t>Whether the work you do falls under the DoD’s program or not, Congress manages to pass several provisions each year that are well outside the scope of the DOD in this bill.  </a:t>
            </a:r>
          </a:p>
          <a:p>
            <a:pPr lvl="0"/>
            <a:endParaRPr lang="en-US" sz="1200" b="0" kern="1200" dirty="0">
              <a:solidFill>
                <a:schemeClr val="tx1"/>
              </a:solidFill>
              <a:effectLst/>
              <a:latin typeface="Arial" charset="0"/>
              <a:ea typeface="+mn-ea"/>
              <a:cs typeface="+mn-cs"/>
            </a:endParaRPr>
          </a:p>
          <a:p>
            <a:pPr lvl="0"/>
            <a:r>
              <a:rPr lang="en-US" sz="1200" b="0" kern="1200" dirty="0">
                <a:solidFill>
                  <a:schemeClr val="tx1"/>
                </a:solidFill>
                <a:effectLst/>
                <a:latin typeface="Arial" charset="0"/>
                <a:ea typeface="+mn-ea"/>
                <a:cs typeface="+mn-cs"/>
              </a:rPr>
              <a:t>There are two in particular that I want to highlight for you. </a:t>
            </a:r>
          </a:p>
          <a:p>
            <a:pPr lvl="0"/>
            <a:endParaRPr lang="en-US" sz="1200" b="0" kern="1200" dirty="0">
              <a:solidFill>
                <a:schemeClr val="tx1"/>
              </a:solidFill>
              <a:effectLst/>
              <a:latin typeface="Arial" charset="0"/>
              <a:ea typeface="+mn-ea"/>
              <a:cs typeface="+mn-cs"/>
            </a:endParaRPr>
          </a:p>
          <a:p>
            <a:pPr lvl="0"/>
            <a:r>
              <a:rPr lang="en-US" sz="1200" b="0" kern="1200" dirty="0">
                <a:solidFill>
                  <a:schemeClr val="tx1"/>
                </a:solidFill>
                <a:effectLst/>
                <a:latin typeface="Arial" charset="0"/>
                <a:ea typeface="+mn-ea"/>
                <a:cs typeface="+mn-cs"/>
              </a:rPr>
              <a:t>First was this requirement for the DoD to follow the strictest of the following standards for response actions, a state standard, a federal standard, or a health advisory. </a:t>
            </a:r>
          </a:p>
          <a:p>
            <a:pPr lvl="0"/>
            <a:r>
              <a:rPr lang="en-US" sz="1200" b="0" kern="1200" dirty="0">
                <a:solidFill>
                  <a:schemeClr val="tx1"/>
                </a:solidFill>
                <a:effectLst/>
                <a:latin typeface="Arial" charset="0"/>
                <a:ea typeface="+mn-ea"/>
                <a:cs typeface="+mn-cs"/>
              </a:rPr>
              <a:t>Of course a few states have standards, but we do not have a federal DW standard yet. </a:t>
            </a:r>
          </a:p>
          <a:p>
            <a:pPr lvl="0"/>
            <a:r>
              <a:rPr lang="en-US" sz="1200" b="0" kern="1200" dirty="0">
                <a:solidFill>
                  <a:schemeClr val="tx1"/>
                </a:solidFill>
                <a:effectLst/>
                <a:latin typeface="Arial" charset="0"/>
                <a:ea typeface="+mn-ea"/>
                <a:cs typeface="+mn-cs"/>
              </a:rPr>
              <a:t>I was very curious to see how the health advisory would be handled but it appears the </a:t>
            </a:r>
            <a:r>
              <a:rPr lang="en-US" sz="1200" b="1" kern="1200" dirty="0">
                <a:solidFill>
                  <a:schemeClr val="tx1"/>
                </a:solidFill>
                <a:effectLst/>
                <a:latin typeface="Arial" charset="0"/>
                <a:ea typeface="+mn-ea"/>
                <a:cs typeface="+mn-cs"/>
              </a:rPr>
              <a:t>interim</a:t>
            </a:r>
            <a:r>
              <a:rPr lang="en-US" sz="1200" b="0" kern="1200" dirty="0">
                <a:solidFill>
                  <a:schemeClr val="tx1"/>
                </a:solidFill>
                <a:effectLst/>
                <a:latin typeface="Arial" charset="0"/>
                <a:ea typeface="+mn-ea"/>
                <a:cs typeface="+mn-cs"/>
              </a:rPr>
              <a:t> status for PFOA and PFOS may be a loophole because in a DoD memo dated July 2023, the DoD confirmed it is using the 70ppt advisory limit until such time a federal standard is promulgated. </a:t>
            </a:r>
          </a:p>
          <a:p>
            <a:pPr lvl="0"/>
            <a:endParaRPr lang="en-US" sz="1200" b="0" kern="1200" dirty="0">
              <a:solidFill>
                <a:schemeClr val="tx1"/>
              </a:solidFill>
              <a:effectLst/>
              <a:latin typeface="Arial" charset="0"/>
              <a:ea typeface="+mn-ea"/>
              <a:cs typeface="+mn-cs"/>
            </a:endParaRPr>
          </a:p>
          <a:p>
            <a:pPr lvl="0"/>
            <a:r>
              <a:rPr lang="en-US" sz="1200" b="0" kern="1200" dirty="0">
                <a:solidFill>
                  <a:schemeClr val="tx1"/>
                </a:solidFill>
                <a:effectLst/>
                <a:latin typeface="Arial" charset="0"/>
                <a:ea typeface="+mn-ea"/>
                <a:cs typeface="+mn-cs"/>
              </a:rPr>
              <a:t>Then there was this unusual Clean Water Act requirement essentially directing the EPA to address PFAS under the CWA with prescriptive requirements. I’ll tell you more about these when we get to the topic of wastewater. </a:t>
            </a:r>
          </a:p>
          <a:p>
            <a:pPr lvl="0"/>
            <a:endParaRPr lang="en-US" sz="1200" b="0" kern="1200" dirty="0">
              <a:solidFill>
                <a:schemeClr val="tx1"/>
              </a:solidFill>
              <a:effectLst/>
              <a:latin typeface="Arial" charset="0"/>
              <a:ea typeface="+mn-ea"/>
              <a:cs typeface="+mn-cs"/>
            </a:endParaRPr>
          </a:p>
          <a:p>
            <a:pPr lvl="0"/>
            <a:endParaRPr lang="en-US" sz="1200" b="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3731713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din-2014"/>
              </a:rPr>
              <a:t>Other developments that came out of Congressional mandates include a new MILSPEC for Fluorine Free Foams. This was published in Jan of this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din-2014"/>
              </a:rPr>
              <a:t>This specification is intended for delivery systems and equipment for extinguishing land-based liquid fuel fires.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latin typeface="din-201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requirements include using a lab that is DoD ELAP accredited specifically for AFFF by Draft method 1633. The challenge here is that Draft Method 1633 was not written or validated for AFFF product.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the sum of discrete PFAS may not exceed 1ppb which would be very challenging to achieve in a complex matrix such as this, using the prescribed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follow up to this action, NAVSEA added the first F3s to the qualified products list in September.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it looks like </a:t>
            </a:r>
            <a:r>
              <a:rPr lang="en-US" b="0" i="0" dirty="0">
                <a:solidFill>
                  <a:srgbClr val="000000"/>
                </a:solidFill>
                <a:effectLst/>
                <a:latin typeface="Arial" panose="020B0604020202020204" pitchFamily="34" charset="0"/>
              </a:rPr>
              <a:t>the Defense secretary will likely seek to invoke statutory waivers that would give the military as much as two years to comply with a congressional mandate that goes into effect next Oct. 1 barring use of PFAS-containing firefighting foam, due to the lengthy time it will take to transition its equipment to a replacement foam and the struggle to find suitable foams for all applications.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Federal Aviation Administration (FAA) has notified airports that they may begin using these PFAS-free firefighting foams that meet the new mil-spec, although airports are not required to use the new foam.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latin typeface="din-201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BE1C-8753-4EB3-9C02-3DF8D217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2769289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Continuing on with obligations under the NDAA, although this time from the 2020 NDAA, the EPA proposed Reporting and Recordkeeping Requirements for PFAS under TSCA. This was back in June of 2021.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Helvetica Neue"/>
              </a:rPr>
              <a:t>After a long delay due to the need to </a:t>
            </a:r>
            <a:r>
              <a:rPr lang="en-US" b="0" i="0" dirty="0">
                <a:solidFill>
                  <a:srgbClr val="1B1B1B"/>
                </a:solidFill>
                <a:effectLst/>
                <a:latin typeface="Source Sans Pro Web"/>
              </a:rPr>
              <a:t>convene a Small Business Advocacy Review (SBAR) Panel,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1B1B1B"/>
                </a:solidFill>
                <a:effectLst/>
                <a:latin typeface="Source Sans Pro Web"/>
              </a:rPr>
              <a:t>as of Sept 28</a:t>
            </a:r>
            <a:r>
              <a:rPr lang="en-US" b="0" i="0" baseline="30000" dirty="0">
                <a:solidFill>
                  <a:srgbClr val="1B1B1B"/>
                </a:solidFill>
                <a:effectLst/>
                <a:latin typeface="Source Sans Pro Web"/>
              </a:rPr>
              <a:t>th</a:t>
            </a:r>
            <a:r>
              <a:rPr lang="en-US" b="0" i="0" dirty="0">
                <a:solidFill>
                  <a:srgbClr val="1B1B1B"/>
                </a:solidFill>
                <a:effectLst/>
                <a:latin typeface="Source Sans Pro Web"/>
              </a:rPr>
              <a:t>, the rule has been finalized.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1B1B1B"/>
                </a:solidFill>
                <a:effectLst/>
                <a:latin typeface="Source Sans Pro Web"/>
              </a:rPr>
              <a:t>Those </a:t>
            </a:r>
            <a:r>
              <a:rPr lang="en-US" dirty="0"/>
              <a:t>who have manufactured or imported PFAS in any year since Jan 2011 must report information regarding </a:t>
            </a:r>
            <a:r>
              <a:rPr lang="en-US" b="0" i="0" dirty="0">
                <a:solidFill>
                  <a:srgbClr val="333333"/>
                </a:solidFill>
                <a:effectLst/>
                <a:latin typeface="Helvetica Neue"/>
              </a:rPr>
              <a:t>uses, production volumes by category of use, byproducts, environmental and health effects, workers exposure, and disposal.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333333"/>
              </a:solidFill>
              <a:effectLst/>
              <a:latin typeface="Helvetica Neue"/>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12529"/>
                </a:solidFill>
                <a:effectLst/>
                <a:latin typeface="Open Sans" panose="020B0606030504020204" pitchFamily="34" charset="0"/>
              </a:rPr>
              <a:t>The new rule notably extends PFAS reporting to the manufacturers not only of PFAS but also of articles that use PFAS in their manufacturing process and there are no de minimis exemptions.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212529"/>
              </a:solidFill>
              <a:effectLs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Franklin ITC Light"/>
              </a:rPr>
              <a:t>According to the agency, the rule is expected to provide the EPA with comprehensive data on more than 1,364 PFAS.</a:t>
            </a:r>
          </a:p>
          <a:p>
            <a:pPr algn="l"/>
            <a:endParaRPr lang="en-US" b="0" i="0" dirty="0">
              <a:solidFill>
                <a:srgbClr val="333333"/>
              </a:solidFill>
              <a:effectLst/>
              <a:latin typeface="Franklin ITC Light"/>
            </a:endParaRPr>
          </a:p>
          <a:p>
            <a:pPr algn="l"/>
            <a:endParaRPr lang="en-US" b="0" i="0" dirty="0">
              <a:solidFill>
                <a:srgbClr val="333333"/>
              </a:solidFill>
              <a:effectLst/>
              <a:latin typeface="Helvetica Neu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3733423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a similar vein, EPA has updated the Toxics Release Inventory or TRI rule to address PFAS reporting obligations as well. </a:t>
            </a:r>
          </a:p>
          <a:p>
            <a:endParaRPr lang="en-US" sz="1800" baseline="0" dirty="0"/>
          </a:p>
          <a:p>
            <a:r>
              <a:rPr lang="en-US" sz="1800" dirty="0"/>
              <a:t>Facilities across industry sectors must report annually how much of each chemical is released to the environment. </a:t>
            </a:r>
          </a:p>
          <a:p>
            <a:endParaRPr lang="en-US" sz="1800" dirty="0"/>
          </a:p>
          <a:p>
            <a:pPr lvl="0"/>
            <a:r>
              <a:rPr lang="en-US" sz="1800" dirty="0"/>
              <a:t>189 PFAS </a:t>
            </a:r>
            <a:r>
              <a:rPr lang="en-US" sz="1800" baseline="0" dirty="0"/>
              <a:t>with a </a:t>
            </a:r>
            <a:r>
              <a:rPr lang="en-US" sz="1800" dirty="0"/>
              <a:t>threshold of 100 pounds per year are currently subject to this reporting rule.  </a:t>
            </a:r>
          </a:p>
          <a:p>
            <a:pPr marL="0" marR="0">
              <a:lnSpc>
                <a:spcPct val="125000"/>
              </a:lnSpc>
              <a:spcBef>
                <a:spcPts val="1200"/>
              </a:spcBef>
              <a:spcAft>
                <a:spcPts val="1200"/>
              </a:spcAft>
            </a:pPr>
            <a:endParaRPr lang="en-US" sz="1800" dirty="0">
              <a:solidFill>
                <a:srgbClr val="3F4444"/>
              </a:solidFill>
              <a:effectLst/>
              <a:latin typeface="Merriweather Sans" pitchFamily="2" charset="0"/>
              <a:ea typeface="Calibri" panose="020F0502020204030204" pitchFamily="34" charset="0"/>
            </a:endParaRPr>
          </a:p>
          <a:p>
            <a:pPr marL="0" marR="0">
              <a:lnSpc>
                <a:spcPct val="125000"/>
              </a:lnSpc>
              <a:spcBef>
                <a:spcPts val="1200"/>
              </a:spcBef>
              <a:spcAft>
                <a:spcPts val="1200"/>
              </a:spcAft>
            </a:pPr>
            <a:r>
              <a:rPr lang="en-US" sz="1800" dirty="0">
                <a:solidFill>
                  <a:srgbClr val="3F4444"/>
                </a:solidFill>
                <a:effectLst/>
                <a:latin typeface="Merriweather Sans" pitchFamily="2" charset="0"/>
                <a:ea typeface="Calibri" panose="020F0502020204030204" pitchFamily="34" charset="0"/>
              </a:rPr>
              <a:t>The new rule </a:t>
            </a:r>
            <a:r>
              <a:rPr lang="en-US" sz="1800" b="0" i="0" dirty="0">
                <a:solidFill>
                  <a:srgbClr val="000000"/>
                </a:solidFill>
                <a:effectLst/>
                <a:latin typeface="Open Sans" panose="020B0606030504020204" pitchFamily="34" charset="0"/>
              </a:rPr>
              <a:t>classifies PFAS as “chemicals of special concern”, </a:t>
            </a:r>
            <a:r>
              <a:rPr lang="en-US" sz="1800" dirty="0">
                <a:solidFill>
                  <a:srgbClr val="3F4444"/>
                </a:solidFill>
                <a:effectLst/>
                <a:latin typeface="Merriweather Sans" pitchFamily="2" charset="0"/>
                <a:ea typeface="Calibri" panose="020F0502020204030204" pitchFamily="34" charset="0"/>
              </a:rPr>
              <a:t>removing a longstanding exemption that allowed facilities to avoid reporting PFAS chemicals used in minimal concentrations. </a:t>
            </a:r>
          </a:p>
          <a:p>
            <a:pPr marL="0" marR="0">
              <a:lnSpc>
                <a:spcPct val="125000"/>
              </a:lnSpc>
              <a:spcBef>
                <a:spcPts val="1200"/>
              </a:spcBef>
              <a:spcAft>
                <a:spcPts val="1200"/>
              </a:spcAft>
            </a:pPr>
            <a:r>
              <a:rPr lang="en-US" sz="1800" dirty="0">
                <a:solidFill>
                  <a:srgbClr val="3F4444"/>
                </a:solidFill>
                <a:effectLst/>
                <a:latin typeface="Merriweather Sans" pitchFamily="2" charset="0"/>
                <a:ea typeface="Calibri" panose="020F0502020204030204" pitchFamily="34" charset="0"/>
              </a:rPr>
              <a:t>So companies can no longer use the </a:t>
            </a:r>
            <a:r>
              <a:rPr lang="en-US" sz="1800" i="1" dirty="0">
                <a:solidFill>
                  <a:srgbClr val="3F4444"/>
                </a:solidFill>
                <a:effectLst/>
                <a:latin typeface="Merriweather Sans" pitchFamily="2" charset="0"/>
                <a:ea typeface="Calibri" panose="020F0502020204030204" pitchFamily="34" charset="0"/>
                <a:cs typeface="Calibri" panose="020F0502020204030204" pitchFamily="34" charset="0"/>
              </a:rPr>
              <a:t>de minimis</a:t>
            </a:r>
            <a:r>
              <a:rPr lang="en-US" sz="1800" dirty="0">
                <a:solidFill>
                  <a:srgbClr val="3F4444"/>
                </a:solidFill>
                <a:effectLst/>
                <a:latin typeface="Merriweather Sans" pitchFamily="2" charset="0"/>
                <a:ea typeface="Calibri" panose="020F0502020204030204" pitchFamily="34" charset="0"/>
              </a:rPr>
              <a:t> exemption to disregard chemicals with concentrations below 1% in mixtures or products. </a:t>
            </a:r>
          </a:p>
          <a:p>
            <a:pPr marL="0" marR="0">
              <a:lnSpc>
                <a:spcPct val="125000"/>
              </a:lnSpc>
              <a:spcBef>
                <a:spcPts val="1200"/>
              </a:spcBef>
              <a:spcAft>
                <a:spcPts val="1200"/>
              </a:spcAft>
            </a:pPr>
            <a:endParaRPr lang="en-US" sz="1800" dirty="0">
              <a:solidFill>
                <a:srgbClr val="3F4444"/>
              </a:solidFill>
              <a:effectLst/>
              <a:latin typeface="Merriweather Sans" pitchFamily="2" charset="0"/>
              <a:ea typeface="Calibri" panose="020F0502020204030204" pitchFamily="34" charset="0"/>
            </a:endParaRPr>
          </a:p>
          <a:p>
            <a:pPr marL="0" marR="0">
              <a:lnSpc>
                <a:spcPct val="125000"/>
              </a:lnSpc>
              <a:spcBef>
                <a:spcPts val="1200"/>
              </a:spcBef>
              <a:spcAft>
                <a:spcPts val="1200"/>
              </a:spcAft>
            </a:pPr>
            <a:r>
              <a:rPr lang="en-US" sz="1800" dirty="0">
                <a:solidFill>
                  <a:srgbClr val="3F4444"/>
                </a:solidFill>
                <a:effectLst/>
                <a:latin typeface="Merriweather Sans" pitchFamily="2" charset="0"/>
                <a:ea typeface="Calibri" panose="020F0502020204030204" pitchFamily="34" charset="0"/>
              </a:rPr>
              <a:t>Furthermore, the </a:t>
            </a:r>
            <a:r>
              <a:rPr lang="en-US" sz="1800" i="1" dirty="0">
                <a:solidFill>
                  <a:srgbClr val="3F4444"/>
                </a:solidFill>
                <a:effectLst/>
                <a:latin typeface="Merriweather Sans" pitchFamily="2" charset="0"/>
                <a:ea typeface="Calibri" panose="020F0502020204030204" pitchFamily="34" charset="0"/>
                <a:cs typeface="Calibri" panose="020F0502020204030204" pitchFamily="34" charset="0"/>
              </a:rPr>
              <a:t>de minimis</a:t>
            </a:r>
            <a:r>
              <a:rPr lang="en-US" sz="1800" dirty="0">
                <a:solidFill>
                  <a:srgbClr val="3F4444"/>
                </a:solidFill>
                <a:effectLst/>
                <a:latin typeface="Merriweather Sans" pitchFamily="2" charset="0"/>
                <a:ea typeface="Calibri" panose="020F0502020204030204" pitchFamily="34" charset="0"/>
              </a:rPr>
              <a:t> exemption for </a:t>
            </a:r>
            <a:r>
              <a:rPr lang="en-US" sz="1800" u="none" strike="noStrike" dirty="0">
                <a:solidFill>
                  <a:srgbClr val="326B3A"/>
                </a:solidFill>
                <a:effectLst/>
                <a:latin typeface="Merriweather Sans" pitchFamily="2" charset="0"/>
                <a:ea typeface="Calibri" panose="020F0502020204030204" pitchFamily="34" charset="0"/>
                <a:hlinkClick r:id="rId3"/>
              </a:rPr>
              <a:t>Supplier Notification Requirements</a:t>
            </a:r>
            <a:r>
              <a:rPr lang="en-US" sz="1800" dirty="0">
                <a:solidFill>
                  <a:srgbClr val="3F4444"/>
                </a:solidFill>
                <a:effectLst/>
                <a:latin typeface="Merriweather Sans" pitchFamily="2" charset="0"/>
                <a:ea typeface="Calibri" panose="020F0502020204030204" pitchFamily="34" charset="0"/>
              </a:rPr>
              <a:t> has also been eliminated. </a:t>
            </a:r>
          </a:p>
          <a:p>
            <a:pPr marL="0" marR="0">
              <a:lnSpc>
                <a:spcPct val="125000"/>
              </a:lnSpc>
              <a:spcBef>
                <a:spcPts val="1200"/>
              </a:spcBef>
              <a:spcAft>
                <a:spcPts val="1200"/>
              </a:spcAft>
            </a:pPr>
            <a:r>
              <a:rPr lang="en-US" sz="1800" dirty="0">
                <a:solidFill>
                  <a:srgbClr val="3F4444"/>
                </a:solidFill>
                <a:effectLst/>
                <a:latin typeface="Merriweather Sans" pitchFamily="2" charset="0"/>
                <a:ea typeface="Calibri" panose="020F0502020204030204" pitchFamily="34" charset="0"/>
              </a:rPr>
              <a:t>Which means suppliers can no longer exclude purchaser notifications about mixtures or trade name products with PFAS, even if they makeup less than 1% of the mixture. </a:t>
            </a:r>
          </a:p>
          <a:p>
            <a:pPr marL="0" marR="0">
              <a:lnSpc>
                <a:spcPct val="125000"/>
              </a:lnSpc>
              <a:spcBef>
                <a:spcPts val="1200"/>
              </a:spcBef>
              <a:spcAft>
                <a:spcPts val="1200"/>
              </a:spcAft>
            </a:pPr>
            <a:endParaRPr lang="en-US" b="0" i="0" dirty="0">
              <a:solidFill>
                <a:srgbClr val="000000"/>
              </a:solidFill>
              <a:effectLst/>
              <a:latin typeface="Open Sans" panose="020B0606030504020204" pitchFamily="34" charset="0"/>
            </a:endParaRPr>
          </a:p>
          <a:p>
            <a:pPr marL="0" marR="0">
              <a:lnSpc>
                <a:spcPct val="125000"/>
              </a:lnSpc>
              <a:spcBef>
                <a:spcPts val="1200"/>
              </a:spcBef>
              <a:spcAft>
                <a:spcPts val="1200"/>
              </a:spcAft>
            </a:pPr>
            <a:r>
              <a:rPr lang="en-US" b="0" i="0" dirty="0">
                <a:solidFill>
                  <a:srgbClr val="000000"/>
                </a:solidFill>
                <a:effectLst/>
                <a:latin typeface="Open Sans" panose="020B0606030504020204" pitchFamily="34" charset="0"/>
              </a:rPr>
              <a:t>EPA reasoned that the elimination of this exemption is necessary in light of the surprisingly low number of PFAS-related submissions made for the 2021 and 2022 reporting cycles. </a:t>
            </a:r>
          </a:p>
          <a:p>
            <a:pPr marL="0" marR="0">
              <a:lnSpc>
                <a:spcPct val="125000"/>
              </a:lnSpc>
              <a:spcBef>
                <a:spcPts val="1200"/>
              </a:spcBef>
              <a:spcAft>
                <a:spcPts val="1200"/>
              </a:spcAft>
            </a:pPr>
            <a:endParaRPr lang="en-US" b="0" i="0" dirty="0">
              <a:solidFill>
                <a:srgbClr val="000000"/>
              </a:solidFill>
              <a:effectLst/>
              <a:latin typeface="Open Sans" panose="020B0606030504020204" pitchFamily="34" charset="0"/>
            </a:endParaRPr>
          </a:p>
          <a:p>
            <a:pPr marL="0" marR="0">
              <a:lnSpc>
                <a:spcPct val="125000"/>
              </a:lnSpc>
              <a:spcBef>
                <a:spcPts val="1200"/>
              </a:spcBef>
              <a:spcAft>
                <a:spcPts val="1200"/>
              </a:spcAft>
            </a:pPr>
            <a:r>
              <a:rPr lang="en-US" b="0" i="0" dirty="0">
                <a:solidFill>
                  <a:srgbClr val="000000"/>
                </a:solidFill>
                <a:effectLst/>
                <a:latin typeface="Open Sans" panose="020B0606030504020204" pitchFamily="34" charset="0"/>
              </a:rPr>
              <a:t>This rule goes into effect for the 2024 reporting year which we will have to wait to see the results of this change until July of 2025 when those reports are due.</a:t>
            </a:r>
          </a:p>
          <a:p>
            <a:pPr algn="l"/>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Interestingly, the final rule preserves the TRI article exemption, limiting compliance obligations for manufacturers of parts and finished products. </a:t>
            </a:r>
          </a:p>
          <a:p>
            <a:pPr algn="l"/>
            <a:r>
              <a:rPr lang="en-US" b="0" i="0" dirty="0">
                <a:solidFill>
                  <a:srgbClr val="000000"/>
                </a:solidFill>
                <a:effectLst/>
                <a:latin typeface="Open Sans" panose="020B0606030504020204" pitchFamily="34" charset="0"/>
              </a:rPr>
              <a:t>This contrasts with the TSCA reporting rule I just mentioned which did not include an article exemption.</a:t>
            </a:r>
          </a:p>
          <a:p>
            <a:pPr algn="l"/>
            <a:endParaRPr lang="en-US" b="0" i="0" dirty="0">
              <a:solidFill>
                <a:srgbClr val="333333"/>
              </a:solidFill>
              <a:effectLst/>
              <a:latin typeface="Helvetica Neu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A7D5-4004-40FC-9A76-EE44ADC00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3195823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latin typeface="Source Sans Pro Web"/>
              </a:rPr>
              <a:t>EPA TSCA also manages the National PFAS Testing Strategy where they developed categories of PFAS based on information about similarities in structure, physical-chemical properties, and existing test data on the toxicity of PFAS.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B1B1B"/>
              </a:solidFill>
              <a:effectLst/>
              <a:latin typeface="Source Sans Pro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Agency is looking to obtain critical information on more than 2,000 similar PFAS that fall within set categories.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snapshot of the candidate list from the National PFAS Testing Strategy document.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24 PFAS had identifiable manufacturers to whom EPA could issue a test order so that was a limiting factor.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So far, </a:t>
            </a:r>
            <a:r>
              <a:rPr lang="en-US" dirty="0"/>
              <a:t>they have issued 3 test orders, two at the beginning of the year and one this August. Two of the three are GenX related, HFPO and HFPO-DAF.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companies in receipt of these test orders are required to conduct a series of tiered tests, with the first block of results due 446 days after the order takes effect. That data “will inform the decision as to which additional tests are necessary so this is not a instant gratification sort of endeavor.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BE1C-8753-4EB3-9C02-3DF8D217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1205104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Master" Target="../slideMasters/slideMaster12.xml"/><Relationship Id="rId4" Type="http://schemas.openxmlformats.org/officeDocument/2006/relationships/image" Target="../media/image51.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jpeg"/><Relationship Id="rId1" Type="http://schemas.openxmlformats.org/officeDocument/2006/relationships/slideMaster" Target="../slideMasters/slideMaster13.xml"/><Relationship Id="rId5" Type="http://schemas.openxmlformats.org/officeDocument/2006/relationships/image" Target="../media/image51.png"/><Relationship Id="rId4" Type="http://schemas.openxmlformats.org/officeDocument/2006/relationships/image" Target="../media/image72.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jpeg"/><Relationship Id="rId1" Type="http://schemas.openxmlformats.org/officeDocument/2006/relationships/slideMaster" Target="../slideMasters/slideMaster13.xml"/><Relationship Id="rId5" Type="http://schemas.openxmlformats.org/officeDocument/2006/relationships/image" Target="../media/image51.png"/><Relationship Id="rId4" Type="http://schemas.openxmlformats.org/officeDocument/2006/relationships/image" Target="../media/image10.jpe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13.xml"/><Relationship Id="rId4" Type="http://schemas.openxmlformats.org/officeDocument/2006/relationships/image" Target="../media/image5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Master" Target="../slideMasters/slideMaster13.xml"/><Relationship Id="rId4" Type="http://schemas.openxmlformats.org/officeDocument/2006/relationships/image" Target="../media/image5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Master" Target="../slideMasters/slideMaster13.xml"/><Relationship Id="rId4" Type="http://schemas.openxmlformats.org/officeDocument/2006/relationships/image" Target="../media/image51.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3.jpeg"/><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3.jpeg"/><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3.jpeg"/><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Master" Target="../slideMasters/slideMaster16.xml"/><Relationship Id="rId4" Type="http://schemas.openxmlformats.org/officeDocument/2006/relationships/image" Target="../media/image76.png"/></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6.jpeg"/><Relationship Id="rId16" Type="http://schemas.openxmlformats.org/officeDocument/2006/relationships/image" Target="../media/image32.svg"/><Relationship Id="rId1" Type="http://schemas.openxmlformats.org/officeDocument/2006/relationships/slideMaster" Target="../slideMasters/slideMaster3.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18.png"/><Relationship Id="rId9" Type="http://schemas.openxmlformats.org/officeDocument/2006/relationships/image" Target="../media/image25.png"/><Relationship Id="rId14" Type="http://schemas.openxmlformats.org/officeDocument/2006/relationships/image" Target="../media/image30.sv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0.jpeg"/><Relationship Id="rId1" Type="http://schemas.openxmlformats.org/officeDocument/2006/relationships/slideMaster" Target="../slideMasters/slideMaster19.xml"/><Relationship Id="rId4" Type="http://schemas.microsoft.com/office/2007/relationships/hdphoto" Target="../media/hdphoto1.wdp"/></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42.jpeg"/><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2.jpeg"/><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19.xml"/><Relationship Id="rId4" Type="http://schemas.openxmlformats.org/officeDocument/2006/relationships/image" Target="../media/image46.jpe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19.xml"/><Relationship Id="rId4" Type="http://schemas.openxmlformats.org/officeDocument/2006/relationships/image" Target="../media/image8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jpeg"/><Relationship Id="rId1" Type="http://schemas.openxmlformats.org/officeDocument/2006/relationships/slideMaster" Target="../slideMasters/slideMaster20.xml"/><Relationship Id="rId5" Type="http://schemas.openxmlformats.org/officeDocument/2006/relationships/image" Target="../media/image63.png"/><Relationship Id="rId4" Type="http://schemas.openxmlformats.org/officeDocument/2006/relationships/image" Target="../media/image84.jpe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Master" Target="../slideMasters/slideMaster20.xml"/><Relationship Id="rId4" Type="http://schemas.openxmlformats.org/officeDocument/2006/relationships/image" Target="../media/image86.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Master" Target="../slideMasters/slideMaster20.xml"/><Relationship Id="rId4" Type="http://schemas.openxmlformats.org/officeDocument/2006/relationships/image" Target="../media/image86.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Master" Target="../slideMasters/slideMaster20.xml"/><Relationship Id="rId4" Type="http://schemas.openxmlformats.org/officeDocument/2006/relationships/image" Target="../media/image86.png"/></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5.jpeg"/><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2.jpeg"/><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0.jpeg"/><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Master" Target="../slideMasters/slideMaster20.xml"/><Relationship Id="rId4" Type="http://schemas.openxmlformats.org/officeDocument/2006/relationships/image" Target="../media/image6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4.xml"/><Relationship Id="rId4" Type="http://schemas.openxmlformats.org/officeDocument/2006/relationships/image" Target="../media/image6.gif"/></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jpeg"/><Relationship Id="rId1" Type="http://schemas.openxmlformats.org/officeDocument/2006/relationships/slideMaster" Target="../slideMasters/slideMaster21.xml"/><Relationship Id="rId5" Type="http://schemas.openxmlformats.org/officeDocument/2006/relationships/image" Target="../media/image51.png"/><Relationship Id="rId4" Type="http://schemas.openxmlformats.org/officeDocument/2006/relationships/image" Target="../media/image72.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jpeg"/><Relationship Id="rId1" Type="http://schemas.openxmlformats.org/officeDocument/2006/relationships/slideMaster" Target="../slideMasters/slideMaster21.xml"/><Relationship Id="rId5" Type="http://schemas.openxmlformats.org/officeDocument/2006/relationships/image" Target="../media/image51.png"/><Relationship Id="rId4" Type="http://schemas.openxmlformats.org/officeDocument/2006/relationships/image" Target="../media/image10.jpeg"/></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21.xml"/><Relationship Id="rId4" Type="http://schemas.openxmlformats.org/officeDocument/2006/relationships/image" Target="../media/image51.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Master" Target="../slideMasters/slideMaster21.xml"/><Relationship Id="rId4" Type="http://schemas.openxmlformats.org/officeDocument/2006/relationships/image" Target="../media/image51.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Master" Target="../slideMasters/slideMaster21.xml"/><Relationship Id="rId4" Type="http://schemas.openxmlformats.org/officeDocument/2006/relationships/image" Target="../media/image51.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4.xml"/><Relationship Id="rId4" Type="http://schemas.openxmlformats.org/officeDocument/2006/relationships/image" Target="../media/image6.gi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jpeg"/><Relationship Id="rId1" Type="http://schemas.openxmlformats.org/officeDocument/2006/relationships/slideMaster" Target="../slideMasters/slideMaster23.xml"/><Relationship Id="rId5" Type="http://schemas.openxmlformats.org/officeDocument/2006/relationships/image" Target="../media/image51.png"/><Relationship Id="rId4" Type="http://schemas.openxmlformats.org/officeDocument/2006/relationships/image" Target="../media/image84.jpe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23.xml"/><Relationship Id="rId4" Type="http://schemas.openxmlformats.org/officeDocument/2006/relationships/image" Target="../media/image51.png"/></Relationships>
</file>

<file path=ppt/slideLayouts/_rels/slideLayout17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6.svg"/><Relationship Id="rId3" Type="http://schemas.openxmlformats.org/officeDocument/2006/relationships/image" Target="../media/image57.png"/><Relationship Id="rId7" Type="http://schemas.openxmlformats.org/officeDocument/2006/relationships/image" Target="../media/image93.svg"/><Relationship Id="rId12" Type="http://schemas.openxmlformats.org/officeDocument/2006/relationships/image" Target="../media/image29.png"/><Relationship Id="rId2" Type="http://schemas.openxmlformats.org/officeDocument/2006/relationships/image" Target="../media/image56.jpeg"/><Relationship Id="rId16" Type="http://schemas.openxmlformats.org/officeDocument/2006/relationships/image" Target="../media/image51.png"/><Relationship Id="rId1" Type="http://schemas.openxmlformats.org/officeDocument/2006/relationships/slideMaster" Target="../slideMasters/slideMaster23.xml"/><Relationship Id="rId6" Type="http://schemas.openxmlformats.org/officeDocument/2006/relationships/image" Target="../media/image23.png"/><Relationship Id="rId11" Type="http://schemas.openxmlformats.org/officeDocument/2006/relationships/image" Target="../media/image95.svg"/><Relationship Id="rId5" Type="http://schemas.openxmlformats.org/officeDocument/2006/relationships/image" Target="../media/image92.svg"/><Relationship Id="rId15" Type="http://schemas.openxmlformats.org/officeDocument/2006/relationships/image" Target="../media/image97.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94.svg"/><Relationship Id="rId14" Type="http://schemas.openxmlformats.org/officeDocument/2006/relationships/image" Target="../media/image31.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Master" Target="../slideMasters/slideMaster23.xml"/><Relationship Id="rId4" Type="http://schemas.openxmlformats.org/officeDocument/2006/relationships/image" Target="../media/image51.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Master" Target="../slideMasters/slideMaster23.xml"/><Relationship Id="rId4" Type="http://schemas.openxmlformats.org/officeDocument/2006/relationships/image" Target="../media/image51.png"/></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4.xml"/><Relationship Id="rId4" Type="http://schemas.openxmlformats.org/officeDocument/2006/relationships/image" Target="../media/image6.gif"/></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4.xml"/><Relationship Id="rId4" Type="http://schemas.openxmlformats.org/officeDocument/2006/relationships/image" Target="../media/image6.gif"/></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7.jpg"/><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24.xml"/><Relationship Id="rId4" Type="http://schemas.openxmlformats.org/officeDocument/2006/relationships/image" Target="../media/image6.gif"/></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24.xml"/><Relationship Id="rId4" Type="http://schemas.openxmlformats.org/officeDocument/2006/relationships/image" Target="../media/image6.gif"/></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42.jpeg"/><Relationship Id="rId1" Type="http://schemas.openxmlformats.org/officeDocument/2006/relationships/slideMaster" Target="../slideMasters/slideMaster24.xml"/><Relationship Id="rId4" Type="http://schemas.openxmlformats.org/officeDocument/2006/relationships/image" Target="../media/image6.gi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4.xml"/><Relationship Id="rId4" Type="http://schemas.openxmlformats.org/officeDocument/2006/relationships/image" Target="../media/image6.gif"/></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42.jpeg"/><Relationship Id="rId1" Type="http://schemas.openxmlformats.org/officeDocument/2006/relationships/slideMaster" Target="../slideMasters/slideMaster24.xml"/><Relationship Id="rId4" Type="http://schemas.openxmlformats.org/officeDocument/2006/relationships/image" Target="../media/image6.gif"/></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4.xml"/><Relationship Id="rId5" Type="http://schemas.openxmlformats.org/officeDocument/2006/relationships/image" Target="../media/image6.gif"/><Relationship Id="rId4" Type="http://schemas.openxmlformats.org/officeDocument/2006/relationships/image" Target="../media/image46.jpeg"/></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2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6.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4.xml"/><Relationship Id="rId4" Type="http://schemas.openxmlformats.org/officeDocument/2006/relationships/image" Target="../media/image6.gi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4.xml"/><Relationship Id="rId5" Type="http://schemas.openxmlformats.org/officeDocument/2006/relationships/image" Target="../media/image6.gif"/><Relationship Id="rId4" Type="http://schemas.openxmlformats.org/officeDocument/2006/relationships/image" Target="../media/image46.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5.xml"/><Relationship Id="rId4" Type="http://schemas.openxmlformats.org/officeDocument/2006/relationships/image" Target="../media/image4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5.xml"/><Relationship Id="rId4" Type="http://schemas.openxmlformats.org/officeDocument/2006/relationships/image" Target="../media/image48.jpe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51.png"/><Relationship Id="rId4" Type="http://schemas.openxmlformats.org/officeDocument/2006/relationships/image" Target="../media/image10.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10.jpe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6.xml"/><Relationship Id="rId4" Type="http://schemas.openxmlformats.org/officeDocument/2006/relationships/image" Target="../media/image51.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57.pn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56.jpeg"/><Relationship Id="rId16" Type="http://schemas.openxmlformats.org/officeDocument/2006/relationships/image" Target="../media/image51.png"/><Relationship Id="rId1" Type="http://schemas.openxmlformats.org/officeDocument/2006/relationships/slideMaster" Target="../slideMasters/slideMaster6.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5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51.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jpeg"/><Relationship Id="rId1" Type="http://schemas.openxmlformats.org/officeDocument/2006/relationships/slideMaster" Target="../slideMasters/slideMaster9.xml"/><Relationship Id="rId5" Type="http://schemas.openxmlformats.org/officeDocument/2006/relationships/image" Target="../media/image63.png"/><Relationship Id="rId4" Type="http://schemas.openxmlformats.org/officeDocument/2006/relationships/image" Target="../media/image10.jpe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57.pn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6.jpeg"/><Relationship Id="rId1" Type="http://schemas.openxmlformats.org/officeDocument/2006/relationships/slideMaster" Target="../slideMasters/slideMaster9.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jpeg"/><Relationship Id="rId1" Type="http://schemas.openxmlformats.org/officeDocument/2006/relationships/slideMaster" Target="../slideMasters/slideMaster10.xml"/><Relationship Id="rId5" Type="http://schemas.openxmlformats.org/officeDocument/2006/relationships/image" Target="../media/image10.jpeg"/><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8.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Master" Target="../slideMasters/slideMaster10.xml"/><Relationship Id="rId4" Type="http://schemas.openxmlformats.org/officeDocument/2006/relationships/image" Target="../media/image18.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eg"/><Relationship Id="rId1" Type="http://schemas.openxmlformats.org/officeDocument/2006/relationships/slideMaster" Target="../slideMasters/slideMaster10.xml"/><Relationship Id="rId4" Type="http://schemas.openxmlformats.org/officeDocument/2006/relationships/image" Target="../media/image1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2.jpe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2.jpe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57.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6.jpeg"/><Relationship Id="rId16" Type="http://schemas.openxmlformats.org/officeDocument/2006/relationships/image" Target="../media/image32.svg"/><Relationship Id="rId1" Type="http://schemas.openxmlformats.org/officeDocument/2006/relationships/slideMaster" Target="../slideMasters/slideMaster10.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18.png"/><Relationship Id="rId9" Type="http://schemas.openxmlformats.org/officeDocument/2006/relationships/image" Target="../media/image25.png"/><Relationship Id="rId14" Type="http://schemas.openxmlformats.org/officeDocument/2006/relationships/image" Target="../media/image30.sv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Master" Target="../slideMasters/slideMaster10.xml"/><Relationship Id="rId4" Type="http://schemas.openxmlformats.org/officeDocument/2006/relationships/image" Target="../media/image41.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jpeg"/><Relationship Id="rId1" Type="http://schemas.openxmlformats.org/officeDocument/2006/relationships/slideMaster" Target="../slideMasters/slideMaster11.xml"/><Relationship Id="rId5" Type="http://schemas.openxmlformats.org/officeDocument/2006/relationships/image" Target="../media/image10.jpe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1.xml"/><Relationship Id="rId4" Type="http://schemas.openxmlformats.org/officeDocument/2006/relationships/image" Target="../media/image1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1.xml"/><Relationship Id="rId4"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6.jpeg"/><Relationship Id="rId16" Type="http://schemas.openxmlformats.org/officeDocument/2006/relationships/image" Target="../media/image32.svg"/><Relationship Id="rId1" Type="http://schemas.openxmlformats.org/officeDocument/2006/relationships/slideMaster" Target="../slideMasters/slideMaster11.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18.png"/><Relationship Id="rId9" Type="http://schemas.openxmlformats.org/officeDocument/2006/relationships/image" Target="../media/image25.png"/><Relationship Id="rId14" Type="http://schemas.openxmlformats.org/officeDocument/2006/relationships/image" Target="../media/image30.sv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E3E2-7D72-47CB-983A-031340B238AA}"/>
              </a:ext>
            </a:extLst>
          </p:cNvPr>
          <p:cNvSpPr>
            <a:spLocks noGrp="1"/>
          </p:cNvSpPr>
          <p:nvPr>
            <p:ph type="title"/>
          </p:nvPr>
        </p:nvSpPr>
        <p:spPr>
          <a:xfrm>
            <a:off x="119336" y="116632"/>
            <a:ext cx="9361040" cy="648072"/>
          </a:xfrm>
          <a:prstGeom prst="rect">
            <a:avLst/>
          </a:prstGeom>
        </p:spPr>
        <p:txBody>
          <a:bodyPr/>
          <a:lstStyle>
            <a:lvl1pPr algn="l">
              <a:defRPr>
                <a:solidFill>
                  <a:srgbClr val="FF9900"/>
                </a:solidFill>
              </a:defRPr>
            </a:lvl1pPr>
          </a:lstStyle>
          <a:p>
            <a:r>
              <a:rPr lang="en-US" dirty="0"/>
              <a:t>Click to edit Master title style</a:t>
            </a:r>
          </a:p>
        </p:txBody>
      </p:sp>
    </p:spTree>
    <p:extLst>
      <p:ext uri="{BB962C8B-B14F-4D97-AF65-F5344CB8AC3E}">
        <p14:creationId xmlns:p14="http://schemas.microsoft.com/office/powerpoint/2010/main" val="236425823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2254825"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2146203"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58799" y="5861563"/>
            <a:ext cx="2447127" cy="435505"/>
          </a:xfrm>
          <a:prstGeom prst="rect">
            <a:avLst/>
          </a:prstGeom>
        </p:spPr>
      </p:pic>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spTree>
    <p:extLst>
      <p:ext uri="{BB962C8B-B14F-4D97-AF65-F5344CB8AC3E}">
        <p14:creationId xmlns:p14="http://schemas.microsoft.com/office/powerpoint/2010/main" val="4925109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828871C1-7077-4057-A2A7-DE0F05C797B0}" type="slidenum">
              <a:rPr lang="en-GB" altLang="en-US" smtClean="0"/>
              <a:pPr>
                <a:defRPr/>
              </a:pPr>
              <a:t>‹#›</a:t>
            </a:fld>
            <a:endParaRPr lang="en-GB" altLang="en-US"/>
          </a:p>
        </p:txBody>
      </p:sp>
      <p:sp>
        <p:nvSpPr>
          <p:cNvPr id="3" name="Rectangle 2">
            <a:extLst>
              <a:ext uri="{FF2B5EF4-FFF2-40B4-BE49-F238E27FC236}">
                <a16:creationId xmlns:a16="http://schemas.microsoft.com/office/drawing/2014/main" id="{F635DB53-6698-4D13-A329-326217A9E73B}"/>
              </a:ext>
            </a:extLst>
          </p:cNvPr>
          <p:cNvSpPr/>
          <p:nvPr userDrawn="1"/>
        </p:nvSpPr>
        <p:spPr>
          <a:xfrm>
            <a:off x="188747" y="6494068"/>
            <a:ext cx="1334020" cy="215444"/>
          </a:xfrm>
          <a:prstGeom prst="rect">
            <a:avLst/>
          </a:prstGeom>
        </p:spPr>
        <p:txBody>
          <a:bodyPr wrap="none">
            <a:spAutoFit/>
          </a:bodyPr>
          <a:lstStyle/>
          <a:p>
            <a:r>
              <a:rPr lang="en-US" sz="800" dirty="0">
                <a:solidFill>
                  <a:schemeClr val="accent1"/>
                </a:solidFill>
              </a:rPr>
              <a:t>Copyright © 2022 Eurofins </a:t>
            </a:r>
          </a:p>
        </p:txBody>
      </p:sp>
    </p:spTree>
    <p:extLst>
      <p:ext uri="{BB962C8B-B14F-4D97-AF65-F5344CB8AC3E}">
        <p14:creationId xmlns:p14="http://schemas.microsoft.com/office/powerpoint/2010/main" val="248248599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Exit Slide">
    <p:spTree>
      <p:nvGrpSpPr>
        <p:cNvPr id="1" name=""/>
        <p:cNvGrpSpPr/>
        <p:nvPr/>
      </p:nvGrpSpPr>
      <p:grpSpPr>
        <a:xfrm>
          <a:off x="0" y="0"/>
          <a:ext cx="0" cy="0"/>
          <a:chOff x="0" y="0"/>
          <a:chExt cx="0" cy="0"/>
        </a:xfrm>
      </p:grpSpPr>
      <p:pic>
        <p:nvPicPr>
          <p:cNvPr id="30" name="Picture 29" descr="Title_Bkgd.jpg"/>
          <p:cNvPicPr>
            <a:picLocks noChangeAspect="1"/>
          </p:cNvPicPr>
          <p:nvPr userDrawn="1"/>
        </p:nvPicPr>
        <p:blipFill>
          <a:blip r:embed="rId2" cstate="print"/>
          <a:stretch>
            <a:fillRect/>
          </a:stretch>
        </p:blipFill>
        <p:spPr>
          <a:xfrm>
            <a:off x="0" y="0"/>
            <a:ext cx="12192000" cy="6858000"/>
          </a:xfrm>
          <a:prstGeom prst="rect">
            <a:avLst/>
          </a:prstGeom>
        </p:spPr>
      </p:pic>
      <p:sp>
        <p:nvSpPr>
          <p:cNvPr id="8" name="Slide Number Placeholder 3">
            <a:extLst>
              <a:ext uri="{FF2B5EF4-FFF2-40B4-BE49-F238E27FC236}">
                <a16:creationId xmlns:a16="http://schemas.microsoft.com/office/drawing/2014/main" id="{33F10E03-9A91-485B-80CB-AAFFF5D4E543}"/>
              </a:ext>
            </a:extLst>
          </p:cNvPr>
          <p:cNvSpPr>
            <a:spLocks noGrp="1"/>
          </p:cNvSpPr>
          <p:nvPr>
            <p:ph type="sldNum" sz="quarter" idx="4"/>
          </p:nvPr>
        </p:nvSpPr>
        <p:spPr>
          <a:xfrm>
            <a:off x="9319437" y="638197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dirty="0"/>
          </a:p>
        </p:txBody>
      </p:sp>
    </p:spTree>
    <p:extLst>
      <p:ext uri="{BB962C8B-B14F-4D97-AF65-F5344CB8AC3E}">
        <p14:creationId xmlns:p14="http://schemas.microsoft.com/office/powerpoint/2010/main" val="466078683"/>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Header (B)">
    <p:spTree>
      <p:nvGrpSpPr>
        <p:cNvPr id="1" name=""/>
        <p:cNvGrpSpPr/>
        <p:nvPr/>
      </p:nvGrpSpPr>
      <p:grpSpPr>
        <a:xfrm>
          <a:off x="0" y="0"/>
          <a:ext cx="0" cy="0"/>
          <a:chOff x="0" y="0"/>
          <a:chExt cx="0" cy="0"/>
        </a:xfrm>
      </p:grpSpPr>
      <p:pic>
        <p:nvPicPr>
          <p:cNvPr id="5" name="Picture 4" descr="A picture containing text, hall&#10;&#10;Description automatically generated">
            <a:extLst>
              <a:ext uri="{FF2B5EF4-FFF2-40B4-BE49-F238E27FC236}">
                <a16:creationId xmlns:a16="http://schemas.microsoft.com/office/drawing/2014/main" id="{7A1E08E9-E01F-4217-BB40-E1F433B733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0" name="Rectangle 9"/>
          <p:cNvSpPr/>
          <p:nvPr userDrawn="1"/>
        </p:nvSpPr>
        <p:spPr>
          <a:xfrm>
            <a:off x="12699" y="1"/>
            <a:ext cx="12192001" cy="685800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4" name="Freeform 5">
            <a:extLst>
              <a:ext uri="{FF2B5EF4-FFF2-40B4-BE49-F238E27FC236}">
                <a16:creationId xmlns:a16="http://schemas.microsoft.com/office/drawing/2014/main" id="{D33749CA-98AD-49EC-94D1-333BEEA0CA9B}"/>
              </a:ext>
            </a:extLst>
          </p:cNvPr>
          <p:cNvSpPr>
            <a:spLocks/>
          </p:cNvSpPr>
          <p:nvPr userDrawn="1"/>
        </p:nvSpPr>
        <p:spPr bwMode="auto">
          <a:xfrm>
            <a:off x="6159499" y="-1"/>
            <a:ext cx="6036575"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6" name="Group 5">
            <a:extLst>
              <a:ext uri="{FF2B5EF4-FFF2-40B4-BE49-F238E27FC236}">
                <a16:creationId xmlns:a16="http://schemas.microsoft.com/office/drawing/2014/main" id="{445EDD17-0B26-4611-ABA9-6389314E7F96}"/>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3946248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A)">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3955"/>
            <a:ext cx="12192002" cy="6861955"/>
          </a:xfrm>
          <a:prstGeom prst="rect">
            <a:avLst/>
          </a:prstGeom>
        </p:spPr>
      </p:pic>
      <p:sp>
        <p:nvSpPr>
          <p:cNvPr id="10" name="Rectangle 9"/>
          <p:cNvSpPr/>
          <p:nvPr userDrawn="1"/>
        </p:nvSpPr>
        <p:spPr>
          <a:xfrm>
            <a:off x="1" y="0"/>
            <a:ext cx="1222423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8" name="Freeform 5">
            <a:extLst>
              <a:ext uri="{FF2B5EF4-FFF2-40B4-BE49-F238E27FC236}">
                <a16:creationId xmlns:a16="http://schemas.microsoft.com/office/drawing/2014/main" id="{EDFE3FB6-4238-42A2-8B72-69697B6477C8}"/>
              </a:ext>
            </a:extLst>
          </p:cNvPr>
          <p:cNvSpPr>
            <a:spLocks/>
          </p:cNvSpPr>
          <p:nvPr userDrawn="1"/>
        </p:nvSpPr>
        <p:spPr bwMode="auto">
          <a:xfrm>
            <a:off x="6171472" y="0"/>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1" name="Group 10">
            <a:extLst>
              <a:ext uri="{FF2B5EF4-FFF2-40B4-BE49-F238E27FC236}">
                <a16:creationId xmlns:a16="http://schemas.microsoft.com/office/drawing/2014/main" id="{F13533E7-0A5C-49DD-B78D-9F9FFE21CAFC}"/>
              </a:ext>
            </a:extLst>
          </p:cNvPr>
          <p:cNvGrpSpPr/>
          <p:nvPr userDrawn="1"/>
        </p:nvGrpSpPr>
        <p:grpSpPr>
          <a:xfrm>
            <a:off x="6771158" y="-782751"/>
            <a:ext cx="4102257" cy="6684786"/>
            <a:chOff x="6771158" y="-782751"/>
            <a:chExt cx="4102257" cy="6684786"/>
          </a:xfrm>
        </p:grpSpPr>
        <p:sp>
          <p:nvSpPr>
            <p:cNvPr id="14" name="Arc 11">
              <a:extLst>
                <a:ext uri="{FF2B5EF4-FFF2-40B4-BE49-F238E27FC236}">
                  <a16:creationId xmlns:a16="http://schemas.microsoft.com/office/drawing/2014/main" id="{782098C7-FF27-494C-9C5A-B408DD8644FA}"/>
                </a:ext>
              </a:extLst>
            </p:cNvPr>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1">
              <a:extLst>
                <a:ext uri="{FF2B5EF4-FFF2-40B4-BE49-F238E27FC236}">
                  <a16:creationId xmlns:a16="http://schemas.microsoft.com/office/drawing/2014/main" id="{ACD18FC2-20D0-4C24-B932-D0A85F91191F}"/>
                </a:ext>
              </a:extLst>
            </p:cNvPr>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1195874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ection Header (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6348" y="-3955"/>
            <a:ext cx="12192002" cy="6861955"/>
          </a:xfrm>
          <a:prstGeom prst="rect">
            <a:avLst/>
          </a:prstGeom>
        </p:spPr>
      </p:pic>
      <p:sp>
        <p:nvSpPr>
          <p:cNvPr id="10" name="Rectangle 9"/>
          <p:cNvSpPr/>
          <p:nvPr userDrawn="1"/>
        </p:nvSpPr>
        <p:spPr>
          <a:xfrm>
            <a:off x="12701" y="0"/>
            <a:ext cx="1222423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8" name="Freeform 5">
            <a:extLst>
              <a:ext uri="{FF2B5EF4-FFF2-40B4-BE49-F238E27FC236}">
                <a16:creationId xmlns:a16="http://schemas.microsoft.com/office/drawing/2014/main" id="{EDFE3FB6-4238-42A2-8B72-69697B6477C8}"/>
              </a:ext>
            </a:extLst>
          </p:cNvPr>
          <p:cNvSpPr>
            <a:spLocks/>
          </p:cNvSpPr>
          <p:nvPr userDrawn="1"/>
        </p:nvSpPr>
        <p:spPr bwMode="auto">
          <a:xfrm>
            <a:off x="6179897" y="1425"/>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a:blip r:embed="rId3" cstate="screen">
              <a:extLst>
                <a:ext uri="{28A0092B-C50C-407E-A947-70E740481C1C}">
                  <a14:useLocalDpi xmlns:a14="http://schemas.microsoft.com/office/drawing/2010/main"/>
                </a:ext>
              </a:extLst>
            </a:blip>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1" name="Group 10">
            <a:extLst>
              <a:ext uri="{FF2B5EF4-FFF2-40B4-BE49-F238E27FC236}">
                <a16:creationId xmlns:a16="http://schemas.microsoft.com/office/drawing/2014/main" id="{F13533E7-0A5C-49DD-B78D-9F9FFE21CAFC}"/>
              </a:ext>
            </a:extLst>
          </p:cNvPr>
          <p:cNvGrpSpPr/>
          <p:nvPr userDrawn="1"/>
        </p:nvGrpSpPr>
        <p:grpSpPr>
          <a:xfrm>
            <a:off x="6771158" y="-782751"/>
            <a:ext cx="4102257" cy="6684786"/>
            <a:chOff x="6771158" y="-782751"/>
            <a:chExt cx="4102257" cy="6684786"/>
          </a:xfrm>
        </p:grpSpPr>
        <p:sp>
          <p:nvSpPr>
            <p:cNvPr id="14" name="Arc 11">
              <a:extLst>
                <a:ext uri="{FF2B5EF4-FFF2-40B4-BE49-F238E27FC236}">
                  <a16:creationId xmlns:a16="http://schemas.microsoft.com/office/drawing/2014/main" id="{782098C7-FF27-494C-9C5A-B408DD8644FA}"/>
                </a:ext>
              </a:extLst>
            </p:cNvPr>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1">
              <a:extLst>
                <a:ext uri="{FF2B5EF4-FFF2-40B4-BE49-F238E27FC236}">
                  <a16:creationId xmlns:a16="http://schemas.microsoft.com/office/drawing/2014/main" id="{ACD18FC2-20D0-4C24-B932-D0A85F91191F}"/>
                </a:ext>
              </a:extLst>
            </p:cNvPr>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0574853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514"/>
            <a:ext cx="12192000" cy="6872514"/>
          </a:xfrm>
          <a:prstGeom prst="rect">
            <a:avLst/>
          </a:prstGeom>
        </p:spPr>
      </p:pic>
      <p:sp>
        <p:nvSpPr>
          <p:cNvPr id="21" name="Rectangle 20"/>
          <p:cNvSpPr/>
          <p:nvPr userDrawn="1"/>
        </p:nvSpPr>
        <p:spPr>
          <a:xfrm>
            <a:off x="0" y="-31448"/>
            <a:ext cx="12250801" cy="6906382"/>
          </a:xfrm>
          <a:prstGeom prst="rect">
            <a:avLst/>
          </a:prstGeom>
          <a:solidFill>
            <a:srgbClr val="003883">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12"/>
          <p:cNvSpPr/>
          <p:nvPr userDrawn="1"/>
        </p:nvSpPr>
        <p:spPr>
          <a:xfrm rot="5093870">
            <a:off x="-691311" y="652987"/>
            <a:ext cx="4340131" cy="3194797"/>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flipH="1">
            <a:off x="2184953" y="-31448"/>
            <a:ext cx="7822094" cy="6934142"/>
          </a:xfrm>
          <a:prstGeom prst="rect">
            <a:avLst/>
          </a:prstGeom>
        </p:spPr>
      </p:pic>
      <p:sp>
        <p:nvSpPr>
          <p:cNvPr id="2" name="Rectangle 1"/>
          <p:cNvSpPr/>
          <p:nvPr userDrawn="1"/>
        </p:nvSpPr>
        <p:spPr>
          <a:xfrm>
            <a:off x="6350904" y="2913911"/>
            <a:ext cx="4477508" cy="1015663"/>
          </a:xfrm>
          <a:prstGeom prst="rect">
            <a:avLst/>
          </a:prstGeom>
        </p:spPr>
        <p:txBody>
          <a:bodyPr wrap="none">
            <a:spAutoFit/>
          </a:bodyPr>
          <a:lstStyle/>
          <a:p>
            <a:pPr lvl="0"/>
            <a:r>
              <a:rPr lang="en-US" sz="6000" b="0" dirty="0">
                <a:solidFill>
                  <a:schemeClr val="bg1"/>
                </a:solidFill>
                <a:latin typeface="Century Gothic" panose="020B0502020202020204" pitchFamily="34" charset="0"/>
              </a:rPr>
              <a:t>THANK</a:t>
            </a:r>
            <a:r>
              <a:rPr lang="en-US" sz="6000" b="1" dirty="0">
                <a:solidFill>
                  <a:srgbClr val="EE7D11"/>
                </a:solidFill>
                <a:latin typeface="Century Gothic" panose="020B0502020202020204" pitchFamily="34" charset="0"/>
              </a:rPr>
              <a:t> YOU</a:t>
            </a:r>
            <a:endParaRPr lang="en-US" sz="2000" b="1" dirty="0">
              <a:solidFill>
                <a:srgbClr val="EE7D11"/>
              </a:solidFill>
              <a:latin typeface="Century Gothic" panose="020B0502020202020204" pitchFamily="34" charset="0"/>
            </a:endParaRPr>
          </a:p>
        </p:txBody>
      </p:sp>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2023 Eurofins </a:t>
            </a:r>
          </a:p>
        </p:txBody>
      </p:sp>
      <p:pic>
        <p:nvPicPr>
          <p:cNvPr id="11" name="Picture 10" descr="Text&#10;&#10;Description automatically generated">
            <a:extLst>
              <a:ext uri="{FF2B5EF4-FFF2-40B4-BE49-F238E27FC236}">
                <a16:creationId xmlns:a16="http://schemas.microsoft.com/office/drawing/2014/main" id="{533CB889-6E55-4A36-AC47-2C6B6F32F11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845680" y="6241304"/>
            <a:ext cx="3069372" cy="468208"/>
          </a:xfrm>
          <a:prstGeom prst="rect">
            <a:avLst/>
          </a:prstGeom>
        </p:spPr>
      </p:pic>
    </p:spTree>
    <p:extLst>
      <p:ext uri="{BB962C8B-B14F-4D97-AF65-F5344CB8AC3E}">
        <p14:creationId xmlns:p14="http://schemas.microsoft.com/office/powerpoint/2010/main" val="29764903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pener Slide">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l="-188"/>
          <a:stretch/>
        </p:blipFill>
        <p:spPr>
          <a:xfrm>
            <a:off x="-22860" y="-34290"/>
            <a:ext cx="12214860" cy="6892290"/>
          </a:xfrm>
          <a:prstGeom prst="rect">
            <a:avLst/>
          </a:prstGeom>
        </p:spPr>
      </p:pic>
      <p:sp>
        <p:nvSpPr>
          <p:cNvPr id="8" name="Rectangle 7"/>
          <p:cNvSpPr/>
          <p:nvPr userDrawn="1"/>
        </p:nvSpPr>
        <p:spPr>
          <a:xfrm>
            <a:off x="0" y="-34290"/>
            <a:ext cx="12192000" cy="6892290"/>
          </a:xfrm>
          <a:prstGeom prst="rect">
            <a:avLst/>
          </a:prstGeom>
          <a:gradFill flip="none" rotWithShape="1">
            <a:gsLst>
              <a:gs pos="0">
                <a:schemeClr val="accent1">
                  <a:shade val="30000"/>
                  <a:satMod val="115000"/>
                  <a:alpha val="88000"/>
                </a:schemeClr>
              </a:gs>
              <a:gs pos="50000">
                <a:schemeClr val="accent1">
                  <a:shade val="67500"/>
                  <a:satMod val="115000"/>
                  <a:alpha val="85000"/>
                </a:schemeClr>
              </a:gs>
              <a:gs pos="100000">
                <a:schemeClr val="accent1">
                  <a:shade val="100000"/>
                  <a:satMod val="115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16"/>
          <p:cNvSpPr>
            <a:spLocks noGrp="1"/>
          </p:cNvSpPr>
          <p:nvPr>
            <p:ph type="body" sz="quarter" idx="10" hasCustomPrompt="1"/>
          </p:nvPr>
        </p:nvSpPr>
        <p:spPr>
          <a:xfrm>
            <a:off x="753866" y="1771560"/>
            <a:ext cx="4846002" cy="606711"/>
          </a:xfrm>
        </p:spPr>
        <p:txBody>
          <a:bodyPr>
            <a:normAutofit/>
          </a:bodyPr>
          <a:lstStyle>
            <a:lvl1pPr marL="0" indent="0" algn="l">
              <a:buNone/>
              <a:defRPr sz="3200" b="0" baseline="0">
                <a:solidFill>
                  <a:schemeClr val="accent5">
                    <a:lumMod val="20000"/>
                    <a:lumOff val="80000"/>
                  </a:schemeClr>
                </a:solidFill>
                <a:latin typeface="Century Gothic" panose="020B0502020202020204" pitchFamily="34" charset="0"/>
              </a:defRPr>
            </a:lvl1pPr>
          </a:lstStyle>
          <a:p>
            <a:pPr lvl="0"/>
            <a:r>
              <a:rPr lang="en-US" dirty="0"/>
              <a:t>presentation for</a:t>
            </a:r>
          </a:p>
        </p:txBody>
      </p:sp>
      <p:sp>
        <p:nvSpPr>
          <p:cNvPr id="11" name="Text Placeholder 21"/>
          <p:cNvSpPr>
            <a:spLocks noGrp="1"/>
          </p:cNvSpPr>
          <p:nvPr>
            <p:ph type="body" sz="quarter" idx="11" hasCustomPrompt="1"/>
          </p:nvPr>
        </p:nvSpPr>
        <p:spPr>
          <a:xfrm>
            <a:off x="753866" y="2378271"/>
            <a:ext cx="8274020" cy="545403"/>
          </a:xfrm>
        </p:spPr>
        <p:txBody>
          <a:bodyPr>
            <a:normAutofit/>
          </a:bodyPr>
          <a:lstStyle>
            <a:lvl1pPr marL="0" indent="0">
              <a:buNone/>
              <a:defRPr sz="4000" b="1" baseline="0">
                <a:solidFill>
                  <a:srgbClr val="EE7D11"/>
                </a:solidFill>
                <a:latin typeface="Century Gothic" panose="020B0502020202020204" pitchFamily="34" charset="0"/>
              </a:defRPr>
            </a:lvl1pPr>
            <a:lvl2pPr>
              <a:defRPr b="1">
                <a:solidFill>
                  <a:srgbClr val="EE7D11"/>
                </a:solidFill>
              </a:defRPr>
            </a:lvl2pPr>
            <a:lvl3pPr>
              <a:defRPr b="1">
                <a:solidFill>
                  <a:srgbClr val="EE7D11"/>
                </a:solidFill>
              </a:defRPr>
            </a:lvl3pPr>
            <a:lvl4pPr>
              <a:defRPr b="1">
                <a:solidFill>
                  <a:srgbClr val="EE7D11"/>
                </a:solidFill>
              </a:defRPr>
            </a:lvl4pPr>
            <a:lvl5pPr>
              <a:defRPr b="1">
                <a:solidFill>
                  <a:srgbClr val="EE7D11"/>
                </a:solidFill>
              </a:defRPr>
            </a:lvl5pPr>
          </a:lstStyle>
          <a:p>
            <a:pPr lvl="0"/>
            <a:r>
              <a:rPr lang="en-US" dirty="0"/>
              <a:t>ENTER PRESENTATION TITLE</a:t>
            </a:r>
          </a:p>
        </p:txBody>
      </p:sp>
      <p:sp>
        <p:nvSpPr>
          <p:cNvPr id="13" name="Text Placeholder 2"/>
          <p:cNvSpPr>
            <a:spLocks noGrp="1"/>
          </p:cNvSpPr>
          <p:nvPr>
            <p:ph type="body" sz="quarter" idx="12" hasCustomPrompt="1"/>
          </p:nvPr>
        </p:nvSpPr>
        <p:spPr>
          <a:xfrm>
            <a:off x="753866" y="4194918"/>
            <a:ext cx="3349366" cy="488652"/>
          </a:xfrm>
        </p:spPr>
        <p:txBody>
          <a:bodyPr/>
          <a:lstStyle>
            <a:lvl1pPr marL="0" indent="0">
              <a:buNone/>
              <a:defRPr baseline="0">
                <a:solidFill>
                  <a:srgbClr val="EE7D11"/>
                </a:solidFill>
              </a:defRPr>
            </a:lvl1pPr>
          </a:lstStyle>
          <a:p>
            <a:pPr lvl="0"/>
            <a:r>
              <a:rPr lang="en-US" dirty="0"/>
              <a:t>Date </a:t>
            </a:r>
          </a:p>
        </p:txBody>
      </p:sp>
      <p:sp>
        <p:nvSpPr>
          <p:cNvPr id="15" name="Text Placeholder 2"/>
          <p:cNvSpPr>
            <a:spLocks noGrp="1"/>
          </p:cNvSpPr>
          <p:nvPr>
            <p:ph type="body" sz="quarter" idx="13" hasCustomPrompt="1"/>
          </p:nvPr>
        </p:nvSpPr>
        <p:spPr>
          <a:xfrm>
            <a:off x="757738" y="5701736"/>
            <a:ext cx="4788038" cy="458284"/>
          </a:xfrm>
        </p:spPr>
        <p:txBody>
          <a:bodyPr/>
          <a:lstStyle>
            <a:lvl1pPr marL="0" indent="0">
              <a:buNone/>
              <a:defRPr baseline="0">
                <a:solidFill>
                  <a:srgbClr val="EE7D11"/>
                </a:solidFill>
              </a:defRPr>
            </a:lvl1pPr>
          </a:lstStyle>
          <a:p>
            <a:pPr lvl="0"/>
            <a:r>
              <a:rPr lang="en-US" dirty="0"/>
              <a:t>Presenter name </a:t>
            </a:r>
          </a:p>
        </p:txBody>
      </p:sp>
      <p:sp>
        <p:nvSpPr>
          <p:cNvPr id="16" name="Text Placeholder 2"/>
          <p:cNvSpPr>
            <a:spLocks noGrp="1"/>
          </p:cNvSpPr>
          <p:nvPr>
            <p:ph type="body" sz="quarter" idx="14" hasCustomPrompt="1"/>
          </p:nvPr>
        </p:nvSpPr>
        <p:spPr>
          <a:xfrm>
            <a:off x="753866" y="6103626"/>
            <a:ext cx="4788038" cy="458284"/>
          </a:xfrm>
        </p:spPr>
        <p:txBody>
          <a:bodyPr/>
          <a:lstStyle>
            <a:lvl1pPr marL="0" indent="0">
              <a:buNone/>
              <a:defRPr sz="2400" i="1" baseline="0">
                <a:solidFill>
                  <a:schemeClr val="accent3">
                    <a:lumMod val="60000"/>
                    <a:lumOff val="40000"/>
                  </a:schemeClr>
                </a:solidFill>
              </a:defRPr>
            </a:lvl1pPr>
          </a:lstStyle>
          <a:p>
            <a:pPr lvl="0"/>
            <a:r>
              <a:rPr lang="en-US" dirty="0"/>
              <a:t>Title</a:t>
            </a:r>
          </a:p>
        </p:txBody>
      </p:sp>
      <p:sp>
        <p:nvSpPr>
          <p:cNvPr id="12" name="Rectangle 11"/>
          <p:cNvSpPr/>
          <p:nvPr userDrawn="1"/>
        </p:nvSpPr>
        <p:spPr>
          <a:xfrm>
            <a:off x="753866" y="6602233"/>
            <a:ext cx="1334020" cy="215444"/>
          </a:xfrm>
          <a:prstGeom prst="rect">
            <a:avLst/>
          </a:prstGeom>
        </p:spPr>
        <p:txBody>
          <a:bodyPr wrap="none">
            <a:spAutoFit/>
          </a:bodyPr>
          <a:lstStyle/>
          <a:p>
            <a:r>
              <a:rPr lang="en-US" sz="800" dirty="0">
                <a:solidFill>
                  <a:schemeClr val="bg1"/>
                </a:solidFill>
              </a:rPr>
              <a:t>Copyright © 2023 Eurofins </a:t>
            </a:r>
          </a:p>
        </p:txBody>
      </p:sp>
      <p:sp>
        <p:nvSpPr>
          <p:cNvPr id="14" name="Teardrop 4">
            <a:extLst>
              <a:ext uri="{FF2B5EF4-FFF2-40B4-BE49-F238E27FC236}">
                <a16:creationId xmlns:a16="http://schemas.microsoft.com/office/drawing/2014/main" id="{B2D1DDA8-2128-46ED-9CE0-A980DFB5A3B4}"/>
              </a:ext>
            </a:extLst>
          </p:cNvPr>
          <p:cNvSpPr/>
          <p:nvPr userDrawn="1"/>
        </p:nvSpPr>
        <p:spPr>
          <a:xfrm>
            <a:off x="8218147" y="-16622"/>
            <a:ext cx="4023840" cy="3779520"/>
          </a:xfrm>
          <a:custGeom>
            <a:avLst/>
            <a:gdLst>
              <a:gd name="connsiteX0" fmla="*/ 0 w 6550520"/>
              <a:gd name="connsiteY0" fmla="*/ 3295997 h 6591993"/>
              <a:gd name="connsiteX1" fmla="*/ 3275260 w 6550520"/>
              <a:gd name="connsiteY1" fmla="*/ 0 h 6591993"/>
              <a:gd name="connsiteX2" fmla="*/ 6550520 w 6550520"/>
              <a:gd name="connsiteY2" fmla="*/ 0 h 6591993"/>
              <a:gd name="connsiteX3" fmla="*/ 6550520 w 6550520"/>
              <a:gd name="connsiteY3" fmla="*/ 3295997 h 6591993"/>
              <a:gd name="connsiteX4" fmla="*/ 3275260 w 6550520"/>
              <a:gd name="connsiteY4" fmla="*/ 6591994 h 6591993"/>
              <a:gd name="connsiteX5" fmla="*/ 0 w 6550520"/>
              <a:gd name="connsiteY5" fmla="*/ 3295997 h 6591993"/>
              <a:gd name="connsiteX0" fmla="*/ 0 w 6729196"/>
              <a:gd name="connsiteY0" fmla="*/ 3295997 h 6617251"/>
              <a:gd name="connsiteX1" fmla="*/ 3275260 w 6729196"/>
              <a:gd name="connsiteY1" fmla="*/ 0 h 6617251"/>
              <a:gd name="connsiteX2" fmla="*/ 6550520 w 6729196"/>
              <a:gd name="connsiteY2" fmla="*/ 0 h 6617251"/>
              <a:gd name="connsiteX3" fmla="*/ 6729196 w 6729196"/>
              <a:gd name="connsiteY3" fmla="*/ 4294480 h 6617251"/>
              <a:gd name="connsiteX4" fmla="*/ 3275260 w 6729196"/>
              <a:gd name="connsiteY4" fmla="*/ 6591994 h 6617251"/>
              <a:gd name="connsiteX5" fmla="*/ 0 w 6729196"/>
              <a:gd name="connsiteY5" fmla="*/ 3295997 h 6617251"/>
              <a:gd name="connsiteX0" fmla="*/ 4844 w 6734040"/>
              <a:gd name="connsiteY0" fmla="*/ 3295997 h 6434655"/>
              <a:gd name="connsiteX1" fmla="*/ 3280104 w 6734040"/>
              <a:gd name="connsiteY1" fmla="*/ 0 h 6434655"/>
              <a:gd name="connsiteX2" fmla="*/ 6555364 w 6734040"/>
              <a:gd name="connsiteY2" fmla="*/ 0 h 6434655"/>
              <a:gd name="connsiteX3" fmla="*/ 6734040 w 6734040"/>
              <a:gd name="connsiteY3" fmla="*/ 4294480 h 6434655"/>
              <a:gd name="connsiteX4" fmla="*/ 2649484 w 6734040"/>
              <a:gd name="connsiteY4" fmla="*/ 6402807 h 6434655"/>
              <a:gd name="connsiteX5" fmla="*/ 4844 w 6734040"/>
              <a:gd name="connsiteY5" fmla="*/ 3295997 h 6434655"/>
              <a:gd name="connsiteX0" fmla="*/ 4317 w 6733513"/>
              <a:gd name="connsiteY0" fmla="*/ 3295997 h 6454799"/>
              <a:gd name="connsiteX1" fmla="*/ 3279577 w 6733513"/>
              <a:gd name="connsiteY1" fmla="*/ 0 h 6454799"/>
              <a:gd name="connsiteX2" fmla="*/ 6554837 w 6733513"/>
              <a:gd name="connsiteY2" fmla="*/ 0 h 6454799"/>
              <a:gd name="connsiteX3" fmla="*/ 6733513 w 6733513"/>
              <a:gd name="connsiteY3" fmla="*/ 4294480 h 6454799"/>
              <a:gd name="connsiteX4" fmla="*/ 2680488 w 6733513"/>
              <a:gd name="connsiteY4" fmla="*/ 6423828 h 6454799"/>
              <a:gd name="connsiteX5" fmla="*/ 4317 w 6733513"/>
              <a:gd name="connsiteY5" fmla="*/ 3295997 h 6454799"/>
              <a:gd name="connsiteX0" fmla="*/ 586 w 6729782"/>
              <a:gd name="connsiteY0" fmla="*/ 3295997 h 6454799"/>
              <a:gd name="connsiteX1" fmla="*/ 2529612 w 6729782"/>
              <a:gd name="connsiteY1" fmla="*/ 388883 h 6454799"/>
              <a:gd name="connsiteX2" fmla="*/ 6551106 w 6729782"/>
              <a:gd name="connsiteY2" fmla="*/ 0 h 6454799"/>
              <a:gd name="connsiteX3" fmla="*/ 6729782 w 6729782"/>
              <a:gd name="connsiteY3" fmla="*/ 4294480 h 6454799"/>
              <a:gd name="connsiteX4" fmla="*/ 2676757 w 6729782"/>
              <a:gd name="connsiteY4" fmla="*/ 6423828 h 6454799"/>
              <a:gd name="connsiteX5" fmla="*/ 586 w 6729782"/>
              <a:gd name="connsiteY5" fmla="*/ 3295997 h 6454799"/>
              <a:gd name="connsiteX0" fmla="*/ 12873 w 6742069"/>
              <a:gd name="connsiteY0" fmla="*/ 3295997 h 6454799"/>
              <a:gd name="connsiteX1" fmla="*/ 2541899 w 6742069"/>
              <a:gd name="connsiteY1" fmla="*/ 388883 h 6454799"/>
              <a:gd name="connsiteX2" fmla="*/ 6563393 w 6742069"/>
              <a:gd name="connsiteY2" fmla="*/ 0 h 6454799"/>
              <a:gd name="connsiteX3" fmla="*/ 6742069 w 6742069"/>
              <a:gd name="connsiteY3" fmla="*/ 4294480 h 6454799"/>
              <a:gd name="connsiteX4" fmla="*/ 2689044 w 6742069"/>
              <a:gd name="connsiteY4" fmla="*/ 6423828 h 6454799"/>
              <a:gd name="connsiteX5" fmla="*/ 12873 w 6742069"/>
              <a:gd name="connsiteY5" fmla="*/ 3295997 h 6454799"/>
              <a:gd name="connsiteX0" fmla="*/ 12873 w 6710538"/>
              <a:gd name="connsiteY0" fmla="*/ 3295997 h 6490552"/>
              <a:gd name="connsiteX1" fmla="*/ 2541899 w 6710538"/>
              <a:gd name="connsiteY1" fmla="*/ 388883 h 6490552"/>
              <a:gd name="connsiteX2" fmla="*/ 6563393 w 6710538"/>
              <a:gd name="connsiteY2" fmla="*/ 0 h 6490552"/>
              <a:gd name="connsiteX3" fmla="*/ 6710538 w 6710538"/>
              <a:gd name="connsiteY3" fmla="*/ 4588769 h 6490552"/>
              <a:gd name="connsiteX4" fmla="*/ 2689044 w 6710538"/>
              <a:gd name="connsiteY4" fmla="*/ 6423828 h 6490552"/>
              <a:gd name="connsiteX5" fmla="*/ 12873 w 6710538"/>
              <a:gd name="connsiteY5" fmla="*/ 3295997 h 6490552"/>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2907114 h 6142517"/>
              <a:gd name="connsiteX1" fmla="*/ 2541899 w 6710538"/>
              <a:gd name="connsiteY1" fmla="*/ 0 h 6142517"/>
              <a:gd name="connsiteX2" fmla="*/ 6248082 w 6710538"/>
              <a:gd name="connsiteY2" fmla="*/ 1208690 h 6142517"/>
              <a:gd name="connsiteX3" fmla="*/ 6710538 w 6710538"/>
              <a:gd name="connsiteY3" fmla="*/ 4199886 h 6142517"/>
              <a:gd name="connsiteX4" fmla="*/ 2689044 w 6710538"/>
              <a:gd name="connsiteY4" fmla="*/ 6034945 h 6142517"/>
              <a:gd name="connsiteX5" fmla="*/ 12873 w 6710538"/>
              <a:gd name="connsiteY5" fmla="*/ 2907114 h 6142517"/>
              <a:gd name="connsiteX0" fmla="*/ 4576 w 6702241"/>
              <a:gd name="connsiteY0" fmla="*/ 2907114 h 6142517"/>
              <a:gd name="connsiteX1" fmla="*/ 2533602 w 6702241"/>
              <a:gd name="connsiteY1" fmla="*/ 0 h 6142517"/>
              <a:gd name="connsiteX2" fmla="*/ 6239785 w 6702241"/>
              <a:gd name="connsiteY2" fmla="*/ 1208690 h 6142517"/>
              <a:gd name="connsiteX3" fmla="*/ 6702241 w 6702241"/>
              <a:gd name="connsiteY3" fmla="*/ 4199886 h 6142517"/>
              <a:gd name="connsiteX4" fmla="*/ 2680747 w 6702241"/>
              <a:gd name="connsiteY4" fmla="*/ 6034945 h 6142517"/>
              <a:gd name="connsiteX5" fmla="*/ 4576 w 6702241"/>
              <a:gd name="connsiteY5" fmla="*/ 2907114 h 6142517"/>
              <a:gd name="connsiteX0" fmla="*/ 103994 w 6801659"/>
              <a:gd name="connsiteY0" fmla="*/ 1698424 h 4933827"/>
              <a:gd name="connsiteX1" fmla="*/ 499420 w 6801659"/>
              <a:gd name="connsiteY1" fmla="*/ 126124 h 4933827"/>
              <a:gd name="connsiteX2" fmla="*/ 6339203 w 6801659"/>
              <a:gd name="connsiteY2" fmla="*/ 0 h 4933827"/>
              <a:gd name="connsiteX3" fmla="*/ 6801659 w 6801659"/>
              <a:gd name="connsiteY3" fmla="*/ 2991196 h 4933827"/>
              <a:gd name="connsiteX4" fmla="*/ 2780165 w 6801659"/>
              <a:gd name="connsiteY4" fmla="*/ 4826255 h 4933827"/>
              <a:gd name="connsiteX5" fmla="*/ 103994 w 6801659"/>
              <a:gd name="connsiteY5" fmla="*/ 1698424 h 4933827"/>
              <a:gd name="connsiteX0" fmla="*/ 103994 w 6801659"/>
              <a:gd name="connsiteY0" fmla="*/ 1572300 h 4807703"/>
              <a:gd name="connsiteX1" fmla="*/ 499420 w 6801659"/>
              <a:gd name="connsiteY1" fmla="*/ 0 h 4807703"/>
              <a:gd name="connsiteX2" fmla="*/ 5204086 w 6801659"/>
              <a:gd name="connsiteY2" fmla="*/ 1870841 h 4807703"/>
              <a:gd name="connsiteX3" fmla="*/ 6801659 w 6801659"/>
              <a:gd name="connsiteY3" fmla="*/ 2865072 h 4807703"/>
              <a:gd name="connsiteX4" fmla="*/ 2780165 w 6801659"/>
              <a:gd name="connsiteY4" fmla="*/ 4700131 h 4807703"/>
              <a:gd name="connsiteX5" fmla="*/ 103994 w 6801659"/>
              <a:gd name="connsiteY5" fmla="*/ 1572300 h 4807703"/>
              <a:gd name="connsiteX0" fmla="*/ 103994 w 6801659"/>
              <a:gd name="connsiteY0" fmla="*/ 1582811 h 4818214"/>
              <a:gd name="connsiteX1" fmla="*/ 499420 w 6801659"/>
              <a:gd name="connsiteY1" fmla="*/ 10511 h 4818214"/>
              <a:gd name="connsiteX2" fmla="*/ 5929300 w 6801659"/>
              <a:gd name="connsiteY2" fmla="*/ 0 h 4818214"/>
              <a:gd name="connsiteX3" fmla="*/ 6801659 w 6801659"/>
              <a:gd name="connsiteY3" fmla="*/ 2875583 h 4818214"/>
              <a:gd name="connsiteX4" fmla="*/ 2780165 w 6801659"/>
              <a:gd name="connsiteY4" fmla="*/ 4710642 h 4818214"/>
              <a:gd name="connsiteX5" fmla="*/ 103994 w 6801659"/>
              <a:gd name="connsiteY5" fmla="*/ 1582811 h 4818214"/>
              <a:gd name="connsiteX0" fmla="*/ 103994 w 5981852"/>
              <a:gd name="connsiteY0" fmla="*/ 1582811 h 5365921"/>
              <a:gd name="connsiteX1" fmla="*/ 499420 w 5981852"/>
              <a:gd name="connsiteY1" fmla="*/ 10511 h 5365921"/>
              <a:gd name="connsiteX2" fmla="*/ 5929300 w 5981852"/>
              <a:gd name="connsiteY2" fmla="*/ 0 h 5365921"/>
              <a:gd name="connsiteX3" fmla="*/ 5981852 w 5981852"/>
              <a:gd name="connsiteY3" fmla="*/ 4294480 h 5365921"/>
              <a:gd name="connsiteX4" fmla="*/ 2780165 w 5981852"/>
              <a:gd name="connsiteY4" fmla="*/ 4710642 h 5365921"/>
              <a:gd name="connsiteX5" fmla="*/ 103994 w 5981852"/>
              <a:gd name="connsiteY5" fmla="*/ 1582811 h 5365921"/>
              <a:gd name="connsiteX0" fmla="*/ 103994 w 5981852"/>
              <a:gd name="connsiteY0" fmla="*/ 1582811 h 4860550"/>
              <a:gd name="connsiteX1" fmla="*/ 499420 w 5981852"/>
              <a:gd name="connsiteY1" fmla="*/ 10511 h 4860550"/>
              <a:gd name="connsiteX2" fmla="*/ 5929300 w 5981852"/>
              <a:gd name="connsiteY2" fmla="*/ 0 h 4860550"/>
              <a:gd name="connsiteX3" fmla="*/ 5981852 w 5981852"/>
              <a:gd name="connsiteY3" fmla="*/ 4294480 h 4860550"/>
              <a:gd name="connsiteX4" fmla="*/ 2780165 w 5981852"/>
              <a:gd name="connsiteY4" fmla="*/ 4710642 h 4860550"/>
              <a:gd name="connsiteX5" fmla="*/ 103994 w 5981852"/>
              <a:gd name="connsiteY5" fmla="*/ 1582811 h 4860550"/>
              <a:gd name="connsiteX0" fmla="*/ 36685 w 5914543"/>
              <a:gd name="connsiteY0" fmla="*/ 1582811 h 4509739"/>
              <a:gd name="connsiteX1" fmla="*/ 432111 w 5914543"/>
              <a:gd name="connsiteY1" fmla="*/ 10511 h 4509739"/>
              <a:gd name="connsiteX2" fmla="*/ 5861991 w 5914543"/>
              <a:gd name="connsiteY2" fmla="*/ 0 h 4509739"/>
              <a:gd name="connsiteX3" fmla="*/ 5914543 w 5914543"/>
              <a:gd name="connsiteY3" fmla="*/ 4294480 h 4509739"/>
              <a:gd name="connsiteX4" fmla="*/ 1556718 w 5914543"/>
              <a:gd name="connsiteY4" fmla="*/ 4248187 h 4509739"/>
              <a:gd name="connsiteX5" fmla="*/ 36685 w 5914543"/>
              <a:gd name="connsiteY5" fmla="*/ 1582811 h 4509739"/>
              <a:gd name="connsiteX0" fmla="*/ 65088 w 5942946"/>
              <a:gd name="connsiteY0" fmla="*/ 1582811 h 4839074"/>
              <a:gd name="connsiteX1" fmla="*/ 460514 w 5942946"/>
              <a:gd name="connsiteY1" fmla="*/ 10511 h 4839074"/>
              <a:gd name="connsiteX2" fmla="*/ 5890394 w 5942946"/>
              <a:gd name="connsiteY2" fmla="*/ 0 h 4839074"/>
              <a:gd name="connsiteX3" fmla="*/ 5942946 w 5942946"/>
              <a:gd name="connsiteY3" fmla="*/ 4294480 h 4839074"/>
              <a:gd name="connsiteX4" fmla="*/ 1585121 w 5942946"/>
              <a:gd name="connsiteY4" fmla="*/ 4248187 h 4839074"/>
              <a:gd name="connsiteX5" fmla="*/ 65088 w 5942946"/>
              <a:gd name="connsiteY5" fmla="*/ 1582811 h 4839074"/>
              <a:gd name="connsiteX0" fmla="*/ 1380098 w 5737923"/>
              <a:gd name="connsiteY0" fmla="*/ 4248187 h 4622048"/>
              <a:gd name="connsiteX1" fmla="*/ 255491 w 5737923"/>
              <a:gd name="connsiteY1" fmla="*/ 10511 h 4622048"/>
              <a:gd name="connsiteX2" fmla="*/ 5685371 w 5737923"/>
              <a:gd name="connsiteY2" fmla="*/ 0 h 4622048"/>
              <a:gd name="connsiteX3" fmla="*/ 5737923 w 5737923"/>
              <a:gd name="connsiteY3" fmla="*/ 4294480 h 4622048"/>
              <a:gd name="connsiteX4" fmla="*/ 1380098 w 5737923"/>
              <a:gd name="connsiteY4" fmla="*/ 4248187 h 4622048"/>
              <a:gd name="connsiteX0" fmla="*/ 1528005 w 5885830"/>
              <a:gd name="connsiteY0" fmla="*/ 4248187 h 4815588"/>
              <a:gd name="connsiteX1" fmla="*/ 403398 w 5885830"/>
              <a:gd name="connsiteY1" fmla="*/ 10511 h 4815588"/>
              <a:gd name="connsiteX2" fmla="*/ 5833278 w 5885830"/>
              <a:gd name="connsiteY2" fmla="*/ 0 h 4815588"/>
              <a:gd name="connsiteX3" fmla="*/ 5885830 w 5885830"/>
              <a:gd name="connsiteY3" fmla="*/ 4294480 h 4815588"/>
              <a:gd name="connsiteX4" fmla="*/ 1528005 w 5885830"/>
              <a:gd name="connsiteY4" fmla="*/ 4248187 h 4815588"/>
              <a:gd name="connsiteX0" fmla="*/ 1528005 w 5885830"/>
              <a:gd name="connsiteY0" fmla="*/ 4248187 h 4849326"/>
              <a:gd name="connsiteX1" fmla="*/ 403398 w 5885830"/>
              <a:gd name="connsiteY1" fmla="*/ 10511 h 4849326"/>
              <a:gd name="connsiteX2" fmla="*/ 5833278 w 5885830"/>
              <a:gd name="connsiteY2" fmla="*/ 0 h 4849326"/>
              <a:gd name="connsiteX3" fmla="*/ 5885830 w 5885830"/>
              <a:gd name="connsiteY3" fmla="*/ 4294480 h 4849326"/>
              <a:gd name="connsiteX4" fmla="*/ 1528005 w 5885830"/>
              <a:gd name="connsiteY4" fmla="*/ 4248187 h 4849326"/>
              <a:gd name="connsiteX0" fmla="*/ 1476904 w 5834729"/>
              <a:gd name="connsiteY0" fmla="*/ 4248187 h 4849326"/>
              <a:gd name="connsiteX1" fmla="*/ 352297 w 5834729"/>
              <a:gd name="connsiteY1" fmla="*/ 10511 h 4849326"/>
              <a:gd name="connsiteX2" fmla="*/ 5782177 w 5834729"/>
              <a:gd name="connsiteY2" fmla="*/ 0 h 4849326"/>
              <a:gd name="connsiteX3" fmla="*/ 5834729 w 5834729"/>
              <a:gd name="connsiteY3" fmla="*/ 4294480 h 4849326"/>
              <a:gd name="connsiteX4" fmla="*/ 1476904 w 5834729"/>
              <a:gd name="connsiteY4" fmla="*/ 4248187 h 4849326"/>
              <a:gd name="connsiteX0" fmla="*/ 1551250 w 5909075"/>
              <a:gd name="connsiteY0" fmla="*/ 4248187 h 4849326"/>
              <a:gd name="connsiteX1" fmla="*/ 426643 w 5909075"/>
              <a:gd name="connsiteY1" fmla="*/ 10511 h 4849326"/>
              <a:gd name="connsiteX2" fmla="*/ 5856523 w 5909075"/>
              <a:gd name="connsiteY2" fmla="*/ 0 h 4849326"/>
              <a:gd name="connsiteX3" fmla="*/ 5909075 w 5909075"/>
              <a:gd name="connsiteY3" fmla="*/ 4294480 h 4849326"/>
              <a:gd name="connsiteX4" fmla="*/ 1551250 w 5909075"/>
              <a:gd name="connsiteY4" fmla="*/ 4248187 h 48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75" h="4849326">
                <a:moveTo>
                  <a:pt x="1551250" y="4248187"/>
                </a:moveTo>
                <a:cubicBezTo>
                  <a:pt x="-129745" y="3092757"/>
                  <a:pt x="-343453" y="1538349"/>
                  <a:pt x="426643" y="10511"/>
                </a:cubicBezTo>
                <a:lnTo>
                  <a:pt x="5856523" y="0"/>
                </a:lnTo>
                <a:cubicBezTo>
                  <a:pt x="5856523" y="1098666"/>
                  <a:pt x="5909075" y="3195814"/>
                  <a:pt x="5909075" y="4294480"/>
                </a:cubicBezTo>
                <a:cubicBezTo>
                  <a:pt x="5246924" y="4590809"/>
                  <a:pt x="3232245" y="5403617"/>
                  <a:pt x="1551250" y="4248187"/>
                </a:cubicBezTo>
                <a:close/>
              </a:path>
            </a:pathLst>
          </a:custGeom>
          <a:blipFill>
            <a:blip r:embed="rId4" cstate="screen">
              <a:extLst>
                <a:ext uri="{28A0092B-C50C-407E-A947-70E740481C1C}">
                  <a14:useLocalDpi xmlns:a14="http://schemas.microsoft.com/office/drawing/2010/main"/>
                </a:ext>
              </a:extLst>
            </a:blip>
            <a:srcRect/>
            <a:stretch>
              <a:fillRect l="20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1">
            <a:extLst>
              <a:ext uri="{FF2B5EF4-FFF2-40B4-BE49-F238E27FC236}">
                <a16:creationId xmlns:a16="http://schemas.microsoft.com/office/drawing/2014/main" id="{2E33E06C-BA6E-464D-B3AD-5C1076D1CBFF}"/>
              </a:ext>
            </a:extLst>
          </p:cNvPr>
          <p:cNvSpPr/>
          <p:nvPr userDrawn="1"/>
        </p:nvSpPr>
        <p:spPr>
          <a:xfrm rot="8810324">
            <a:off x="8440297" y="-609314"/>
            <a:ext cx="3244315" cy="519979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Picture 18" descr="Text&#10;&#10;Description automatically generated">
            <a:extLst>
              <a:ext uri="{FF2B5EF4-FFF2-40B4-BE49-F238E27FC236}">
                <a16:creationId xmlns:a16="http://schemas.microsoft.com/office/drawing/2014/main" id="{9730C5A3-5D4D-45CC-8F47-5CD40B4FFC2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522683" y="6100660"/>
            <a:ext cx="3346220" cy="510439"/>
          </a:xfrm>
          <a:prstGeom prst="rect">
            <a:avLst/>
          </a:prstGeom>
        </p:spPr>
      </p:pic>
    </p:spTree>
    <p:extLst>
      <p:ext uri="{BB962C8B-B14F-4D97-AF65-F5344CB8AC3E}">
        <p14:creationId xmlns:p14="http://schemas.microsoft.com/office/powerpoint/2010/main" val="9071157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Opener Slide">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l="-188"/>
          <a:stretch/>
        </p:blipFill>
        <p:spPr>
          <a:xfrm>
            <a:off x="-22860" y="-34290"/>
            <a:ext cx="12214860" cy="6892290"/>
          </a:xfrm>
          <a:prstGeom prst="rect">
            <a:avLst/>
          </a:prstGeom>
        </p:spPr>
      </p:pic>
      <p:sp>
        <p:nvSpPr>
          <p:cNvPr id="8" name="Rectangle 7"/>
          <p:cNvSpPr/>
          <p:nvPr userDrawn="1"/>
        </p:nvSpPr>
        <p:spPr>
          <a:xfrm>
            <a:off x="0" y="-34290"/>
            <a:ext cx="12192000" cy="6892290"/>
          </a:xfrm>
          <a:prstGeom prst="rect">
            <a:avLst/>
          </a:prstGeom>
          <a:gradFill flip="none" rotWithShape="1">
            <a:gsLst>
              <a:gs pos="0">
                <a:schemeClr val="accent1">
                  <a:shade val="30000"/>
                  <a:satMod val="115000"/>
                  <a:alpha val="88000"/>
                </a:schemeClr>
              </a:gs>
              <a:gs pos="50000">
                <a:schemeClr val="accent1">
                  <a:shade val="67500"/>
                  <a:satMod val="115000"/>
                  <a:alpha val="85000"/>
                </a:schemeClr>
              </a:gs>
              <a:gs pos="100000">
                <a:schemeClr val="accent1">
                  <a:shade val="100000"/>
                  <a:satMod val="115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16"/>
          <p:cNvSpPr>
            <a:spLocks noGrp="1"/>
          </p:cNvSpPr>
          <p:nvPr>
            <p:ph type="body" sz="quarter" idx="10" hasCustomPrompt="1"/>
          </p:nvPr>
        </p:nvSpPr>
        <p:spPr>
          <a:xfrm>
            <a:off x="753866" y="1771560"/>
            <a:ext cx="4846002" cy="606711"/>
          </a:xfrm>
        </p:spPr>
        <p:txBody>
          <a:bodyPr>
            <a:normAutofit/>
          </a:bodyPr>
          <a:lstStyle>
            <a:lvl1pPr marL="0" indent="0" algn="l">
              <a:buNone/>
              <a:defRPr sz="3200" b="0" baseline="0">
                <a:solidFill>
                  <a:schemeClr val="accent5">
                    <a:lumMod val="20000"/>
                    <a:lumOff val="80000"/>
                  </a:schemeClr>
                </a:solidFill>
                <a:latin typeface="Century Gothic" panose="020B0502020202020204" pitchFamily="34" charset="0"/>
              </a:defRPr>
            </a:lvl1pPr>
          </a:lstStyle>
          <a:p>
            <a:pPr lvl="0"/>
            <a:r>
              <a:rPr lang="en-US" dirty="0"/>
              <a:t>presentation for</a:t>
            </a:r>
          </a:p>
        </p:txBody>
      </p:sp>
      <p:sp>
        <p:nvSpPr>
          <p:cNvPr id="11" name="Text Placeholder 21"/>
          <p:cNvSpPr>
            <a:spLocks noGrp="1"/>
          </p:cNvSpPr>
          <p:nvPr>
            <p:ph type="body" sz="quarter" idx="11" hasCustomPrompt="1"/>
          </p:nvPr>
        </p:nvSpPr>
        <p:spPr>
          <a:xfrm>
            <a:off x="753866" y="2378271"/>
            <a:ext cx="8274020" cy="545403"/>
          </a:xfrm>
        </p:spPr>
        <p:txBody>
          <a:bodyPr>
            <a:normAutofit/>
          </a:bodyPr>
          <a:lstStyle>
            <a:lvl1pPr marL="0" indent="0">
              <a:buNone/>
              <a:defRPr sz="4000" b="1" baseline="0">
                <a:solidFill>
                  <a:srgbClr val="EE7D11"/>
                </a:solidFill>
                <a:latin typeface="Century Gothic" panose="020B0502020202020204" pitchFamily="34" charset="0"/>
              </a:defRPr>
            </a:lvl1pPr>
            <a:lvl2pPr>
              <a:defRPr b="1">
                <a:solidFill>
                  <a:srgbClr val="EE7D11"/>
                </a:solidFill>
              </a:defRPr>
            </a:lvl2pPr>
            <a:lvl3pPr>
              <a:defRPr b="1">
                <a:solidFill>
                  <a:srgbClr val="EE7D11"/>
                </a:solidFill>
              </a:defRPr>
            </a:lvl3pPr>
            <a:lvl4pPr>
              <a:defRPr b="1">
                <a:solidFill>
                  <a:srgbClr val="EE7D11"/>
                </a:solidFill>
              </a:defRPr>
            </a:lvl4pPr>
            <a:lvl5pPr>
              <a:defRPr b="1">
                <a:solidFill>
                  <a:srgbClr val="EE7D11"/>
                </a:solidFill>
              </a:defRPr>
            </a:lvl5pPr>
          </a:lstStyle>
          <a:p>
            <a:pPr lvl="0"/>
            <a:r>
              <a:rPr lang="en-US" dirty="0"/>
              <a:t>ENTER PRESENTATION TITLE</a:t>
            </a:r>
          </a:p>
        </p:txBody>
      </p:sp>
      <p:sp>
        <p:nvSpPr>
          <p:cNvPr id="13" name="Text Placeholder 2"/>
          <p:cNvSpPr>
            <a:spLocks noGrp="1"/>
          </p:cNvSpPr>
          <p:nvPr>
            <p:ph type="body" sz="quarter" idx="12" hasCustomPrompt="1"/>
          </p:nvPr>
        </p:nvSpPr>
        <p:spPr>
          <a:xfrm>
            <a:off x="753866" y="4194918"/>
            <a:ext cx="3349366" cy="488652"/>
          </a:xfrm>
        </p:spPr>
        <p:txBody>
          <a:bodyPr/>
          <a:lstStyle>
            <a:lvl1pPr marL="0" indent="0">
              <a:buNone/>
              <a:defRPr baseline="0">
                <a:solidFill>
                  <a:srgbClr val="EE7D11"/>
                </a:solidFill>
              </a:defRPr>
            </a:lvl1pPr>
          </a:lstStyle>
          <a:p>
            <a:pPr lvl="0"/>
            <a:r>
              <a:rPr lang="en-US" dirty="0"/>
              <a:t>Date </a:t>
            </a:r>
          </a:p>
        </p:txBody>
      </p:sp>
      <p:sp>
        <p:nvSpPr>
          <p:cNvPr id="15" name="Text Placeholder 2"/>
          <p:cNvSpPr>
            <a:spLocks noGrp="1"/>
          </p:cNvSpPr>
          <p:nvPr>
            <p:ph type="body" sz="quarter" idx="13" hasCustomPrompt="1"/>
          </p:nvPr>
        </p:nvSpPr>
        <p:spPr>
          <a:xfrm>
            <a:off x="757738" y="5701736"/>
            <a:ext cx="4788038" cy="458284"/>
          </a:xfrm>
        </p:spPr>
        <p:txBody>
          <a:bodyPr/>
          <a:lstStyle>
            <a:lvl1pPr marL="0" indent="0">
              <a:buNone/>
              <a:defRPr baseline="0">
                <a:solidFill>
                  <a:srgbClr val="EE7D11"/>
                </a:solidFill>
              </a:defRPr>
            </a:lvl1pPr>
          </a:lstStyle>
          <a:p>
            <a:pPr lvl="0"/>
            <a:r>
              <a:rPr lang="en-US" dirty="0"/>
              <a:t>Presenter name </a:t>
            </a:r>
          </a:p>
        </p:txBody>
      </p:sp>
      <p:sp>
        <p:nvSpPr>
          <p:cNvPr id="16" name="Text Placeholder 2"/>
          <p:cNvSpPr>
            <a:spLocks noGrp="1"/>
          </p:cNvSpPr>
          <p:nvPr>
            <p:ph type="body" sz="quarter" idx="14" hasCustomPrompt="1"/>
          </p:nvPr>
        </p:nvSpPr>
        <p:spPr>
          <a:xfrm>
            <a:off x="753866" y="6103626"/>
            <a:ext cx="4788038" cy="458284"/>
          </a:xfrm>
        </p:spPr>
        <p:txBody>
          <a:bodyPr/>
          <a:lstStyle>
            <a:lvl1pPr marL="0" indent="0">
              <a:buNone/>
              <a:defRPr sz="2400" i="1" baseline="0">
                <a:solidFill>
                  <a:schemeClr val="accent3">
                    <a:lumMod val="60000"/>
                    <a:lumOff val="40000"/>
                  </a:schemeClr>
                </a:solidFill>
              </a:defRPr>
            </a:lvl1pPr>
          </a:lstStyle>
          <a:p>
            <a:pPr lvl="0"/>
            <a:r>
              <a:rPr lang="en-US" dirty="0"/>
              <a:t>Title</a:t>
            </a:r>
          </a:p>
        </p:txBody>
      </p:sp>
      <p:sp>
        <p:nvSpPr>
          <p:cNvPr id="12" name="Rectangle 11"/>
          <p:cNvSpPr/>
          <p:nvPr userDrawn="1"/>
        </p:nvSpPr>
        <p:spPr>
          <a:xfrm>
            <a:off x="753866" y="6602233"/>
            <a:ext cx="1334020" cy="215444"/>
          </a:xfrm>
          <a:prstGeom prst="rect">
            <a:avLst/>
          </a:prstGeom>
        </p:spPr>
        <p:txBody>
          <a:bodyPr wrap="none">
            <a:spAutoFit/>
          </a:bodyPr>
          <a:lstStyle/>
          <a:p>
            <a:r>
              <a:rPr lang="en-US" sz="800" dirty="0">
                <a:solidFill>
                  <a:schemeClr val="bg1"/>
                </a:solidFill>
              </a:rPr>
              <a:t>Copyright © 2023 Eurofins </a:t>
            </a:r>
          </a:p>
        </p:txBody>
      </p:sp>
      <p:sp>
        <p:nvSpPr>
          <p:cNvPr id="14" name="Teardrop 4">
            <a:extLst>
              <a:ext uri="{FF2B5EF4-FFF2-40B4-BE49-F238E27FC236}">
                <a16:creationId xmlns:a16="http://schemas.microsoft.com/office/drawing/2014/main" id="{B2D1DDA8-2128-46ED-9CE0-A980DFB5A3B4}"/>
              </a:ext>
            </a:extLst>
          </p:cNvPr>
          <p:cNvSpPr/>
          <p:nvPr userDrawn="1"/>
        </p:nvSpPr>
        <p:spPr>
          <a:xfrm>
            <a:off x="8218147" y="-26896"/>
            <a:ext cx="4023840" cy="3779520"/>
          </a:xfrm>
          <a:custGeom>
            <a:avLst/>
            <a:gdLst>
              <a:gd name="connsiteX0" fmla="*/ 0 w 6550520"/>
              <a:gd name="connsiteY0" fmla="*/ 3295997 h 6591993"/>
              <a:gd name="connsiteX1" fmla="*/ 3275260 w 6550520"/>
              <a:gd name="connsiteY1" fmla="*/ 0 h 6591993"/>
              <a:gd name="connsiteX2" fmla="*/ 6550520 w 6550520"/>
              <a:gd name="connsiteY2" fmla="*/ 0 h 6591993"/>
              <a:gd name="connsiteX3" fmla="*/ 6550520 w 6550520"/>
              <a:gd name="connsiteY3" fmla="*/ 3295997 h 6591993"/>
              <a:gd name="connsiteX4" fmla="*/ 3275260 w 6550520"/>
              <a:gd name="connsiteY4" fmla="*/ 6591994 h 6591993"/>
              <a:gd name="connsiteX5" fmla="*/ 0 w 6550520"/>
              <a:gd name="connsiteY5" fmla="*/ 3295997 h 6591993"/>
              <a:gd name="connsiteX0" fmla="*/ 0 w 6729196"/>
              <a:gd name="connsiteY0" fmla="*/ 3295997 h 6617251"/>
              <a:gd name="connsiteX1" fmla="*/ 3275260 w 6729196"/>
              <a:gd name="connsiteY1" fmla="*/ 0 h 6617251"/>
              <a:gd name="connsiteX2" fmla="*/ 6550520 w 6729196"/>
              <a:gd name="connsiteY2" fmla="*/ 0 h 6617251"/>
              <a:gd name="connsiteX3" fmla="*/ 6729196 w 6729196"/>
              <a:gd name="connsiteY3" fmla="*/ 4294480 h 6617251"/>
              <a:gd name="connsiteX4" fmla="*/ 3275260 w 6729196"/>
              <a:gd name="connsiteY4" fmla="*/ 6591994 h 6617251"/>
              <a:gd name="connsiteX5" fmla="*/ 0 w 6729196"/>
              <a:gd name="connsiteY5" fmla="*/ 3295997 h 6617251"/>
              <a:gd name="connsiteX0" fmla="*/ 4844 w 6734040"/>
              <a:gd name="connsiteY0" fmla="*/ 3295997 h 6434655"/>
              <a:gd name="connsiteX1" fmla="*/ 3280104 w 6734040"/>
              <a:gd name="connsiteY1" fmla="*/ 0 h 6434655"/>
              <a:gd name="connsiteX2" fmla="*/ 6555364 w 6734040"/>
              <a:gd name="connsiteY2" fmla="*/ 0 h 6434655"/>
              <a:gd name="connsiteX3" fmla="*/ 6734040 w 6734040"/>
              <a:gd name="connsiteY3" fmla="*/ 4294480 h 6434655"/>
              <a:gd name="connsiteX4" fmla="*/ 2649484 w 6734040"/>
              <a:gd name="connsiteY4" fmla="*/ 6402807 h 6434655"/>
              <a:gd name="connsiteX5" fmla="*/ 4844 w 6734040"/>
              <a:gd name="connsiteY5" fmla="*/ 3295997 h 6434655"/>
              <a:gd name="connsiteX0" fmla="*/ 4317 w 6733513"/>
              <a:gd name="connsiteY0" fmla="*/ 3295997 h 6454799"/>
              <a:gd name="connsiteX1" fmla="*/ 3279577 w 6733513"/>
              <a:gd name="connsiteY1" fmla="*/ 0 h 6454799"/>
              <a:gd name="connsiteX2" fmla="*/ 6554837 w 6733513"/>
              <a:gd name="connsiteY2" fmla="*/ 0 h 6454799"/>
              <a:gd name="connsiteX3" fmla="*/ 6733513 w 6733513"/>
              <a:gd name="connsiteY3" fmla="*/ 4294480 h 6454799"/>
              <a:gd name="connsiteX4" fmla="*/ 2680488 w 6733513"/>
              <a:gd name="connsiteY4" fmla="*/ 6423828 h 6454799"/>
              <a:gd name="connsiteX5" fmla="*/ 4317 w 6733513"/>
              <a:gd name="connsiteY5" fmla="*/ 3295997 h 6454799"/>
              <a:gd name="connsiteX0" fmla="*/ 586 w 6729782"/>
              <a:gd name="connsiteY0" fmla="*/ 3295997 h 6454799"/>
              <a:gd name="connsiteX1" fmla="*/ 2529612 w 6729782"/>
              <a:gd name="connsiteY1" fmla="*/ 388883 h 6454799"/>
              <a:gd name="connsiteX2" fmla="*/ 6551106 w 6729782"/>
              <a:gd name="connsiteY2" fmla="*/ 0 h 6454799"/>
              <a:gd name="connsiteX3" fmla="*/ 6729782 w 6729782"/>
              <a:gd name="connsiteY3" fmla="*/ 4294480 h 6454799"/>
              <a:gd name="connsiteX4" fmla="*/ 2676757 w 6729782"/>
              <a:gd name="connsiteY4" fmla="*/ 6423828 h 6454799"/>
              <a:gd name="connsiteX5" fmla="*/ 586 w 6729782"/>
              <a:gd name="connsiteY5" fmla="*/ 3295997 h 6454799"/>
              <a:gd name="connsiteX0" fmla="*/ 12873 w 6742069"/>
              <a:gd name="connsiteY0" fmla="*/ 3295997 h 6454799"/>
              <a:gd name="connsiteX1" fmla="*/ 2541899 w 6742069"/>
              <a:gd name="connsiteY1" fmla="*/ 388883 h 6454799"/>
              <a:gd name="connsiteX2" fmla="*/ 6563393 w 6742069"/>
              <a:gd name="connsiteY2" fmla="*/ 0 h 6454799"/>
              <a:gd name="connsiteX3" fmla="*/ 6742069 w 6742069"/>
              <a:gd name="connsiteY3" fmla="*/ 4294480 h 6454799"/>
              <a:gd name="connsiteX4" fmla="*/ 2689044 w 6742069"/>
              <a:gd name="connsiteY4" fmla="*/ 6423828 h 6454799"/>
              <a:gd name="connsiteX5" fmla="*/ 12873 w 6742069"/>
              <a:gd name="connsiteY5" fmla="*/ 3295997 h 6454799"/>
              <a:gd name="connsiteX0" fmla="*/ 12873 w 6710538"/>
              <a:gd name="connsiteY0" fmla="*/ 3295997 h 6490552"/>
              <a:gd name="connsiteX1" fmla="*/ 2541899 w 6710538"/>
              <a:gd name="connsiteY1" fmla="*/ 388883 h 6490552"/>
              <a:gd name="connsiteX2" fmla="*/ 6563393 w 6710538"/>
              <a:gd name="connsiteY2" fmla="*/ 0 h 6490552"/>
              <a:gd name="connsiteX3" fmla="*/ 6710538 w 6710538"/>
              <a:gd name="connsiteY3" fmla="*/ 4588769 h 6490552"/>
              <a:gd name="connsiteX4" fmla="*/ 2689044 w 6710538"/>
              <a:gd name="connsiteY4" fmla="*/ 6423828 h 6490552"/>
              <a:gd name="connsiteX5" fmla="*/ 12873 w 6710538"/>
              <a:gd name="connsiteY5" fmla="*/ 3295997 h 6490552"/>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2907114 h 6142517"/>
              <a:gd name="connsiteX1" fmla="*/ 2541899 w 6710538"/>
              <a:gd name="connsiteY1" fmla="*/ 0 h 6142517"/>
              <a:gd name="connsiteX2" fmla="*/ 6248082 w 6710538"/>
              <a:gd name="connsiteY2" fmla="*/ 1208690 h 6142517"/>
              <a:gd name="connsiteX3" fmla="*/ 6710538 w 6710538"/>
              <a:gd name="connsiteY3" fmla="*/ 4199886 h 6142517"/>
              <a:gd name="connsiteX4" fmla="*/ 2689044 w 6710538"/>
              <a:gd name="connsiteY4" fmla="*/ 6034945 h 6142517"/>
              <a:gd name="connsiteX5" fmla="*/ 12873 w 6710538"/>
              <a:gd name="connsiteY5" fmla="*/ 2907114 h 6142517"/>
              <a:gd name="connsiteX0" fmla="*/ 4576 w 6702241"/>
              <a:gd name="connsiteY0" fmla="*/ 2907114 h 6142517"/>
              <a:gd name="connsiteX1" fmla="*/ 2533602 w 6702241"/>
              <a:gd name="connsiteY1" fmla="*/ 0 h 6142517"/>
              <a:gd name="connsiteX2" fmla="*/ 6239785 w 6702241"/>
              <a:gd name="connsiteY2" fmla="*/ 1208690 h 6142517"/>
              <a:gd name="connsiteX3" fmla="*/ 6702241 w 6702241"/>
              <a:gd name="connsiteY3" fmla="*/ 4199886 h 6142517"/>
              <a:gd name="connsiteX4" fmla="*/ 2680747 w 6702241"/>
              <a:gd name="connsiteY4" fmla="*/ 6034945 h 6142517"/>
              <a:gd name="connsiteX5" fmla="*/ 4576 w 6702241"/>
              <a:gd name="connsiteY5" fmla="*/ 2907114 h 6142517"/>
              <a:gd name="connsiteX0" fmla="*/ 103994 w 6801659"/>
              <a:gd name="connsiteY0" fmla="*/ 1698424 h 4933827"/>
              <a:gd name="connsiteX1" fmla="*/ 499420 w 6801659"/>
              <a:gd name="connsiteY1" fmla="*/ 126124 h 4933827"/>
              <a:gd name="connsiteX2" fmla="*/ 6339203 w 6801659"/>
              <a:gd name="connsiteY2" fmla="*/ 0 h 4933827"/>
              <a:gd name="connsiteX3" fmla="*/ 6801659 w 6801659"/>
              <a:gd name="connsiteY3" fmla="*/ 2991196 h 4933827"/>
              <a:gd name="connsiteX4" fmla="*/ 2780165 w 6801659"/>
              <a:gd name="connsiteY4" fmla="*/ 4826255 h 4933827"/>
              <a:gd name="connsiteX5" fmla="*/ 103994 w 6801659"/>
              <a:gd name="connsiteY5" fmla="*/ 1698424 h 4933827"/>
              <a:gd name="connsiteX0" fmla="*/ 103994 w 6801659"/>
              <a:gd name="connsiteY0" fmla="*/ 1572300 h 4807703"/>
              <a:gd name="connsiteX1" fmla="*/ 499420 w 6801659"/>
              <a:gd name="connsiteY1" fmla="*/ 0 h 4807703"/>
              <a:gd name="connsiteX2" fmla="*/ 5204086 w 6801659"/>
              <a:gd name="connsiteY2" fmla="*/ 1870841 h 4807703"/>
              <a:gd name="connsiteX3" fmla="*/ 6801659 w 6801659"/>
              <a:gd name="connsiteY3" fmla="*/ 2865072 h 4807703"/>
              <a:gd name="connsiteX4" fmla="*/ 2780165 w 6801659"/>
              <a:gd name="connsiteY4" fmla="*/ 4700131 h 4807703"/>
              <a:gd name="connsiteX5" fmla="*/ 103994 w 6801659"/>
              <a:gd name="connsiteY5" fmla="*/ 1572300 h 4807703"/>
              <a:gd name="connsiteX0" fmla="*/ 103994 w 6801659"/>
              <a:gd name="connsiteY0" fmla="*/ 1582811 h 4818214"/>
              <a:gd name="connsiteX1" fmla="*/ 499420 w 6801659"/>
              <a:gd name="connsiteY1" fmla="*/ 10511 h 4818214"/>
              <a:gd name="connsiteX2" fmla="*/ 5929300 w 6801659"/>
              <a:gd name="connsiteY2" fmla="*/ 0 h 4818214"/>
              <a:gd name="connsiteX3" fmla="*/ 6801659 w 6801659"/>
              <a:gd name="connsiteY3" fmla="*/ 2875583 h 4818214"/>
              <a:gd name="connsiteX4" fmla="*/ 2780165 w 6801659"/>
              <a:gd name="connsiteY4" fmla="*/ 4710642 h 4818214"/>
              <a:gd name="connsiteX5" fmla="*/ 103994 w 6801659"/>
              <a:gd name="connsiteY5" fmla="*/ 1582811 h 4818214"/>
              <a:gd name="connsiteX0" fmla="*/ 103994 w 5981852"/>
              <a:gd name="connsiteY0" fmla="*/ 1582811 h 5365921"/>
              <a:gd name="connsiteX1" fmla="*/ 499420 w 5981852"/>
              <a:gd name="connsiteY1" fmla="*/ 10511 h 5365921"/>
              <a:gd name="connsiteX2" fmla="*/ 5929300 w 5981852"/>
              <a:gd name="connsiteY2" fmla="*/ 0 h 5365921"/>
              <a:gd name="connsiteX3" fmla="*/ 5981852 w 5981852"/>
              <a:gd name="connsiteY3" fmla="*/ 4294480 h 5365921"/>
              <a:gd name="connsiteX4" fmla="*/ 2780165 w 5981852"/>
              <a:gd name="connsiteY4" fmla="*/ 4710642 h 5365921"/>
              <a:gd name="connsiteX5" fmla="*/ 103994 w 5981852"/>
              <a:gd name="connsiteY5" fmla="*/ 1582811 h 5365921"/>
              <a:gd name="connsiteX0" fmla="*/ 103994 w 5981852"/>
              <a:gd name="connsiteY0" fmla="*/ 1582811 h 4860550"/>
              <a:gd name="connsiteX1" fmla="*/ 499420 w 5981852"/>
              <a:gd name="connsiteY1" fmla="*/ 10511 h 4860550"/>
              <a:gd name="connsiteX2" fmla="*/ 5929300 w 5981852"/>
              <a:gd name="connsiteY2" fmla="*/ 0 h 4860550"/>
              <a:gd name="connsiteX3" fmla="*/ 5981852 w 5981852"/>
              <a:gd name="connsiteY3" fmla="*/ 4294480 h 4860550"/>
              <a:gd name="connsiteX4" fmla="*/ 2780165 w 5981852"/>
              <a:gd name="connsiteY4" fmla="*/ 4710642 h 4860550"/>
              <a:gd name="connsiteX5" fmla="*/ 103994 w 5981852"/>
              <a:gd name="connsiteY5" fmla="*/ 1582811 h 4860550"/>
              <a:gd name="connsiteX0" fmla="*/ 36685 w 5914543"/>
              <a:gd name="connsiteY0" fmla="*/ 1582811 h 4509739"/>
              <a:gd name="connsiteX1" fmla="*/ 432111 w 5914543"/>
              <a:gd name="connsiteY1" fmla="*/ 10511 h 4509739"/>
              <a:gd name="connsiteX2" fmla="*/ 5861991 w 5914543"/>
              <a:gd name="connsiteY2" fmla="*/ 0 h 4509739"/>
              <a:gd name="connsiteX3" fmla="*/ 5914543 w 5914543"/>
              <a:gd name="connsiteY3" fmla="*/ 4294480 h 4509739"/>
              <a:gd name="connsiteX4" fmla="*/ 1556718 w 5914543"/>
              <a:gd name="connsiteY4" fmla="*/ 4248187 h 4509739"/>
              <a:gd name="connsiteX5" fmla="*/ 36685 w 5914543"/>
              <a:gd name="connsiteY5" fmla="*/ 1582811 h 4509739"/>
              <a:gd name="connsiteX0" fmla="*/ 65088 w 5942946"/>
              <a:gd name="connsiteY0" fmla="*/ 1582811 h 4839074"/>
              <a:gd name="connsiteX1" fmla="*/ 460514 w 5942946"/>
              <a:gd name="connsiteY1" fmla="*/ 10511 h 4839074"/>
              <a:gd name="connsiteX2" fmla="*/ 5890394 w 5942946"/>
              <a:gd name="connsiteY2" fmla="*/ 0 h 4839074"/>
              <a:gd name="connsiteX3" fmla="*/ 5942946 w 5942946"/>
              <a:gd name="connsiteY3" fmla="*/ 4294480 h 4839074"/>
              <a:gd name="connsiteX4" fmla="*/ 1585121 w 5942946"/>
              <a:gd name="connsiteY4" fmla="*/ 4248187 h 4839074"/>
              <a:gd name="connsiteX5" fmla="*/ 65088 w 5942946"/>
              <a:gd name="connsiteY5" fmla="*/ 1582811 h 4839074"/>
              <a:gd name="connsiteX0" fmla="*/ 1380098 w 5737923"/>
              <a:gd name="connsiteY0" fmla="*/ 4248187 h 4622048"/>
              <a:gd name="connsiteX1" fmla="*/ 255491 w 5737923"/>
              <a:gd name="connsiteY1" fmla="*/ 10511 h 4622048"/>
              <a:gd name="connsiteX2" fmla="*/ 5685371 w 5737923"/>
              <a:gd name="connsiteY2" fmla="*/ 0 h 4622048"/>
              <a:gd name="connsiteX3" fmla="*/ 5737923 w 5737923"/>
              <a:gd name="connsiteY3" fmla="*/ 4294480 h 4622048"/>
              <a:gd name="connsiteX4" fmla="*/ 1380098 w 5737923"/>
              <a:gd name="connsiteY4" fmla="*/ 4248187 h 4622048"/>
              <a:gd name="connsiteX0" fmla="*/ 1528005 w 5885830"/>
              <a:gd name="connsiteY0" fmla="*/ 4248187 h 4815588"/>
              <a:gd name="connsiteX1" fmla="*/ 403398 w 5885830"/>
              <a:gd name="connsiteY1" fmla="*/ 10511 h 4815588"/>
              <a:gd name="connsiteX2" fmla="*/ 5833278 w 5885830"/>
              <a:gd name="connsiteY2" fmla="*/ 0 h 4815588"/>
              <a:gd name="connsiteX3" fmla="*/ 5885830 w 5885830"/>
              <a:gd name="connsiteY3" fmla="*/ 4294480 h 4815588"/>
              <a:gd name="connsiteX4" fmla="*/ 1528005 w 5885830"/>
              <a:gd name="connsiteY4" fmla="*/ 4248187 h 4815588"/>
              <a:gd name="connsiteX0" fmla="*/ 1528005 w 5885830"/>
              <a:gd name="connsiteY0" fmla="*/ 4248187 h 4849326"/>
              <a:gd name="connsiteX1" fmla="*/ 403398 w 5885830"/>
              <a:gd name="connsiteY1" fmla="*/ 10511 h 4849326"/>
              <a:gd name="connsiteX2" fmla="*/ 5833278 w 5885830"/>
              <a:gd name="connsiteY2" fmla="*/ 0 h 4849326"/>
              <a:gd name="connsiteX3" fmla="*/ 5885830 w 5885830"/>
              <a:gd name="connsiteY3" fmla="*/ 4294480 h 4849326"/>
              <a:gd name="connsiteX4" fmla="*/ 1528005 w 5885830"/>
              <a:gd name="connsiteY4" fmla="*/ 4248187 h 4849326"/>
              <a:gd name="connsiteX0" fmla="*/ 1476904 w 5834729"/>
              <a:gd name="connsiteY0" fmla="*/ 4248187 h 4849326"/>
              <a:gd name="connsiteX1" fmla="*/ 352297 w 5834729"/>
              <a:gd name="connsiteY1" fmla="*/ 10511 h 4849326"/>
              <a:gd name="connsiteX2" fmla="*/ 5782177 w 5834729"/>
              <a:gd name="connsiteY2" fmla="*/ 0 h 4849326"/>
              <a:gd name="connsiteX3" fmla="*/ 5834729 w 5834729"/>
              <a:gd name="connsiteY3" fmla="*/ 4294480 h 4849326"/>
              <a:gd name="connsiteX4" fmla="*/ 1476904 w 5834729"/>
              <a:gd name="connsiteY4" fmla="*/ 4248187 h 4849326"/>
              <a:gd name="connsiteX0" fmla="*/ 1551250 w 5909075"/>
              <a:gd name="connsiteY0" fmla="*/ 4248187 h 4849326"/>
              <a:gd name="connsiteX1" fmla="*/ 426643 w 5909075"/>
              <a:gd name="connsiteY1" fmla="*/ 10511 h 4849326"/>
              <a:gd name="connsiteX2" fmla="*/ 5856523 w 5909075"/>
              <a:gd name="connsiteY2" fmla="*/ 0 h 4849326"/>
              <a:gd name="connsiteX3" fmla="*/ 5909075 w 5909075"/>
              <a:gd name="connsiteY3" fmla="*/ 4294480 h 4849326"/>
              <a:gd name="connsiteX4" fmla="*/ 1551250 w 5909075"/>
              <a:gd name="connsiteY4" fmla="*/ 4248187 h 48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75" h="4849326">
                <a:moveTo>
                  <a:pt x="1551250" y="4248187"/>
                </a:moveTo>
                <a:cubicBezTo>
                  <a:pt x="-129745" y="3092757"/>
                  <a:pt x="-343453" y="1538349"/>
                  <a:pt x="426643" y="10511"/>
                </a:cubicBezTo>
                <a:lnTo>
                  <a:pt x="5856523" y="0"/>
                </a:lnTo>
                <a:cubicBezTo>
                  <a:pt x="5856523" y="1098666"/>
                  <a:pt x="5909075" y="3195814"/>
                  <a:pt x="5909075" y="4294480"/>
                </a:cubicBezTo>
                <a:cubicBezTo>
                  <a:pt x="5246924" y="4590809"/>
                  <a:pt x="3232245" y="5403617"/>
                  <a:pt x="1551250" y="4248187"/>
                </a:cubicBezTo>
                <a:close/>
              </a:path>
            </a:pathLst>
          </a:custGeom>
          <a:blipFill dpi="0" rotWithShape="1">
            <a:blip r:embed="rId4" cstate="screen">
              <a:extLst>
                <a:ext uri="{28A0092B-C50C-407E-A947-70E740481C1C}">
                  <a14:useLocalDpi xmlns:a14="http://schemas.microsoft.com/office/drawing/2010/main"/>
                </a:ext>
              </a:extLst>
            </a:blip>
            <a:srcRect/>
            <a:stretch>
              <a:fillRect r="6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1">
            <a:extLst>
              <a:ext uri="{FF2B5EF4-FFF2-40B4-BE49-F238E27FC236}">
                <a16:creationId xmlns:a16="http://schemas.microsoft.com/office/drawing/2014/main" id="{2E33E06C-BA6E-464D-B3AD-5C1076D1CBFF}"/>
              </a:ext>
            </a:extLst>
          </p:cNvPr>
          <p:cNvSpPr/>
          <p:nvPr userDrawn="1"/>
        </p:nvSpPr>
        <p:spPr>
          <a:xfrm rot="8810324">
            <a:off x="8440297" y="-609314"/>
            <a:ext cx="3244315" cy="519979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Picture 18" descr="Text&#10;&#10;Description automatically generated">
            <a:extLst>
              <a:ext uri="{FF2B5EF4-FFF2-40B4-BE49-F238E27FC236}">
                <a16:creationId xmlns:a16="http://schemas.microsoft.com/office/drawing/2014/main" id="{9730C5A3-5D4D-45CC-8F47-5CD40B4FFC2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522683" y="6100660"/>
            <a:ext cx="3346220" cy="510439"/>
          </a:xfrm>
          <a:prstGeom prst="rect">
            <a:avLst/>
          </a:prstGeom>
        </p:spPr>
      </p:pic>
    </p:spTree>
    <p:extLst>
      <p:ext uri="{BB962C8B-B14F-4D97-AF65-F5344CB8AC3E}">
        <p14:creationId xmlns:p14="http://schemas.microsoft.com/office/powerpoint/2010/main" val="12454953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resenter Information Slide">
    <p:spTree>
      <p:nvGrpSpPr>
        <p:cNvPr id="1" name=""/>
        <p:cNvGrpSpPr/>
        <p:nvPr/>
      </p:nvGrpSpPr>
      <p:grpSpPr>
        <a:xfrm>
          <a:off x="0" y="0"/>
          <a:ext cx="0" cy="0"/>
          <a:chOff x="0" y="0"/>
          <a:chExt cx="0" cy="0"/>
        </a:xfrm>
      </p:grpSpPr>
      <p:sp>
        <p:nvSpPr>
          <p:cNvPr id="12" name="Rectangle 11"/>
          <p:cNvSpPr/>
          <p:nvPr userDrawn="1"/>
        </p:nvSpPr>
        <p:spPr>
          <a:xfrm rot="10800000">
            <a:off x="8719496" y="0"/>
            <a:ext cx="3472504"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ontent Placeholder 77"/>
          <p:cNvSpPr>
            <a:spLocks noGrp="1"/>
          </p:cNvSpPr>
          <p:nvPr>
            <p:ph sz="quarter" idx="24"/>
          </p:nvPr>
        </p:nvSpPr>
        <p:spPr>
          <a:xfrm>
            <a:off x="7007101" y="622696"/>
            <a:ext cx="3424790" cy="3426303"/>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8" name="Text Placeholder 71"/>
          <p:cNvSpPr>
            <a:spLocks noGrp="1"/>
          </p:cNvSpPr>
          <p:nvPr>
            <p:ph type="body" sz="quarter" idx="21" hasCustomPrompt="1"/>
          </p:nvPr>
        </p:nvSpPr>
        <p:spPr>
          <a:xfrm>
            <a:off x="1097595" y="622696"/>
            <a:ext cx="1825460" cy="631825"/>
          </a:xfrm>
        </p:spPr>
        <p:txBody>
          <a:bodyPr/>
          <a:lstStyle>
            <a:lvl1pPr marL="0" indent="0">
              <a:buNone/>
              <a:defRPr b="1" baseline="0">
                <a:solidFill>
                  <a:srgbClr val="003883"/>
                </a:solidFill>
                <a:latin typeface="Gill Sans MT" panose="020B0502020104020203" pitchFamily="34" charset="0"/>
              </a:defRPr>
            </a:lvl1pPr>
          </a:lstStyle>
          <a:p>
            <a:pPr lvl="0"/>
            <a:r>
              <a:rPr lang="en-US" dirty="0"/>
              <a:t>FIRST</a:t>
            </a:r>
          </a:p>
        </p:txBody>
      </p:sp>
      <p:sp>
        <p:nvSpPr>
          <p:cNvPr id="9" name="Text Placeholder 73"/>
          <p:cNvSpPr>
            <a:spLocks noGrp="1"/>
          </p:cNvSpPr>
          <p:nvPr>
            <p:ph type="body" sz="quarter" idx="22" hasCustomPrompt="1"/>
          </p:nvPr>
        </p:nvSpPr>
        <p:spPr>
          <a:xfrm>
            <a:off x="1097595" y="2294419"/>
            <a:ext cx="5003800" cy="1390341"/>
          </a:xfrm>
        </p:spPr>
        <p:txBody>
          <a:bodyPr>
            <a:normAutofit/>
          </a:bodyPr>
          <a:lstStyle>
            <a:lvl1pPr>
              <a:defRPr sz="2200">
                <a:solidFill>
                  <a:srgbClr val="133D8D"/>
                </a:solidFill>
                <a:latin typeface="Gill Sans MT" panose="020B0502020104020203" pitchFamily="34" charset="0"/>
              </a:defRPr>
            </a:lvl1pPr>
            <a:lvl2pPr>
              <a:defRPr>
                <a:solidFill>
                  <a:srgbClr val="133D8D"/>
                </a:solidFill>
                <a:latin typeface="Gill Sans MT" panose="020B0502020104020203" pitchFamily="34" charset="0"/>
              </a:defRPr>
            </a:lvl2pPr>
            <a:lvl3pPr>
              <a:defRPr>
                <a:solidFill>
                  <a:srgbClr val="133D8D"/>
                </a:solidFill>
                <a:latin typeface="Gill Sans MT" panose="020B0502020104020203" pitchFamily="34" charset="0"/>
              </a:defRPr>
            </a:lvl3pPr>
            <a:lvl4pPr>
              <a:defRPr>
                <a:solidFill>
                  <a:srgbClr val="133D8D"/>
                </a:solidFill>
                <a:latin typeface="Gill Sans MT" panose="020B0502020104020203" pitchFamily="34" charset="0"/>
              </a:defRPr>
            </a:lvl4pPr>
            <a:lvl5pPr>
              <a:defRPr>
                <a:solidFill>
                  <a:srgbClr val="133D8D"/>
                </a:solidFill>
                <a:latin typeface="Gill Sans MT" panose="020B0502020104020203" pitchFamily="34" charset="0"/>
              </a:defRPr>
            </a:lvl5pPr>
          </a:lstStyle>
          <a:p>
            <a:pPr lvl="0"/>
            <a:r>
              <a:rPr lang="en-US" dirty="0"/>
              <a:t>Your first point</a:t>
            </a:r>
          </a:p>
          <a:p>
            <a:pPr lvl="0"/>
            <a:r>
              <a:rPr lang="en-US" dirty="0"/>
              <a:t>Your second point</a:t>
            </a:r>
          </a:p>
          <a:p>
            <a:pPr lvl="0"/>
            <a:r>
              <a:rPr lang="en-US" dirty="0"/>
              <a:t>Your final point</a:t>
            </a:r>
          </a:p>
        </p:txBody>
      </p:sp>
      <p:sp>
        <p:nvSpPr>
          <p:cNvPr id="10" name="Picture Placeholder 75"/>
          <p:cNvSpPr>
            <a:spLocks noGrp="1"/>
          </p:cNvSpPr>
          <p:nvPr>
            <p:ph type="pic" sz="quarter" idx="23"/>
          </p:nvPr>
        </p:nvSpPr>
        <p:spPr>
          <a:xfrm>
            <a:off x="7163233" y="794767"/>
            <a:ext cx="3112525" cy="3082160"/>
          </a:xfrm>
          <a:prstGeom prst="ellipse">
            <a:avLst/>
          </a:prstGeom>
        </p:spPr>
        <p:txBody>
          <a:bodyPr/>
          <a:lstStyle/>
          <a:p>
            <a:endParaRPr lang="en-US"/>
          </a:p>
        </p:txBody>
      </p:sp>
      <p:sp>
        <p:nvSpPr>
          <p:cNvPr id="15" name="Text Placeholder 71"/>
          <p:cNvSpPr>
            <a:spLocks noGrp="1"/>
          </p:cNvSpPr>
          <p:nvPr>
            <p:ph type="body" sz="quarter" idx="25" hasCustomPrompt="1"/>
          </p:nvPr>
        </p:nvSpPr>
        <p:spPr>
          <a:xfrm>
            <a:off x="1097595" y="1050586"/>
            <a:ext cx="1825460" cy="631825"/>
          </a:xfrm>
        </p:spPr>
        <p:txBody>
          <a:bodyPr/>
          <a:lstStyle>
            <a:lvl1pPr marL="0" indent="0">
              <a:buNone/>
              <a:defRPr b="0" baseline="0">
                <a:solidFill>
                  <a:srgbClr val="EE7D11"/>
                </a:solidFill>
                <a:latin typeface="Gill Sans MT" panose="020B0502020104020203" pitchFamily="34" charset="0"/>
              </a:defRPr>
            </a:lvl1pPr>
          </a:lstStyle>
          <a:p>
            <a:pPr lvl="0"/>
            <a:r>
              <a:rPr lang="en-US" dirty="0"/>
              <a:t>LAST</a:t>
            </a:r>
          </a:p>
        </p:txBody>
      </p:sp>
      <p:sp>
        <p:nvSpPr>
          <p:cNvPr id="4" name="Text Placeholder 3"/>
          <p:cNvSpPr>
            <a:spLocks noGrp="1"/>
          </p:cNvSpPr>
          <p:nvPr>
            <p:ph type="body" sz="quarter" idx="26" hasCustomPrompt="1"/>
          </p:nvPr>
        </p:nvSpPr>
        <p:spPr>
          <a:xfrm>
            <a:off x="1097595" y="1507401"/>
            <a:ext cx="3982031" cy="481013"/>
          </a:xfrm>
        </p:spPr>
        <p:txBody>
          <a:bodyPr>
            <a:normAutofit/>
          </a:bodyPr>
          <a:lstStyle>
            <a:lvl2pPr marL="457200" indent="0" algn="l">
              <a:buNone/>
              <a:defRPr sz="1800" baseline="0">
                <a:solidFill>
                  <a:schemeClr val="accent5">
                    <a:lumMod val="75000"/>
                  </a:schemeClr>
                </a:solidFill>
              </a:defRPr>
            </a:lvl2pPr>
          </a:lstStyle>
          <a:p>
            <a:pPr lvl="1"/>
            <a:r>
              <a:rPr lang="en-US" dirty="0"/>
              <a:t>Your title</a:t>
            </a:r>
          </a:p>
        </p:txBody>
      </p:sp>
      <p:sp>
        <p:nvSpPr>
          <p:cNvPr id="13" name="Rectangle 12"/>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Picture 2" descr="A picture containing grass, field&#10;&#10;Description automatically generated">
            <a:extLst>
              <a:ext uri="{FF2B5EF4-FFF2-40B4-BE49-F238E27FC236}">
                <a16:creationId xmlns:a16="http://schemas.microsoft.com/office/drawing/2014/main" id="{AB131C0C-51C4-4227-8ED1-09BFBC009A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88" y="4564553"/>
            <a:ext cx="8723184" cy="2293447"/>
          </a:xfrm>
          <a:prstGeom prst="rect">
            <a:avLst/>
          </a:prstGeom>
        </p:spPr>
      </p:pic>
      <p:sp>
        <p:nvSpPr>
          <p:cNvPr id="14" name="Rectangle 13">
            <a:extLst>
              <a:ext uri="{FF2B5EF4-FFF2-40B4-BE49-F238E27FC236}">
                <a16:creationId xmlns:a16="http://schemas.microsoft.com/office/drawing/2014/main" id="{A48A5A40-DF6E-40E4-941F-D2B9FB1CE47A}"/>
              </a:ext>
            </a:extLst>
          </p:cNvPr>
          <p:cNvSpPr/>
          <p:nvPr userDrawn="1"/>
        </p:nvSpPr>
        <p:spPr>
          <a:xfrm>
            <a:off x="-1" y="4568371"/>
            <a:ext cx="8719497" cy="2289629"/>
          </a:xfrm>
          <a:prstGeom prst="rect">
            <a:avLst/>
          </a:prstGeom>
          <a:gradFill flip="none" rotWithShape="1">
            <a:gsLst>
              <a:gs pos="0">
                <a:schemeClr val="accent1">
                  <a:shade val="30000"/>
                  <a:satMod val="115000"/>
                  <a:alpha val="48000"/>
                </a:schemeClr>
              </a:gs>
              <a:gs pos="50000">
                <a:schemeClr val="accent1">
                  <a:shade val="67500"/>
                  <a:satMod val="115000"/>
                  <a:alpha val="43000"/>
                </a:schemeClr>
              </a:gs>
              <a:gs pos="100000">
                <a:schemeClr val="accent1">
                  <a:shade val="100000"/>
                  <a:satMod val="115000"/>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6B0A7338-7E79-4AF9-B543-2F19B88F30AA}"/>
              </a:ext>
            </a:extLst>
          </p:cNvPr>
          <p:cNvSpPr/>
          <p:nvPr userDrawn="1"/>
        </p:nvSpPr>
        <p:spPr>
          <a:xfrm>
            <a:off x="188747" y="6494067"/>
            <a:ext cx="1334020" cy="215444"/>
          </a:xfrm>
          <a:prstGeom prst="rect">
            <a:avLst/>
          </a:prstGeom>
        </p:spPr>
        <p:txBody>
          <a:bodyPr wrap="none">
            <a:spAutoFit/>
          </a:bodyPr>
          <a:lstStyle/>
          <a:p>
            <a:r>
              <a:rPr lang="en-US" sz="800" dirty="0">
                <a:solidFill>
                  <a:schemeClr val="bg1"/>
                </a:solidFill>
              </a:rPr>
              <a:t>Copyright © 2023 Eurofins </a:t>
            </a:r>
          </a:p>
        </p:txBody>
      </p:sp>
    </p:spTree>
    <p:extLst>
      <p:ext uri="{BB962C8B-B14F-4D97-AF65-F5344CB8AC3E}">
        <p14:creationId xmlns:p14="http://schemas.microsoft.com/office/powerpoint/2010/main" val="38221730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489" y="-49959"/>
            <a:ext cx="3948227" cy="6936170"/>
          </a:xfrm>
          <a:prstGeom prst="flowChartDelay">
            <a:avLst/>
          </a:prstGeom>
        </p:spPr>
      </p:pic>
      <p:sp>
        <p:nvSpPr>
          <p:cNvPr id="6" name="Flowchart: Delay 5"/>
          <p:cNvSpPr/>
          <p:nvPr userDrawn="1"/>
        </p:nvSpPr>
        <p:spPr>
          <a:xfrm>
            <a:off x="-3643" y="-47065"/>
            <a:ext cx="4189228" cy="6919386"/>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1000">
                <a:schemeClr val="accent2">
                  <a:lumMod val="90000"/>
                  <a:lumOff val="10000"/>
                  <a:alpha val="85000"/>
                </a:schemeClr>
              </a:gs>
              <a:gs pos="100000">
                <a:schemeClr val="accent5">
                  <a:lumMod val="75000"/>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userDrawn="1"/>
        </p:nvSpPr>
        <p:spPr>
          <a:xfrm>
            <a:off x="188747" y="6494068"/>
            <a:ext cx="1334020" cy="215444"/>
          </a:xfrm>
          <a:prstGeom prst="rect">
            <a:avLst/>
          </a:prstGeom>
        </p:spPr>
        <p:txBody>
          <a:bodyPr wrap="none">
            <a:spAutoFit/>
          </a:bodyPr>
          <a:lstStyle/>
          <a:p>
            <a:r>
              <a:rPr lang="en-US" sz="800" dirty="0">
                <a:solidFill>
                  <a:schemeClr val="bg1"/>
                </a:solidFill>
              </a:rPr>
              <a:t>Copyright © 2023 Eurofins </a:t>
            </a:r>
          </a:p>
        </p:txBody>
      </p:sp>
      <p:pic>
        <p:nvPicPr>
          <p:cNvPr id="22" name="Picture 21" descr="A picture containing sky, grass, outdoor, field&#10;&#10;Description automatically generated">
            <a:extLst>
              <a:ext uri="{FF2B5EF4-FFF2-40B4-BE49-F238E27FC236}">
                <a16:creationId xmlns:a16="http://schemas.microsoft.com/office/drawing/2014/main" id="{ECEF52BB-4117-4A51-9D32-C71CA184FC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15342" y="-30910"/>
            <a:ext cx="2394690" cy="6936170"/>
          </a:xfrm>
          <a:custGeom>
            <a:avLst/>
            <a:gdLst>
              <a:gd name="connsiteX0" fmla="*/ 0 w 2394690"/>
              <a:gd name="connsiteY0" fmla="*/ 0 h 6858000"/>
              <a:gd name="connsiteX1" fmla="*/ 911494 w 2394690"/>
              <a:gd name="connsiteY1" fmla="*/ 0 h 6858000"/>
              <a:gd name="connsiteX2" fmla="*/ 921377 w 2394690"/>
              <a:gd name="connsiteY2" fmla="*/ 6974 h 6858000"/>
              <a:gd name="connsiteX3" fmla="*/ 2393539 w 2394690"/>
              <a:gd name="connsiteY3" fmla="*/ 3164278 h 6858000"/>
              <a:gd name="connsiteX4" fmla="*/ 939082 w 2394690"/>
              <a:gd name="connsiteY4" fmla="*/ 6845470 h 6858000"/>
              <a:gd name="connsiteX5" fmla="*/ 907698 w 2394690"/>
              <a:gd name="connsiteY5" fmla="*/ 6858000 h 6858000"/>
              <a:gd name="connsiteX6" fmla="*/ 114021 w 2394690"/>
              <a:gd name="connsiteY6" fmla="*/ 6858000 h 6858000"/>
              <a:gd name="connsiteX7" fmla="*/ 173148 w 2394690"/>
              <a:gd name="connsiteY7" fmla="*/ 6830610 h 6858000"/>
              <a:gd name="connsiteX8" fmla="*/ 1781133 w 2394690"/>
              <a:gd name="connsiteY8" fmla="*/ 3227778 h 6858000"/>
              <a:gd name="connsiteX9" fmla="*/ 50078 w 2394690"/>
              <a:gd name="connsiteY9" fmla="*/ 336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4690" h="6858000">
                <a:moveTo>
                  <a:pt x="0" y="0"/>
                </a:moveTo>
                <a:lnTo>
                  <a:pt x="911494" y="0"/>
                </a:lnTo>
                <a:lnTo>
                  <a:pt x="921377" y="6974"/>
                </a:lnTo>
                <a:cubicBezTo>
                  <a:pt x="1732031" y="621344"/>
                  <a:pt x="2364304" y="2196034"/>
                  <a:pt x="2393539" y="3164278"/>
                </a:cubicBezTo>
                <a:cubicBezTo>
                  <a:pt x="2425025" y="4207002"/>
                  <a:pt x="1807370" y="6429503"/>
                  <a:pt x="939082" y="6845470"/>
                </a:cubicBezTo>
                <a:lnTo>
                  <a:pt x="907698" y="6858000"/>
                </a:lnTo>
                <a:lnTo>
                  <a:pt x="114021" y="6858000"/>
                </a:lnTo>
                <a:lnTo>
                  <a:pt x="173148" y="6830610"/>
                </a:lnTo>
                <a:cubicBezTo>
                  <a:pt x="786792" y="6502346"/>
                  <a:pt x="1890472" y="4683373"/>
                  <a:pt x="1781133" y="3227778"/>
                </a:cubicBezTo>
                <a:cubicBezTo>
                  <a:pt x="1781133" y="1938239"/>
                  <a:pt x="734838" y="520101"/>
                  <a:pt x="50078" y="33635"/>
                </a:cubicBezTo>
                <a:close/>
              </a:path>
            </a:pathLst>
          </a:custGeom>
        </p:spPr>
      </p:pic>
      <p:sp>
        <p:nvSpPr>
          <p:cNvPr id="23" name="Block Arc 11">
            <a:extLst>
              <a:ext uri="{FF2B5EF4-FFF2-40B4-BE49-F238E27FC236}">
                <a16:creationId xmlns:a16="http://schemas.microsoft.com/office/drawing/2014/main" id="{86F0C052-55D1-4ED0-9A21-0109C98091A4}"/>
              </a:ext>
            </a:extLst>
          </p:cNvPr>
          <p:cNvSpPr/>
          <p:nvPr userDrawn="1"/>
        </p:nvSpPr>
        <p:spPr>
          <a:xfrm rot="5400000">
            <a:off x="-552641" y="1895269"/>
            <a:ext cx="7359653" cy="2743615"/>
          </a:xfrm>
          <a:custGeom>
            <a:avLst/>
            <a:gdLst>
              <a:gd name="connsiteX0" fmla="*/ 0 w 7721600"/>
              <a:gd name="connsiteY0" fmla="*/ 1974114 h 3948227"/>
              <a:gd name="connsiteX1" fmla="*/ 3860800 w 7721600"/>
              <a:gd name="connsiteY1" fmla="*/ 0 h 3948227"/>
              <a:gd name="connsiteX2" fmla="*/ 7721600 w 7721600"/>
              <a:gd name="connsiteY2" fmla="*/ 1974114 h 3948227"/>
              <a:gd name="connsiteX3" fmla="*/ 6734543 w 7721600"/>
              <a:gd name="connsiteY3" fmla="*/ 1974114 h 3948227"/>
              <a:gd name="connsiteX4" fmla="*/ 3860800 w 7721600"/>
              <a:gd name="connsiteY4" fmla="*/ 987057 h 3948227"/>
              <a:gd name="connsiteX5" fmla="*/ 987057 w 7721600"/>
              <a:gd name="connsiteY5" fmla="*/ 1974114 h 3948227"/>
              <a:gd name="connsiteX6" fmla="*/ 0 w 7721600"/>
              <a:gd name="connsiteY6" fmla="*/ 1974114 h 3948227"/>
              <a:gd name="connsiteX0" fmla="*/ 0 w 7721600"/>
              <a:gd name="connsiteY0" fmla="*/ 1974114 h 2926614"/>
              <a:gd name="connsiteX1" fmla="*/ 3860800 w 7721600"/>
              <a:gd name="connsiteY1" fmla="*/ 0 h 2926614"/>
              <a:gd name="connsiteX2" fmla="*/ 7721600 w 7721600"/>
              <a:gd name="connsiteY2" fmla="*/ 1974114 h 2926614"/>
              <a:gd name="connsiteX3" fmla="*/ 6734543 w 7721600"/>
              <a:gd name="connsiteY3" fmla="*/ 1974114 h 2926614"/>
              <a:gd name="connsiteX4" fmla="*/ 3860800 w 7721600"/>
              <a:gd name="connsiteY4" fmla="*/ 987057 h 2926614"/>
              <a:gd name="connsiteX5" fmla="*/ 580657 w 7721600"/>
              <a:gd name="connsiteY5" fmla="*/ 2926614 h 2926614"/>
              <a:gd name="connsiteX6" fmla="*/ 0 w 7721600"/>
              <a:gd name="connsiteY6" fmla="*/ 1974114 h 2926614"/>
              <a:gd name="connsiteX0" fmla="*/ 0 w 8089900"/>
              <a:gd name="connsiteY0" fmla="*/ 2629883 h 2934683"/>
              <a:gd name="connsiteX1" fmla="*/ 4229100 w 8089900"/>
              <a:gd name="connsiteY1" fmla="*/ 8069 h 2934683"/>
              <a:gd name="connsiteX2" fmla="*/ 8089900 w 8089900"/>
              <a:gd name="connsiteY2" fmla="*/ 1982183 h 2934683"/>
              <a:gd name="connsiteX3" fmla="*/ 7102843 w 8089900"/>
              <a:gd name="connsiteY3" fmla="*/ 1982183 h 2934683"/>
              <a:gd name="connsiteX4" fmla="*/ 4229100 w 8089900"/>
              <a:gd name="connsiteY4" fmla="*/ 995126 h 2934683"/>
              <a:gd name="connsiteX5" fmla="*/ 948957 w 8089900"/>
              <a:gd name="connsiteY5" fmla="*/ 2934683 h 2934683"/>
              <a:gd name="connsiteX6" fmla="*/ 0 w 8089900"/>
              <a:gd name="connsiteY6" fmla="*/ 2629883 h 2934683"/>
              <a:gd name="connsiteX0" fmla="*/ 0 w 8089900"/>
              <a:gd name="connsiteY0" fmla="*/ 2629883 h 3125183"/>
              <a:gd name="connsiteX1" fmla="*/ 4229100 w 8089900"/>
              <a:gd name="connsiteY1" fmla="*/ 8069 h 3125183"/>
              <a:gd name="connsiteX2" fmla="*/ 8089900 w 8089900"/>
              <a:gd name="connsiteY2" fmla="*/ 1982183 h 3125183"/>
              <a:gd name="connsiteX3" fmla="*/ 7883896 w 8089900"/>
              <a:gd name="connsiteY3" fmla="*/ 3125183 h 3125183"/>
              <a:gd name="connsiteX4" fmla="*/ 4229100 w 8089900"/>
              <a:gd name="connsiteY4" fmla="*/ 995126 h 3125183"/>
              <a:gd name="connsiteX5" fmla="*/ 948957 w 8089900"/>
              <a:gd name="connsiteY5" fmla="*/ 2934683 h 3125183"/>
              <a:gd name="connsiteX6" fmla="*/ 0 w 8089900"/>
              <a:gd name="connsiteY6" fmla="*/ 2629883 h 3125183"/>
              <a:gd name="connsiteX0" fmla="*/ 0 w 7734300"/>
              <a:gd name="connsiteY0" fmla="*/ 2069571 h 3117321"/>
              <a:gd name="connsiteX1" fmla="*/ 3873500 w 7734300"/>
              <a:gd name="connsiteY1" fmla="*/ 207 h 3117321"/>
              <a:gd name="connsiteX2" fmla="*/ 7734300 w 7734300"/>
              <a:gd name="connsiteY2" fmla="*/ 1974321 h 3117321"/>
              <a:gd name="connsiteX3" fmla="*/ 7528296 w 7734300"/>
              <a:gd name="connsiteY3" fmla="*/ 3117321 h 3117321"/>
              <a:gd name="connsiteX4" fmla="*/ 3873500 w 7734300"/>
              <a:gd name="connsiteY4" fmla="*/ 987264 h 3117321"/>
              <a:gd name="connsiteX5" fmla="*/ 593357 w 7734300"/>
              <a:gd name="connsiteY5" fmla="*/ 2926821 h 3117321"/>
              <a:gd name="connsiteX6" fmla="*/ 0 w 7734300"/>
              <a:gd name="connsiteY6" fmla="*/ 2069571 h 3117321"/>
              <a:gd name="connsiteX0" fmla="*/ 0 w 7734300"/>
              <a:gd name="connsiteY0" fmla="*/ 2069571 h 3117321"/>
              <a:gd name="connsiteX1" fmla="*/ 3873500 w 7734300"/>
              <a:gd name="connsiteY1" fmla="*/ 207 h 3117321"/>
              <a:gd name="connsiteX2" fmla="*/ 7734300 w 7734300"/>
              <a:gd name="connsiteY2" fmla="*/ 1974321 h 3117321"/>
              <a:gd name="connsiteX3" fmla="*/ 7528296 w 7734300"/>
              <a:gd name="connsiteY3" fmla="*/ 3117321 h 3117321"/>
              <a:gd name="connsiteX4" fmla="*/ 3873500 w 7734300"/>
              <a:gd name="connsiteY4" fmla="*/ 987264 h 3117321"/>
              <a:gd name="connsiteX5" fmla="*/ 523507 w 7734300"/>
              <a:gd name="connsiteY5" fmla="*/ 3104621 h 3117321"/>
              <a:gd name="connsiteX6" fmla="*/ 0 w 7734300"/>
              <a:gd name="connsiteY6" fmla="*/ 2069571 h 3117321"/>
              <a:gd name="connsiteX0" fmla="*/ 0 w 7734300"/>
              <a:gd name="connsiteY0" fmla="*/ 2069571 h 3168121"/>
              <a:gd name="connsiteX1" fmla="*/ 3873500 w 7734300"/>
              <a:gd name="connsiteY1" fmla="*/ 207 h 3168121"/>
              <a:gd name="connsiteX2" fmla="*/ 7734300 w 7734300"/>
              <a:gd name="connsiteY2" fmla="*/ 1974321 h 3168121"/>
              <a:gd name="connsiteX3" fmla="*/ 7509249 w 7734300"/>
              <a:gd name="connsiteY3" fmla="*/ 3168121 h 3168121"/>
              <a:gd name="connsiteX4" fmla="*/ 3873500 w 7734300"/>
              <a:gd name="connsiteY4" fmla="*/ 987264 h 3168121"/>
              <a:gd name="connsiteX5" fmla="*/ 523507 w 7734300"/>
              <a:gd name="connsiteY5" fmla="*/ 3104621 h 3168121"/>
              <a:gd name="connsiteX6" fmla="*/ 0 w 7734300"/>
              <a:gd name="connsiteY6" fmla="*/ 2069571 h 3168121"/>
              <a:gd name="connsiteX0" fmla="*/ 0 w 7734300"/>
              <a:gd name="connsiteY0" fmla="*/ 1841040 h 2939590"/>
              <a:gd name="connsiteX1" fmla="*/ 3873503 w 7734300"/>
              <a:gd name="connsiteY1" fmla="*/ 276 h 2939590"/>
              <a:gd name="connsiteX2" fmla="*/ 7734300 w 7734300"/>
              <a:gd name="connsiteY2" fmla="*/ 1745790 h 2939590"/>
              <a:gd name="connsiteX3" fmla="*/ 7509249 w 7734300"/>
              <a:gd name="connsiteY3" fmla="*/ 2939590 h 2939590"/>
              <a:gd name="connsiteX4" fmla="*/ 3873500 w 7734300"/>
              <a:gd name="connsiteY4" fmla="*/ 758733 h 2939590"/>
              <a:gd name="connsiteX5" fmla="*/ 523507 w 7734300"/>
              <a:gd name="connsiteY5" fmla="*/ 2876090 h 2939590"/>
              <a:gd name="connsiteX6" fmla="*/ 0 w 7734300"/>
              <a:gd name="connsiteY6" fmla="*/ 1841040 h 2939590"/>
              <a:gd name="connsiteX0" fmla="*/ 0 w 7734300"/>
              <a:gd name="connsiteY0" fmla="*/ 1876233 h 2974783"/>
              <a:gd name="connsiteX1" fmla="*/ 3873503 w 7734300"/>
              <a:gd name="connsiteY1" fmla="*/ 35469 h 2974783"/>
              <a:gd name="connsiteX2" fmla="*/ 7734300 w 7734300"/>
              <a:gd name="connsiteY2" fmla="*/ 1780983 h 2974783"/>
              <a:gd name="connsiteX3" fmla="*/ 7509249 w 7734300"/>
              <a:gd name="connsiteY3" fmla="*/ 2974783 h 2974783"/>
              <a:gd name="connsiteX4" fmla="*/ 3873500 w 7734300"/>
              <a:gd name="connsiteY4" fmla="*/ 793926 h 2974783"/>
              <a:gd name="connsiteX5" fmla="*/ 523507 w 7734300"/>
              <a:gd name="connsiteY5" fmla="*/ 2911283 h 2974783"/>
              <a:gd name="connsiteX6" fmla="*/ 0 w 7734300"/>
              <a:gd name="connsiteY6" fmla="*/ 1876233 h 2974783"/>
              <a:gd name="connsiteX0" fmla="*/ 0 w 7734300"/>
              <a:gd name="connsiteY0" fmla="*/ 1841040 h 2939590"/>
              <a:gd name="connsiteX1" fmla="*/ 3873503 w 7734300"/>
              <a:gd name="connsiteY1" fmla="*/ 276 h 2939590"/>
              <a:gd name="connsiteX2" fmla="*/ 7734300 w 7734300"/>
              <a:gd name="connsiteY2" fmla="*/ 1745790 h 2939590"/>
              <a:gd name="connsiteX3" fmla="*/ 7509249 w 7734300"/>
              <a:gd name="connsiteY3" fmla="*/ 2939590 h 2939590"/>
              <a:gd name="connsiteX4" fmla="*/ 3873500 w 7734300"/>
              <a:gd name="connsiteY4" fmla="*/ 758733 h 2939590"/>
              <a:gd name="connsiteX5" fmla="*/ 523507 w 7734300"/>
              <a:gd name="connsiteY5" fmla="*/ 2876090 h 2939590"/>
              <a:gd name="connsiteX6" fmla="*/ 0 w 7734300"/>
              <a:gd name="connsiteY6" fmla="*/ 1841040 h 2939590"/>
              <a:gd name="connsiteX0" fmla="*/ 0 w 7346950"/>
              <a:gd name="connsiteY0" fmla="*/ 2214642 h 2944892"/>
              <a:gd name="connsiteX1" fmla="*/ 3486153 w 7346950"/>
              <a:gd name="connsiteY1" fmla="*/ 5578 h 2944892"/>
              <a:gd name="connsiteX2" fmla="*/ 7346950 w 7346950"/>
              <a:gd name="connsiteY2" fmla="*/ 1751092 h 2944892"/>
              <a:gd name="connsiteX3" fmla="*/ 7121899 w 7346950"/>
              <a:gd name="connsiteY3" fmla="*/ 2944892 h 2944892"/>
              <a:gd name="connsiteX4" fmla="*/ 3486150 w 7346950"/>
              <a:gd name="connsiteY4" fmla="*/ 764035 h 2944892"/>
              <a:gd name="connsiteX5" fmla="*/ 136157 w 7346950"/>
              <a:gd name="connsiteY5" fmla="*/ 2881392 h 2944892"/>
              <a:gd name="connsiteX6" fmla="*/ 0 w 7346950"/>
              <a:gd name="connsiteY6" fmla="*/ 2214642 h 2944892"/>
              <a:gd name="connsiteX0" fmla="*/ 84421 w 7431371"/>
              <a:gd name="connsiteY0" fmla="*/ 2214642 h 2944892"/>
              <a:gd name="connsiteX1" fmla="*/ 3570574 w 7431371"/>
              <a:gd name="connsiteY1" fmla="*/ 5578 h 2944892"/>
              <a:gd name="connsiteX2" fmla="*/ 7431371 w 7431371"/>
              <a:gd name="connsiteY2" fmla="*/ 1751092 h 2944892"/>
              <a:gd name="connsiteX3" fmla="*/ 7206320 w 7431371"/>
              <a:gd name="connsiteY3" fmla="*/ 2944892 h 2944892"/>
              <a:gd name="connsiteX4" fmla="*/ 3570571 w 7431371"/>
              <a:gd name="connsiteY4" fmla="*/ 764035 h 2944892"/>
              <a:gd name="connsiteX5" fmla="*/ 220578 w 7431371"/>
              <a:gd name="connsiteY5" fmla="*/ 2881392 h 2944892"/>
              <a:gd name="connsiteX6" fmla="*/ 84421 w 7431371"/>
              <a:gd name="connsiteY6" fmla="*/ 2214642 h 2944892"/>
              <a:gd name="connsiteX0" fmla="*/ 84421 w 7209124"/>
              <a:gd name="connsiteY0" fmla="*/ 2209585 h 2939835"/>
              <a:gd name="connsiteX1" fmla="*/ 3570574 w 7209124"/>
              <a:gd name="connsiteY1" fmla="*/ 521 h 2939835"/>
              <a:gd name="connsiteX2" fmla="*/ 7209124 w 7209124"/>
              <a:gd name="connsiteY2" fmla="*/ 2050835 h 2939835"/>
              <a:gd name="connsiteX3" fmla="*/ 7206320 w 7209124"/>
              <a:gd name="connsiteY3" fmla="*/ 2939835 h 2939835"/>
              <a:gd name="connsiteX4" fmla="*/ 3570571 w 7209124"/>
              <a:gd name="connsiteY4" fmla="*/ 758978 h 2939835"/>
              <a:gd name="connsiteX5" fmla="*/ 220578 w 7209124"/>
              <a:gd name="connsiteY5" fmla="*/ 2876335 h 2939835"/>
              <a:gd name="connsiteX6" fmla="*/ 84421 w 7209124"/>
              <a:gd name="connsiteY6" fmla="*/ 2209585 h 2939835"/>
              <a:gd name="connsiteX0" fmla="*/ 84421 w 7209124"/>
              <a:gd name="connsiteY0" fmla="*/ 2209585 h 2889035"/>
              <a:gd name="connsiteX1" fmla="*/ 3570574 w 7209124"/>
              <a:gd name="connsiteY1" fmla="*/ 521 h 2889035"/>
              <a:gd name="connsiteX2" fmla="*/ 7209124 w 7209124"/>
              <a:gd name="connsiteY2" fmla="*/ 2050835 h 2889035"/>
              <a:gd name="connsiteX3" fmla="*/ 7193623 w 7209124"/>
              <a:gd name="connsiteY3" fmla="*/ 2889035 h 2889035"/>
              <a:gd name="connsiteX4" fmla="*/ 3570571 w 7209124"/>
              <a:gd name="connsiteY4" fmla="*/ 758978 h 2889035"/>
              <a:gd name="connsiteX5" fmla="*/ 220578 w 7209124"/>
              <a:gd name="connsiteY5" fmla="*/ 2876335 h 2889035"/>
              <a:gd name="connsiteX6" fmla="*/ 84421 w 7209124"/>
              <a:gd name="connsiteY6" fmla="*/ 2209585 h 2889035"/>
              <a:gd name="connsiteX0" fmla="*/ 84421 w 7209124"/>
              <a:gd name="connsiteY0" fmla="*/ 2209585 h 2889035"/>
              <a:gd name="connsiteX1" fmla="*/ 3570574 w 7209124"/>
              <a:gd name="connsiteY1" fmla="*/ 521 h 2889035"/>
              <a:gd name="connsiteX2" fmla="*/ 7209124 w 7209124"/>
              <a:gd name="connsiteY2" fmla="*/ 2050835 h 2889035"/>
              <a:gd name="connsiteX3" fmla="*/ 7193623 w 7209124"/>
              <a:gd name="connsiteY3" fmla="*/ 2889035 h 2889035"/>
              <a:gd name="connsiteX4" fmla="*/ 3754724 w 7209124"/>
              <a:gd name="connsiteY4" fmla="*/ 714528 h 2889035"/>
              <a:gd name="connsiteX5" fmla="*/ 220578 w 7209124"/>
              <a:gd name="connsiteY5" fmla="*/ 2876335 h 2889035"/>
              <a:gd name="connsiteX6" fmla="*/ 84421 w 7209124"/>
              <a:gd name="connsiteY6" fmla="*/ 2209585 h 2889035"/>
              <a:gd name="connsiteX0" fmla="*/ 84421 w 7228177"/>
              <a:gd name="connsiteY0" fmla="*/ 2210411 h 2889861"/>
              <a:gd name="connsiteX1" fmla="*/ 3570574 w 7228177"/>
              <a:gd name="connsiteY1" fmla="*/ 1347 h 2889861"/>
              <a:gd name="connsiteX2" fmla="*/ 7228177 w 7228177"/>
              <a:gd name="connsiteY2" fmla="*/ 1962761 h 2889861"/>
              <a:gd name="connsiteX3" fmla="*/ 7193623 w 7228177"/>
              <a:gd name="connsiteY3" fmla="*/ 2889861 h 2889861"/>
              <a:gd name="connsiteX4" fmla="*/ 3754724 w 7228177"/>
              <a:gd name="connsiteY4" fmla="*/ 715354 h 2889861"/>
              <a:gd name="connsiteX5" fmla="*/ 220578 w 7228177"/>
              <a:gd name="connsiteY5" fmla="*/ 2877161 h 2889861"/>
              <a:gd name="connsiteX6" fmla="*/ 84421 w 7228177"/>
              <a:gd name="connsiteY6" fmla="*/ 2210411 h 2889861"/>
              <a:gd name="connsiteX0" fmla="*/ 84421 w 7310727"/>
              <a:gd name="connsiteY0" fmla="*/ 2209220 h 2888670"/>
              <a:gd name="connsiteX1" fmla="*/ 3570574 w 7310727"/>
              <a:gd name="connsiteY1" fmla="*/ 156 h 2888670"/>
              <a:gd name="connsiteX2" fmla="*/ 7310727 w 7310727"/>
              <a:gd name="connsiteY2" fmla="*/ 2120320 h 2888670"/>
              <a:gd name="connsiteX3" fmla="*/ 7193623 w 7310727"/>
              <a:gd name="connsiteY3" fmla="*/ 2888670 h 2888670"/>
              <a:gd name="connsiteX4" fmla="*/ 3754724 w 7310727"/>
              <a:gd name="connsiteY4" fmla="*/ 714163 h 2888670"/>
              <a:gd name="connsiteX5" fmla="*/ 220578 w 7310727"/>
              <a:gd name="connsiteY5" fmla="*/ 2875970 h 2888670"/>
              <a:gd name="connsiteX6" fmla="*/ 84421 w 7310727"/>
              <a:gd name="connsiteY6" fmla="*/ 2209220 h 2888670"/>
              <a:gd name="connsiteX0" fmla="*/ 84421 w 7310727"/>
              <a:gd name="connsiteY0" fmla="*/ 2202871 h 2882321"/>
              <a:gd name="connsiteX1" fmla="*/ 3710277 w 7310727"/>
              <a:gd name="connsiteY1" fmla="*/ 157 h 2882321"/>
              <a:gd name="connsiteX2" fmla="*/ 7310727 w 7310727"/>
              <a:gd name="connsiteY2" fmla="*/ 2113971 h 2882321"/>
              <a:gd name="connsiteX3" fmla="*/ 7193623 w 7310727"/>
              <a:gd name="connsiteY3" fmla="*/ 2882321 h 2882321"/>
              <a:gd name="connsiteX4" fmla="*/ 3754724 w 7310727"/>
              <a:gd name="connsiteY4" fmla="*/ 707814 h 2882321"/>
              <a:gd name="connsiteX5" fmla="*/ 220578 w 7310727"/>
              <a:gd name="connsiteY5" fmla="*/ 2869621 h 2882321"/>
              <a:gd name="connsiteX6" fmla="*/ 84421 w 7310727"/>
              <a:gd name="connsiteY6" fmla="*/ 2202871 h 2882321"/>
              <a:gd name="connsiteX0" fmla="*/ 84421 w 7310727"/>
              <a:gd name="connsiteY0" fmla="*/ 2228267 h 2907717"/>
              <a:gd name="connsiteX1" fmla="*/ 3576927 w 7310727"/>
              <a:gd name="connsiteY1" fmla="*/ 153 h 2907717"/>
              <a:gd name="connsiteX2" fmla="*/ 7310727 w 7310727"/>
              <a:gd name="connsiteY2" fmla="*/ 2139367 h 2907717"/>
              <a:gd name="connsiteX3" fmla="*/ 7193623 w 7310727"/>
              <a:gd name="connsiteY3" fmla="*/ 2907717 h 2907717"/>
              <a:gd name="connsiteX4" fmla="*/ 3754724 w 7310727"/>
              <a:gd name="connsiteY4" fmla="*/ 733210 h 2907717"/>
              <a:gd name="connsiteX5" fmla="*/ 220578 w 7310727"/>
              <a:gd name="connsiteY5" fmla="*/ 2895017 h 2907717"/>
              <a:gd name="connsiteX6" fmla="*/ 84421 w 7310727"/>
              <a:gd name="connsiteY6" fmla="*/ 2228267 h 2907717"/>
              <a:gd name="connsiteX0" fmla="*/ 38099 w 7397755"/>
              <a:gd name="connsiteY0" fmla="*/ 2407224 h 2908874"/>
              <a:gd name="connsiteX1" fmla="*/ 3663955 w 7397755"/>
              <a:gd name="connsiteY1" fmla="*/ 1310 h 2908874"/>
              <a:gd name="connsiteX2" fmla="*/ 7397755 w 7397755"/>
              <a:gd name="connsiteY2" fmla="*/ 2140524 h 2908874"/>
              <a:gd name="connsiteX3" fmla="*/ 7280651 w 7397755"/>
              <a:gd name="connsiteY3" fmla="*/ 2908874 h 2908874"/>
              <a:gd name="connsiteX4" fmla="*/ 3841752 w 7397755"/>
              <a:gd name="connsiteY4" fmla="*/ 734367 h 2908874"/>
              <a:gd name="connsiteX5" fmla="*/ 307606 w 7397755"/>
              <a:gd name="connsiteY5" fmla="*/ 2896174 h 2908874"/>
              <a:gd name="connsiteX6" fmla="*/ 38099 w 7397755"/>
              <a:gd name="connsiteY6" fmla="*/ 2407224 h 29088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837868 w 7393871"/>
              <a:gd name="connsiteY4" fmla="*/ 734367 h 3010474"/>
              <a:gd name="connsiteX5" fmla="*/ 322774 w 7393871"/>
              <a:gd name="connsiteY5" fmla="*/ 3010474 h 3010474"/>
              <a:gd name="connsiteX6" fmla="*/ 34215 w 7393871"/>
              <a:gd name="connsiteY6" fmla="*/ 2407224 h 30104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837871 w 7393871"/>
              <a:gd name="connsiteY4" fmla="*/ 772467 h 3010474"/>
              <a:gd name="connsiteX5" fmla="*/ 322774 w 7393871"/>
              <a:gd name="connsiteY5" fmla="*/ 3010474 h 3010474"/>
              <a:gd name="connsiteX6" fmla="*/ 34215 w 7393871"/>
              <a:gd name="connsiteY6" fmla="*/ 2407224 h 30104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742624 w 7393871"/>
              <a:gd name="connsiteY4" fmla="*/ 772467 h 3010474"/>
              <a:gd name="connsiteX5" fmla="*/ 322774 w 7393871"/>
              <a:gd name="connsiteY5" fmla="*/ 3010474 h 3010474"/>
              <a:gd name="connsiteX6" fmla="*/ 34215 w 7393871"/>
              <a:gd name="connsiteY6" fmla="*/ 2407224 h 3010474"/>
              <a:gd name="connsiteX0" fmla="*/ 34215 w 7393871"/>
              <a:gd name="connsiteY0" fmla="*/ 2400883 h 3004133"/>
              <a:gd name="connsiteX1" fmla="*/ 3494974 w 7393871"/>
              <a:gd name="connsiteY1" fmla="*/ 1319 h 3004133"/>
              <a:gd name="connsiteX2" fmla="*/ 7393871 w 7393871"/>
              <a:gd name="connsiteY2" fmla="*/ 2134183 h 3004133"/>
              <a:gd name="connsiteX3" fmla="*/ 7276767 w 7393871"/>
              <a:gd name="connsiteY3" fmla="*/ 2902533 h 3004133"/>
              <a:gd name="connsiteX4" fmla="*/ 3742624 w 7393871"/>
              <a:gd name="connsiteY4" fmla="*/ 766126 h 3004133"/>
              <a:gd name="connsiteX5" fmla="*/ 322774 w 7393871"/>
              <a:gd name="connsiteY5" fmla="*/ 3004133 h 3004133"/>
              <a:gd name="connsiteX6" fmla="*/ 34215 w 7393871"/>
              <a:gd name="connsiteY6" fmla="*/ 2400883 h 3004133"/>
              <a:gd name="connsiteX0" fmla="*/ 34215 w 7393871"/>
              <a:gd name="connsiteY0" fmla="*/ 2400883 h 3004133"/>
              <a:gd name="connsiteX1" fmla="*/ 3494974 w 7393871"/>
              <a:gd name="connsiteY1" fmla="*/ 1319 h 3004133"/>
              <a:gd name="connsiteX2" fmla="*/ 7393871 w 7393871"/>
              <a:gd name="connsiteY2" fmla="*/ 2134183 h 3004133"/>
              <a:gd name="connsiteX3" fmla="*/ 7276767 w 7393871"/>
              <a:gd name="connsiteY3" fmla="*/ 2902533 h 3004133"/>
              <a:gd name="connsiteX4" fmla="*/ 3742624 w 7393871"/>
              <a:gd name="connsiteY4" fmla="*/ 766126 h 3004133"/>
              <a:gd name="connsiteX5" fmla="*/ 322774 w 7393871"/>
              <a:gd name="connsiteY5" fmla="*/ 3004133 h 3004133"/>
              <a:gd name="connsiteX6" fmla="*/ 34215 w 7393871"/>
              <a:gd name="connsiteY6" fmla="*/ 2400883 h 3004133"/>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742624 w 7402370"/>
              <a:gd name="connsiteY4" fmla="*/ 7660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76915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769154 h 3004104"/>
              <a:gd name="connsiteX4" fmla="*/ 3596574 w 7402370"/>
              <a:gd name="connsiteY4" fmla="*/ 670847 h 3004104"/>
              <a:gd name="connsiteX5" fmla="*/ 322774 w 7402370"/>
              <a:gd name="connsiteY5" fmla="*/ 3004104 h 3004104"/>
              <a:gd name="connsiteX6" fmla="*/ 34215 w 7402370"/>
              <a:gd name="connsiteY6" fmla="*/ 2400854 h 3004104"/>
              <a:gd name="connsiteX0" fmla="*/ 64999 w 7433154"/>
              <a:gd name="connsiteY0" fmla="*/ 2400854 h 2769154"/>
              <a:gd name="connsiteX1" fmla="*/ 3525758 w 7433154"/>
              <a:gd name="connsiteY1" fmla="*/ 1290 h 2769154"/>
              <a:gd name="connsiteX2" fmla="*/ 7424655 w 7433154"/>
              <a:gd name="connsiteY2" fmla="*/ 2134154 h 2769154"/>
              <a:gd name="connsiteX3" fmla="*/ 7307551 w 7433154"/>
              <a:gd name="connsiteY3" fmla="*/ 2769154 h 2769154"/>
              <a:gd name="connsiteX4" fmla="*/ 3627358 w 7433154"/>
              <a:gd name="connsiteY4" fmla="*/ 670847 h 2769154"/>
              <a:gd name="connsiteX5" fmla="*/ 245608 w 7433154"/>
              <a:gd name="connsiteY5" fmla="*/ 2756454 h 2769154"/>
              <a:gd name="connsiteX6" fmla="*/ 64999 w 7433154"/>
              <a:gd name="connsiteY6" fmla="*/ 2400854 h 2769154"/>
              <a:gd name="connsiteX0" fmla="*/ 36740 w 7500189"/>
              <a:gd name="connsiteY0" fmla="*/ 2272931 h 2768231"/>
              <a:gd name="connsiteX1" fmla="*/ 3592749 w 7500189"/>
              <a:gd name="connsiteY1" fmla="*/ 367 h 2768231"/>
              <a:gd name="connsiteX2" fmla="*/ 7491646 w 7500189"/>
              <a:gd name="connsiteY2" fmla="*/ 2133231 h 2768231"/>
              <a:gd name="connsiteX3" fmla="*/ 7374542 w 7500189"/>
              <a:gd name="connsiteY3" fmla="*/ 2768231 h 2768231"/>
              <a:gd name="connsiteX4" fmla="*/ 3694349 w 7500189"/>
              <a:gd name="connsiteY4" fmla="*/ 669924 h 2768231"/>
              <a:gd name="connsiteX5" fmla="*/ 312599 w 7500189"/>
              <a:gd name="connsiteY5" fmla="*/ 2755531 h 2768231"/>
              <a:gd name="connsiteX6" fmla="*/ 36740 w 7500189"/>
              <a:gd name="connsiteY6" fmla="*/ 2272931 h 2768231"/>
              <a:gd name="connsiteX0" fmla="*/ 36740 w 7500262"/>
              <a:gd name="connsiteY0" fmla="*/ 2260235 h 2755535"/>
              <a:gd name="connsiteX1" fmla="*/ 3618149 w 7500262"/>
              <a:gd name="connsiteY1" fmla="*/ 371 h 2755535"/>
              <a:gd name="connsiteX2" fmla="*/ 7491646 w 7500262"/>
              <a:gd name="connsiteY2" fmla="*/ 2120535 h 2755535"/>
              <a:gd name="connsiteX3" fmla="*/ 7374542 w 7500262"/>
              <a:gd name="connsiteY3" fmla="*/ 2755535 h 2755535"/>
              <a:gd name="connsiteX4" fmla="*/ 3694349 w 7500262"/>
              <a:gd name="connsiteY4" fmla="*/ 657228 h 2755535"/>
              <a:gd name="connsiteX5" fmla="*/ 312599 w 7500262"/>
              <a:gd name="connsiteY5" fmla="*/ 2742835 h 2755535"/>
              <a:gd name="connsiteX6" fmla="*/ 36740 w 7500262"/>
              <a:gd name="connsiteY6" fmla="*/ 2260235 h 2755535"/>
              <a:gd name="connsiteX0" fmla="*/ 36740 w 7550944"/>
              <a:gd name="connsiteY0" fmla="*/ 2260626 h 2755926"/>
              <a:gd name="connsiteX1" fmla="*/ 3618149 w 7550944"/>
              <a:gd name="connsiteY1" fmla="*/ 762 h 2755926"/>
              <a:gd name="connsiteX2" fmla="*/ 7542449 w 7550944"/>
              <a:gd name="connsiteY2" fmla="*/ 2063776 h 2755926"/>
              <a:gd name="connsiteX3" fmla="*/ 7374542 w 7550944"/>
              <a:gd name="connsiteY3" fmla="*/ 2755926 h 2755926"/>
              <a:gd name="connsiteX4" fmla="*/ 3694349 w 7550944"/>
              <a:gd name="connsiteY4" fmla="*/ 657619 h 2755926"/>
              <a:gd name="connsiteX5" fmla="*/ 312599 w 7550944"/>
              <a:gd name="connsiteY5" fmla="*/ 2743226 h 2755926"/>
              <a:gd name="connsiteX6" fmla="*/ 36740 w 7550944"/>
              <a:gd name="connsiteY6" fmla="*/ 2260626 h 2755926"/>
              <a:gd name="connsiteX0" fmla="*/ 36740 w 7550944"/>
              <a:gd name="connsiteY0" fmla="*/ 2260626 h 2743226"/>
              <a:gd name="connsiteX1" fmla="*/ 3618149 w 7550944"/>
              <a:gd name="connsiteY1" fmla="*/ 762 h 2743226"/>
              <a:gd name="connsiteX2" fmla="*/ 7542449 w 7550944"/>
              <a:gd name="connsiteY2" fmla="*/ 2063776 h 2743226"/>
              <a:gd name="connsiteX3" fmla="*/ 7355492 w 7550944"/>
              <a:gd name="connsiteY3" fmla="*/ 2527326 h 2743226"/>
              <a:gd name="connsiteX4" fmla="*/ 3694349 w 7550944"/>
              <a:gd name="connsiteY4" fmla="*/ 657619 h 2743226"/>
              <a:gd name="connsiteX5" fmla="*/ 312599 w 7550944"/>
              <a:gd name="connsiteY5" fmla="*/ 2743226 h 2743226"/>
              <a:gd name="connsiteX6" fmla="*/ 36740 w 7550944"/>
              <a:gd name="connsiteY6" fmla="*/ 2260626 h 2743226"/>
              <a:gd name="connsiteX0" fmla="*/ 36740 w 7550944"/>
              <a:gd name="connsiteY0" fmla="*/ 2260626 h 2743226"/>
              <a:gd name="connsiteX1" fmla="*/ 3618149 w 7550944"/>
              <a:gd name="connsiteY1" fmla="*/ 762 h 2743226"/>
              <a:gd name="connsiteX2" fmla="*/ 7542449 w 7550944"/>
              <a:gd name="connsiteY2" fmla="*/ 2063776 h 2743226"/>
              <a:gd name="connsiteX3" fmla="*/ 7355492 w 7550944"/>
              <a:gd name="connsiteY3" fmla="*/ 2527326 h 2743226"/>
              <a:gd name="connsiteX4" fmla="*/ 3681649 w 7550944"/>
              <a:gd name="connsiteY4" fmla="*/ 613169 h 2743226"/>
              <a:gd name="connsiteX5" fmla="*/ 312599 w 7550944"/>
              <a:gd name="connsiteY5" fmla="*/ 2743226 h 2743226"/>
              <a:gd name="connsiteX6" fmla="*/ 36740 w 7550944"/>
              <a:gd name="connsiteY6" fmla="*/ 2260626 h 2743226"/>
              <a:gd name="connsiteX0" fmla="*/ 100609 w 7443284"/>
              <a:gd name="connsiteY0" fmla="*/ 2056665 h 2742465"/>
              <a:gd name="connsiteX1" fmla="*/ 3510568 w 7443284"/>
              <a:gd name="connsiteY1" fmla="*/ 1 h 2742465"/>
              <a:gd name="connsiteX2" fmla="*/ 7434868 w 7443284"/>
              <a:gd name="connsiteY2" fmla="*/ 2063015 h 2742465"/>
              <a:gd name="connsiteX3" fmla="*/ 7247911 w 7443284"/>
              <a:gd name="connsiteY3" fmla="*/ 2526565 h 2742465"/>
              <a:gd name="connsiteX4" fmla="*/ 3574068 w 7443284"/>
              <a:gd name="connsiteY4" fmla="*/ 612408 h 2742465"/>
              <a:gd name="connsiteX5" fmla="*/ 205018 w 7443284"/>
              <a:gd name="connsiteY5" fmla="*/ 2742465 h 2742465"/>
              <a:gd name="connsiteX6" fmla="*/ 100609 w 7443284"/>
              <a:gd name="connsiteY6" fmla="*/ 2056665 h 2742465"/>
              <a:gd name="connsiteX0" fmla="*/ 100609 w 7259586"/>
              <a:gd name="connsiteY0" fmla="*/ 2057815 h 2743615"/>
              <a:gd name="connsiteX1" fmla="*/ 3510568 w 7259586"/>
              <a:gd name="connsiteY1" fmla="*/ 1151 h 2743615"/>
              <a:gd name="connsiteX2" fmla="*/ 7250721 w 7259586"/>
              <a:gd name="connsiteY2" fmla="*/ 1841915 h 2743615"/>
              <a:gd name="connsiteX3" fmla="*/ 7247911 w 7259586"/>
              <a:gd name="connsiteY3" fmla="*/ 2527715 h 2743615"/>
              <a:gd name="connsiteX4" fmla="*/ 3574068 w 7259586"/>
              <a:gd name="connsiteY4" fmla="*/ 613558 h 2743615"/>
              <a:gd name="connsiteX5" fmla="*/ 205018 w 7259586"/>
              <a:gd name="connsiteY5" fmla="*/ 2743615 h 2743615"/>
              <a:gd name="connsiteX6" fmla="*/ 100609 w 7259586"/>
              <a:gd name="connsiteY6" fmla="*/ 2057815 h 2743615"/>
              <a:gd name="connsiteX0" fmla="*/ 100609 w 7259586"/>
              <a:gd name="connsiteY0" fmla="*/ 2057815 h 2743615"/>
              <a:gd name="connsiteX1" fmla="*/ 3510568 w 7259586"/>
              <a:gd name="connsiteY1" fmla="*/ 1151 h 2743615"/>
              <a:gd name="connsiteX2" fmla="*/ 7250721 w 7259586"/>
              <a:gd name="connsiteY2" fmla="*/ 1841915 h 2743615"/>
              <a:gd name="connsiteX3" fmla="*/ 7228864 w 7259586"/>
              <a:gd name="connsiteY3" fmla="*/ 2394365 h 2743615"/>
              <a:gd name="connsiteX4" fmla="*/ 3574068 w 7259586"/>
              <a:gd name="connsiteY4" fmla="*/ 613558 h 2743615"/>
              <a:gd name="connsiteX5" fmla="*/ 205018 w 7259586"/>
              <a:gd name="connsiteY5" fmla="*/ 2743615 h 2743615"/>
              <a:gd name="connsiteX6" fmla="*/ 100609 w 7259586"/>
              <a:gd name="connsiteY6" fmla="*/ 2057815 h 27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9586" h="2743615">
                <a:moveTo>
                  <a:pt x="100609" y="2057815"/>
                </a:moveTo>
                <a:cubicBezTo>
                  <a:pt x="208559" y="986592"/>
                  <a:pt x="2318883" y="37134"/>
                  <a:pt x="3510568" y="1151"/>
                </a:cubicBezTo>
                <a:cubicBezTo>
                  <a:pt x="4702253" y="-34832"/>
                  <a:pt x="7434871" y="777042"/>
                  <a:pt x="7250721" y="1841915"/>
                </a:cubicBezTo>
                <a:cubicBezTo>
                  <a:pt x="7249786" y="2138248"/>
                  <a:pt x="7229799" y="2098032"/>
                  <a:pt x="7228864" y="2394365"/>
                </a:cubicBezTo>
                <a:cubicBezTo>
                  <a:pt x="7228864" y="1849228"/>
                  <a:pt x="5180242" y="492908"/>
                  <a:pt x="3574068" y="613558"/>
                </a:cubicBezTo>
                <a:cubicBezTo>
                  <a:pt x="1986944" y="613558"/>
                  <a:pt x="205018" y="2198478"/>
                  <a:pt x="205018" y="2743615"/>
                </a:cubicBezTo>
                <a:cubicBezTo>
                  <a:pt x="-124001" y="2743615"/>
                  <a:pt x="23228" y="2165765"/>
                  <a:pt x="100609" y="2057815"/>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10" name="Picture 9" descr="Text&#10;&#10;Description automatically generated">
            <a:extLst>
              <a:ext uri="{FF2B5EF4-FFF2-40B4-BE49-F238E27FC236}">
                <a16:creationId xmlns:a16="http://schemas.microsoft.com/office/drawing/2014/main" id="{DB063194-833B-4530-8755-349378B0F02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7422" y="107037"/>
            <a:ext cx="2048256" cy="312445"/>
          </a:xfrm>
          <a:prstGeom prst="rect">
            <a:avLst/>
          </a:prstGeom>
        </p:spPr>
      </p:pic>
    </p:spTree>
    <p:extLst>
      <p:ext uri="{BB962C8B-B14F-4D97-AF65-F5344CB8AC3E}">
        <p14:creationId xmlns:p14="http://schemas.microsoft.com/office/powerpoint/2010/main" val="252104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739789"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631167"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58799" y="5861563"/>
            <a:ext cx="2447127" cy="435505"/>
          </a:xfrm>
          <a:prstGeom prst="rect">
            <a:avLst/>
          </a:prstGeom>
        </p:spPr>
      </p:pic>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spTree>
    <p:extLst>
      <p:ext uri="{BB962C8B-B14F-4D97-AF65-F5344CB8AC3E}">
        <p14:creationId xmlns:p14="http://schemas.microsoft.com/office/powerpoint/2010/main" val="26761135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739789"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631167"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2023 Eurofins </a:t>
            </a:r>
          </a:p>
        </p:txBody>
      </p:sp>
      <p:pic>
        <p:nvPicPr>
          <p:cNvPr id="12" name="Picture 11" descr="Text&#10;&#10;Description automatically generated">
            <a:extLst>
              <a:ext uri="{FF2B5EF4-FFF2-40B4-BE49-F238E27FC236}">
                <a16:creationId xmlns:a16="http://schemas.microsoft.com/office/drawing/2014/main" id="{71B6E725-52F4-4373-99A1-6CCA03DC9A9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47053" y="6420492"/>
            <a:ext cx="2048256" cy="312445"/>
          </a:xfrm>
          <a:prstGeom prst="rect">
            <a:avLst/>
          </a:prstGeom>
        </p:spPr>
      </p:pic>
    </p:spTree>
    <p:extLst>
      <p:ext uri="{BB962C8B-B14F-4D97-AF65-F5344CB8AC3E}">
        <p14:creationId xmlns:p14="http://schemas.microsoft.com/office/powerpoint/2010/main" val="22237144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2254825"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2146203"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2023 Eurofins </a:t>
            </a:r>
          </a:p>
        </p:txBody>
      </p:sp>
      <p:pic>
        <p:nvPicPr>
          <p:cNvPr id="13" name="Picture 12" descr="Text&#10;&#10;Description automatically generated">
            <a:extLst>
              <a:ext uri="{FF2B5EF4-FFF2-40B4-BE49-F238E27FC236}">
                <a16:creationId xmlns:a16="http://schemas.microsoft.com/office/drawing/2014/main" id="{4BF15451-66C7-4FB9-9121-85C26B8391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47053" y="6420492"/>
            <a:ext cx="2048256" cy="312445"/>
          </a:xfrm>
          <a:prstGeom prst="rect">
            <a:avLst/>
          </a:prstGeom>
        </p:spPr>
      </p:pic>
    </p:spTree>
    <p:extLst>
      <p:ext uri="{BB962C8B-B14F-4D97-AF65-F5344CB8AC3E}">
        <p14:creationId xmlns:p14="http://schemas.microsoft.com/office/powerpoint/2010/main" val="7261518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18" name="Rectangle 17"/>
          <p:cNvSpPr/>
          <p:nvPr userDrawn="1"/>
        </p:nvSpPr>
        <p:spPr>
          <a:xfrm>
            <a:off x="-2415" y="-17794"/>
            <a:ext cx="7968095" cy="1202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7968095" y="0"/>
            <a:ext cx="4223905" cy="6858000"/>
          </a:xfrm>
          <a:prstGeom prst="rect">
            <a:avLst/>
          </a:prstGeom>
          <a:gradFill flip="none" rotWithShape="1">
            <a:gsLst>
              <a:gs pos="0">
                <a:srgbClr val="002060"/>
              </a:gs>
              <a:gs pos="50000">
                <a:srgbClr val="160054"/>
              </a:gs>
              <a:gs pos="100000">
                <a:srgbClr val="00206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1184967"/>
            <a:ext cx="7968095" cy="5739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57"/>
          <p:cNvSpPr>
            <a:spLocks noGrp="1"/>
          </p:cNvSpPr>
          <p:nvPr>
            <p:ph type="body" sz="quarter" idx="13" hasCustomPrompt="1"/>
          </p:nvPr>
        </p:nvSpPr>
        <p:spPr>
          <a:xfrm>
            <a:off x="8132607" y="688473"/>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8132606" y="1276777"/>
            <a:ext cx="3036451" cy="343545"/>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8149706" y="2110506"/>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8149706" y="2694723"/>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8132607" y="3588178"/>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8132605" y="4211175"/>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9" name="Text Placeholder 57"/>
          <p:cNvSpPr>
            <a:spLocks noGrp="1"/>
          </p:cNvSpPr>
          <p:nvPr>
            <p:ph type="body" sz="quarter" idx="19" hasCustomPrompt="1"/>
          </p:nvPr>
        </p:nvSpPr>
        <p:spPr>
          <a:xfrm>
            <a:off x="8149706" y="5010211"/>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8154536" y="5582068"/>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557175" y="364913"/>
            <a:ext cx="4995862" cy="631825"/>
          </a:xfrm>
        </p:spPr>
        <p:txBody>
          <a:bodyPr>
            <a:normAutofit/>
          </a:bodyPr>
          <a:lstStyle>
            <a:lvl1pPr marL="0" indent="0">
              <a:buNone/>
              <a:defRPr sz="2600" b="1" baseline="0">
                <a:solidFill>
                  <a:srgbClr val="133D8D"/>
                </a:solidFill>
                <a:latin typeface="Gill Sans MT" panose="020B0502020104020203" pitchFamily="34" charset="0"/>
              </a:defRPr>
            </a:lvl1pPr>
          </a:lstStyle>
          <a:p>
            <a:pPr lvl="0"/>
            <a:r>
              <a:rPr lang="en-US" dirty="0"/>
              <a:t>SLIDE TITLE</a:t>
            </a:r>
          </a:p>
        </p:txBody>
      </p:sp>
      <p:sp>
        <p:nvSpPr>
          <p:cNvPr id="3" name="Content Placeholder 2"/>
          <p:cNvSpPr>
            <a:spLocks noGrp="1"/>
          </p:cNvSpPr>
          <p:nvPr>
            <p:ph sz="quarter" idx="39" hasCustomPrompt="1"/>
          </p:nvPr>
        </p:nvSpPr>
        <p:spPr>
          <a:xfrm>
            <a:off x="557175" y="1667940"/>
            <a:ext cx="6562053" cy="4313312"/>
          </a:xfrm>
        </p:spPr>
        <p:txBody>
          <a:bodyPr/>
          <a:lstStyle>
            <a:lvl1pPr>
              <a:defRPr>
                <a:solidFill>
                  <a:srgbClr val="133D8D"/>
                </a:solidFill>
                <a:latin typeface="Gill Sans MT" panose="020B0502020104020203" pitchFamily="34" charset="0"/>
              </a:defRPr>
            </a:lvl1pPr>
            <a:lvl2pPr>
              <a:defRPr>
                <a:solidFill>
                  <a:schemeClr val="accent5">
                    <a:lumMod val="75000"/>
                  </a:schemeClr>
                </a:solidFill>
                <a:latin typeface="Gill Sans MT" panose="020B0502020104020203" pitchFamily="34" charset="0"/>
              </a:defRPr>
            </a:lvl2pPr>
            <a:lvl3pPr>
              <a:defRPr>
                <a:solidFill>
                  <a:schemeClr val="accent5">
                    <a:lumMod val="75000"/>
                  </a:schemeClr>
                </a:solidFill>
                <a:latin typeface="Gill Sans MT" panose="020B0502020104020203" pitchFamily="34" charset="0"/>
              </a:defRPr>
            </a:lvl3pPr>
            <a:lvl4pPr>
              <a:defRPr>
                <a:solidFill>
                  <a:schemeClr val="accent5">
                    <a:lumMod val="75000"/>
                  </a:schemeClr>
                </a:solidFill>
                <a:latin typeface="Gill Sans MT" panose="020B0502020104020203" pitchFamily="34" charset="0"/>
              </a:defRPr>
            </a:lvl4pPr>
            <a:lvl5pPr>
              <a:defRPr>
                <a:solidFill>
                  <a:schemeClr val="accent5">
                    <a:lumMod val="75000"/>
                  </a:schemeClr>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rc 12"/>
          <p:cNvSpPr/>
          <p:nvPr userDrawn="1"/>
        </p:nvSpPr>
        <p:spPr>
          <a:xfrm rot="2424855">
            <a:off x="8011323" y="1257862"/>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Rectangle 18"/>
          <p:cNvSpPr/>
          <p:nvPr userDrawn="1"/>
        </p:nvSpPr>
        <p:spPr>
          <a:xfrm>
            <a:off x="10877216" y="6590397"/>
            <a:ext cx="1334020" cy="215444"/>
          </a:xfrm>
          <a:prstGeom prst="rect">
            <a:avLst/>
          </a:prstGeom>
        </p:spPr>
        <p:txBody>
          <a:bodyPr wrap="none">
            <a:spAutoFit/>
          </a:bodyPr>
          <a:lstStyle/>
          <a:p>
            <a:r>
              <a:rPr lang="en-US" sz="800" dirty="0">
                <a:solidFill>
                  <a:schemeClr val="bg1"/>
                </a:solidFill>
              </a:rPr>
              <a:t>Copyright © 2023 Eurofins </a:t>
            </a:r>
          </a:p>
        </p:txBody>
      </p:sp>
      <p:pic>
        <p:nvPicPr>
          <p:cNvPr id="20" name="Picture 19" descr="Text&#10;&#10;Description automatically generated">
            <a:extLst>
              <a:ext uri="{FF2B5EF4-FFF2-40B4-BE49-F238E27FC236}">
                <a16:creationId xmlns:a16="http://schemas.microsoft.com/office/drawing/2014/main" id="{DBB1E95C-D2CD-4E69-A37C-2B674D5A51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6038" y="6464224"/>
            <a:ext cx="2049499" cy="311296"/>
          </a:xfrm>
          <a:prstGeom prst="rect">
            <a:avLst/>
          </a:prstGeom>
        </p:spPr>
      </p:pic>
    </p:spTree>
    <p:extLst>
      <p:ext uri="{BB962C8B-B14F-4D97-AF65-F5344CB8AC3E}">
        <p14:creationId xmlns:p14="http://schemas.microsoft.com/office/powerpoint/2010/main" val="12176969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914400"/>
            <a:ext cx="12208933" cy="5977468"/>
          </a:xfrm>
          <a:prstGeom prst="rect">
            <a:avLst/>
          </a:prstGeom>
        </p:spPr>
      </p:pic>
      <p:sp>
        <p:nvSpPr>
          <p:cNvPr id="13" name="Rectangle 12"/>
          <p:cNvSpPr/>
          <p:nvPr userDrawn="1"/>
        </p:nvSpPr>
        <p:spPr>
          <a:xfrm>
            <a:off x="-1" y="914400"/>
            <a:ext cx="12208933" cy="5977468"/>
          </a:xfrm>
          <a:prstGeom prst="rect">
            <a:avLst/>
          </a:prstGeom>
          <a:solidFill>
            <a:srgbClr val="003883">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57177" y="1400969"/>
            <a:ext cx="5555756" cy="50043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71"/>
          <p:cNvSpPr>
            <a:spLocks noGrp="1"/>
          </p:cNvSpPr>
          <p:nvPr>
            <p:ph type="body" sz="quarter" idx="21" hasCustomPrompt="1"/>
          </p:nvPr>
        </p:nvSpPr>
        <p:spPr>
          <a:xfrm>
            <a:off x="557175" y="364913"/>
            <a:ext cx="4995862" cy="631825"/>
          </a:xfrm>
          <a:prstGeom prst="rect">
            <a:avLst/>
          </a:prstGeom>
        </p:spPr>
        <p:txBody>
          <a:bodyPr/>
          <a:lstStyle>
            <a:lvl1pPr marL="0" indent="0">
              <a:buNone/>
              <a:defRPr b="1" baseline="0">
                <a:solidFill>
                  <a:srgbClr val="133D8D"/>
                </a:solidFill>
                <a:latin typeface="Gill Sans MT" panose="020B0502020104020203" pitchFamily="34" charset="0"/>
              </a:defRPr>
            </a:lvl1pPr>
          </a:lstStyle>
          <a:p>
            <a:pPr lvl="0"/>
            <a:r>
              <a:rPr lang="en-US" dirty="0"/>
              <a:t>SLIDE TITLE</a:t>
            </a:r>
          </a:p>
        </p:txBody>
      </p:sp>
      <p:sp>
        <p:nvSpPr>
          <p:cNvPr id="16" name="Text Placeholder 15"/>
          <p:cNvSpPr>
            <a:spLocks noGrp="1"/>
          </p:cNvSpPr>
          <p:nvPr>
            <p:ph type="body" sz="quarter" idx="22" hasCustomPrompt="1"/>
          </p:nvPr>
        </p:nvSpPr>
        <p:spPr>
          <a:xfrm>
            <a:off x="865433" y="1751965"/>
            <a:ext cx="5027367" cy="4384675"/>
          </a:xfrm>
          <a:prstGeom prst="rect">
            <a:avLst/>
          </a:prstGeom>
        </p:spPr>
        <p:txBody>
          <a:bodyPr>
            <a:normAutofit/>
          </a:bodyPr>
          <a:lstStyle>
            <a:lvl1pPr>
              <a:defRPr sz="3200" baseline="0">
                <a:solidFill>
                  <a:srgbClr val="133D8D"/>
                </a:solidFill>
                <a:latin typeface="Gill Sans MT" panose="020B0502020104020203" pitchFamily="34" charset="0"/>
              </a:defRPr>
            </a:lvl1pPr>
            <a:lvl2pPr>
              <a:defRPr sz="2800">
                <a:solidFill>
                  <a:srgbClr val="133D8D"/>
                </a:solidFill>
                <a:latin typeface="Gill Sans MT" panose="020B0502020104020203" pitchFamily="34" charset="0"/>
              </a:defRPr>
            </a:lvl2pPr>
            <a:lvl3pPr>
              <a:defRPr sz="2400">
                <a:solidFill>
                  <a:srgbClr val="133D8D"/>
                </a:solidFill>
                <a:latin typeface="Gill Sans MT" panose="020B0502020104020203" pitchFamily="34" charset="0"/>
              </a:defRPr>
            </a:lvl3pPr>
            <a:lvl4pPr>
              <a:defRPr sz="2000">
                <a:solidFill>
                  <a:srgbClr val="133D8D"/>
                </a:solidFill>
                <a:latin typeface="Gill Sans MT" panose="020B0502020104020203" pitchFamily="34" charset="0"/>
              </a:defRPr>
            </a:lvl4pPr>
            <a:lvl5pPr>
              <a:defRPr sz="2000">
                <a:solidFill>
                  <a:srgbClr val="133D8D"/>
                </a:solidFill>
                <a:latin typeface="Gill Sans MT" panose="020B0502020104020203" pitchFamily="34" charset="0"/>
              </a:defRPr>
            </a:lvl5pPr>
          </a:lstStyle>
          <a:p>
            <a:pPr lvl="0"/>
            <a:r>
              <a:rPr lang="en-US" dirty="0"/>
              <a:t>List item</a:t>
            </a:r>
          </a:p>
          <a:p>
            <a:pPr lvl="0"/>
            <a:r>
              <a:rPr lang="en-US" dirty="0"/>
              <a:t>List item</a:t>
            </a:r>
          </a:p>
          <a:p>
            <a:pPr lvl="0"/>
            <a:r>
              <a:rPr lang="en-US" dirty="0"/>
              <a:t>List item</a:t>
            </a:r>
          </a:p>
          <a:p>
            <a:pPr lvl="0"/>
            <a:r>
              <a:rPr lang="en-US" dirty="0"/>
              <a:t>List item</a:t>
            </a:r>
          </a:p>
          <a:p>
            <a:pPr lvl="0"/>
            <a:r>
              <a:rPr lang="en-US" dirty="0"/>
              <a:t>List item</a:t>
            </a:r>
          </a:p>
          <a:p>
            <a:pPr lvl="0"/>
            <a:endParaRPr lang="en-US" dirty="0"/>
          </a:p>
        </p:txBody>
      </p:sp>
      <p:sp>
        <p:nvSpPr>
          <p:cNvPr id="3" name="Picture Placeholder 2"/>
          <p:cNvSpPr>
            <a:spLocks noGrp="1"/>
          </p:cNvSpPr>
          <p:nvPr>
            <p:ph type="pic" sz="quarter" idx="23"/>
          </p:nvPr>
        </p:nvSpPr>
        <p:spPr>
          <a:xfrm>
            <a:off x="6418263" y="1401763"/>
            <a:ext cx="5248275" cy="5003800"/>
          </a:xfrm>
          <a:prstGeom prst="rect">
            <a:avLst/>
          </a:prstGeom>
        </p:spPr>
        <p:txBody>
          <a:bodyPr/>
          <a:lstStyle/>
          <a:p>
            <a:endParaRPr lang="en-US"/>
          </a:p>
        </p:txBody>
      </p:sp>
      <p:sp>
        <p:nvSpPr>
          <p:cNvPr id="15" name="Arc 12"/>
          <p:cNvSpPr/>
          <p:nvPr userDrawn="1"/>
        </p:nvSpPr>
        <p:spPr>
          <a:xfrm rot="2424855">
            <a:off x="2395138" y="1324546"/>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7" name="Arc 12"/>
          <p:cNvSpPr/>
          <p:nvPr userDrawn="1"/>
        </p:nvSpPr>
        <p:spPr>
          <a:xfrm rot="13004806">
            <a:off x="8795689" y="49019"/>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8" name="Rectangle 17"/>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2023 Eurofins </a:t>
            </a:r>
          </a:p>
        </p:txBody>
      </p:sp>
      <p:pic>
        <p:nvPicPr>
          <p:cNvPr id="19" name="Picture 18" descr="Text&#10;&#10;Description automatically generated">
            <a:extLst>
              <a:ext uri="{FF2B5EF4-FFF2-40B4-BE49-F238E27FC236}">
                <a16:creationId xmlns:a16="http://schemas.microsoft.com/office/drawing/2014/main" id="{93563FAB-6C52-4D8F-ABCE-2CAC8DF918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77132" y="328361"/>
            <a:ext cx="2049499" cy="311296"/>
          </a:xfrm>
          <a:prstGeom prst="rect">
            <a:avLst/>
          </a:prstGeom>
        </p:spPr>
      </p:pic>
    </p:spTree>
    <p:extLst>
      <p:ext uri="{BB962C8B-B14F-4D97-AF65-F5344CB8AC3E}">
        <p14:creationId xmlns:p14="http://schemas.microsoft.com/office/powerpoint/2010/main" val="35632846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Lis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914400"/>
            <a:ext cx="12208933" cy="5977468"/>
          </a:xfrm>
          <a:prstGeom prst="rect">
            <a:avLst/>
          </a:prstGeom>
        </p:spPr>
      </p:pic>
      <p:sp>
        <p:nvSpPr>
          <p:cNvPr id="13" name="Rectangle 12"/>
          <p:cNvSpPr/>
          <p:nvPr userDrawn="1"/>
        </p:nvSpPr>
        <p:spPr>
          <a:xfrm>
            <a:off x="-1" y="914400"/>
            <a:ext cx="12208933" cy="5977468"/>
          </a:xfrm>
          <a:prstGeom prst="rect">
            <a:avLst/>
          </a:prstGeom>
          <a:solidFill>
            <a:srgbClr val="003883">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71"/>
          <p:cNvSpPr>
            <a:spLocks noGrp="1"/>
          </p:cNvSpPr>
          <p:nvPr>
            <p:ph type="body" sz="quarter" idx="21" hasCustomPrompt="1"/>
          </p:nvPr>
        </p:nvSpPr>
        <p:spPr>
          <a:xfrm>
            <a:off x="557175" y="364913"/>
            <a:ext cx="4995862" cy="631825"/>
          </a:xfrm>
          <a:prstGeom prst="rect">
            <a:avLst/>
          </a:prstGeom>
        </p:spPr>
        <p:txBody>
          <a:bodyPr/>
          <a:lstStyle>
            <a:lvl1pPr marL="0" indent="0">
              <a:buNone/>
              <a:defRPr b="1" baseline="0">
                <a:solidFill>
                  <a:srgbClr val="133D8D"/>
                </a:solidFill>
                <a:latin typeface="Gill Sans MT" panose="020B0502020104020203" pitchFamily="34" charset="0"/>
              </a:defRPr>
            </a:lvl1pPr>
          </a:lstStyle>
          <a:p>
            <a:pPr lvl="0"/>
            <a:r>
              <a:rPr lang="en-US" dirty="0"/>
              <a:t>SLIDE TITLE</a:t>
            </a:r>
          </a:p>
        </p:txBody>
      </p:sp>
      <p:sp>
        <p:nvSpPr>
          <p:cNvPr id="15" name="Arc 12"/>
          <p:cNvSpPr/>
          <p:nvPr userDrawn="1"/>
        </p:nvSpPr>
        <p:spPr>
          <a:xfrm rot="2424855">
            <a:off x="2395138" y="1324546"/>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7" name="Arc 12"/>
          <p:cNvSpPr/>
          <p:nvPr userDrawn="1"/>
        </p:nvSpPr>
        <p:spPr>
          <a:xfrm rot="13004806">
            <a:off x="8795689" y="49019"/>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2023 Eurofins </a:t>
            </a:r>
          </a:p>
        </p:txBody>
      </p:sp>
    </p:spTree>
    <p:extLst>
      <p:ext uri="{BB962C8B-B14F-4D97-AF65-F5344CB8AC3E}">
        <p14:creationId xmlns:p14="http://schemas.microsoft.com/office/powerpoint/2010/main" val="11857328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ouble List Layou">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914400"/>
            <a:ext cx="12208933" cy="5977468"/>
          </a:xfrm>
          <a:prstGeom prst="rect">
            <a:avLst/>
          </a:prstGeom>
        </p:spPr>
      </p:pic>
      <p:sp>
        <p:nvSpPr>
          <p:cNvPr id="13" name="Rectangle 12"/>
          <p:cNvSpPr/>
          <p:nvPr userDrawn="1"/>
        </p:nvSpPr>
        <p:spPr>
          <a:xfrm>
            <a:off x="-1" y="914400"/>
            <a:ext cx="12208933" cy="5977468"/>
          </a:xfrm>
          <a:prstGeom prst="rect">
            <a:avLst/>
          </a:prstGeom>
          <a:solidFill>
            <a:srgbClr val="003883">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57176" y="1400969"/>
            <a:ext cx="5267891" cy="50043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71"/>
          <p:cNvSpPr>
            <a:spLocks noGrp="1"/>
          </p:cNvSpPr>
          <p:nvPr>
            <p:ph type="body" sz="quarter" idx="21"/>
          </p:nvPr>
        </p:nvSpPr>
        <p:spPr>
          <a:xfrm>
            <a:off x="557175" y="364913"/>
            <a:ext cx="4995862" cy="631825"/>
          </a:xfrm>
          <a:prstGeom prst="rect">
            <a:avLst/>
          </a:prstGeom>
        </p:spPr>
        <p:txBody>
          <a:bodyPr/>
          <a:lstStyle>
            <a:lvl1pPr marL="0" indent="0">
              <a:buNone/>
              <a:defRPr b="1" baseline="0">
                <a:solidFill>
                  <a:srgbClr val="133D8D"/>
                </a:solidFill>
                <a:latin typeface="Gill Sans MT" panose="020B0502020104020203" pitchFamily="34" charset="0"/>
              </a:defRPr>
            </a:lvl1pPr>
          </a:lstStyle>
          <a:p>
            <a:pPr lvl="0"/>
            <a:endParaRPr lang="en-US" dirty="0"/>
          </a:p>
        </p:txBody>
      </p:sp>
      <p:sp>
        <p:nvSpPr>
          <p:cNvPr id="14" name="Rectangle 13"/>
          <p:cNvSpPr/>
          <p:nvPr userDrawn="1"/>
        </p:nvSpPr>
        <p:spPr>
          <a:xfrm>
            <a:off x="6180667" y="1400969"/>
            <a:ext cx="5435601" cy="50043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22" hasCustomPrompt="1"/>
          </p:nvPr>
        </p:nvSpPr>
        <p:spPr>
          <a:xfrm>
            <a:off x="865433" y="1751965"/>
            <a:ext cx="4651375" cy="4384675"/>
          </a:xfrm>
          <a:prstGeom prst="rect">
            <a:avLst/>
          </a:prstGeom>
        </p:spPr>
        <p:txBody>
          <a:bodyPr>
            <a:normAutofit/>
          </a:bodyPr>
          <a:lstStyle>
            <a:lvl1pPr>
              <a:defRPr sz="3200" baseline="0">
                <a:solidFill>
                  <a:srgbClr val="133D8D"/>
                </a:solidFill>
                <a:latin typeface="Gill Sans MT" panose="020B0502020104020203" pitchFamily="34" charset="0"/>
              </a:defRPr>
            </a:lvl1pPr>
            <a:lvl2pPr>
              <a:defRPr sz="2800">
                <a:solidFill>
                  <a:srgbClr val="133D8D"/>
                </a:solidFill>
                <a:latin typeface="Gill Sans MT" panose="020B0502020104020203" pitchFamily="34" charset="0"/>
              </a:defRPr>
            </a:lvl2pPr>
            <a:lvl3pPr>
              <a:defRPr sz="2400">
                <a:solidFill>
                  <a:srgbClr val="133D8D"/>
                </a:solidFill>
                <a:latin typeface="Gill Sans MT" panose="020B0502020104020203" pitchFamily="34" charset="0"/>
              </a:defRPr>
            </a:lvl3pPr>
            <a:lvl4pPr>
              <a:defRPr sz="2000">
                <a:solidFill>
                  <a:srgbClr val="133D8D"/>
                </a:solidFill>
                <a:latin typeface="Gill Sans MT" panose="020B0502020104020203" pitchFamily="34" charset="0"/>
              </a:defRPr>
            </a:lvl4pPr>
            <a:lvl5pPr>
              <a:defRPr sz="2000">
                <a:solidFill>
                  <a:srgbClr val="133D8D"/>
                </a:solidFill>
                <a:latin typeface="Gill Sans MT" panose="020B0502020104020203" pitchFamily="34" charset="0"/>
              </a:defRPr>
            </a:lvl5pPr>
          </a:lstStyle>
          <a:p>
            <a:pPr lvl="0"/>
            <a:r>
              <a:rPr lang="en-US" dirty="0"/>
              <a:t>List item</a:t>
            </a:r>
          </a:p>
          <a:p>
            <a:pPr lvl="0"/>
            <a:r>
              <a:rPr lang="en-US" dirty="0"/>
              <a:t>List item</a:t>
            </a:r>
          </a:p>
          <a:p>
            <a:pPr lvl="0"/>
            <a:r>
              <a:rPr lang="en-US" dirty="0"/>
              <a:t>List item</a:t>
            </a:r>
          </a:p>
          <a:p>
            <a:pPr lvl="0"/>
            <a:r>
              <a:rPr lang="en-US" dirty="0"/>
              <a:t>List item</a:t>
            </a:r>
          </a:p>
          <a:p>
            <a:pPr lvl="0"/>
            <a:r>
              <a:rPr lang="en-US" dirty="0"/>
              <a:t>List item</a:t>
            </a:r>
          </a:p>
          <a:p>
            <a:pPr lvl="0"/>
            <a:endParaRPr lang="en-US" dirty="0"/>
          </a:p>
        </p:txBody>
      </p:sp>
      <p:sp>
        <p:nvSpPr>
          <p:cNvPr id="19" name="Text Placeholder 15"/>
          <p:cNvSpPr>
            <a:spLocks noGrp="1"/>
          </p:cNvSpPr>
          <p:nvPr>
            <p:ph type="body" sz="quarter" idx="23" hasCustomPrompt="1"/>
          </p:nvPr>
        </p:nvSpPr>
        <p:spPr>
          <a:xfrm>
            <a:off x="6572779" y="1710796"/>
            <a:ext cx="4651375" cy="4384675"/>
          </a:xfrm>
          <a:prstGeom prst="rect">
            <a:avLst/>
          </a:prstGeom>
        </p:spPr>
        <p:txBody>
          <a:bodyPr>
            <a:normAutofit/>
          </a:bodyPr>
          <a:lstStyle>
            <a:lvl1pPr>
              <a:defRPr sz="3200" baseline="0">
                <a:solidFill>
                  <a:srgbClr val="133D8D"/>
                </a:solidFill>
                <a:latin typeface="Gill Sans MT" panose="020B0502020104020203" pitchFamily="34" charset="0"/>
              </a:defRPr>
            </a:lvl1pPr>
            <a:lvl2pPr>
              <a:defRPr sz="2800">
                <a:solidFill>
                  <a:srgbClr val="133D8D"/>
                </a:solidFill>
                <a:latin typeface="Gill Sans MT" panose="020B0502020104020203" pitchFamily="34" charset="0"/>
              </a:defRPr>
            </a:lvl2pPr>
            <a:lvl3pPr>
              <a:defRPr sz="2400">
                <a:solidFill>
                  <a:srgbClr val="133D8D"/>
                </a:solidFill>
                <a:latin typeface="Gill Sans MT" panose="020B0502020104020203" pitchFamily="34" charset="0"/>
              </a:defRPr>
            </a:lvl3pPr>
            <a:lvl4pPr>
              <a:defRPr sz="2000">
                <a:solidFill>
                  <a:srgbClr val="133D8D"/>
                </a:solidFill>
                <a:latin typeface="Gill Sans MT" panose="020B0502020104020203" pitchFamily="34" charset="0"/>
              </a:defRPr>
            </a:lvl4pPr>
            <a:lvl5pPr>
              <a:defRPr sz="2000">
                <a:solidFill>
                  <a:srgbClr val="133D8D"/>
                </a:solidFill>
                <a:latin typeface="Gill Sans MT" panose="020B0502020104020203" pitchFamily="34" charset="0"/>
              </a:defRPr>
            </a:lvl5pPr>
          </a:lstStyle>
          <a:p>
            <a:pPr lvl="0"/>
            <a:r>
              <a:rPr lang="en-US" dirty="0"/>
              <a:t>List item</a:t>
            </a:r>
          </a:p>
          <a:p>
            <a:pPr lvl="0"/>
            <a:r>
              <a:rPr lang="en-US" dirty="0"/>
              <a:t>List item</a:t>
            </a:r>
          </a:p>
          <a:p>
            <a:pPr lvl="0"/>
            <a:r>
              <a:rPr lang="en-US" dirty="0"/>
              <a:t>List item</a:t>
            </a:r>
          </a:p>
          <a:p>
            <a:pPr lvl="0"/>
            <a:r>
              <a:rPr lang="en-US" dirty="0"/>
              <a:t>List item</a:t>
            </a:r>
          </a:p>
          <a:p>
            <a:pPr lvl="0"/>
            <a:r>
              <a:rPr lang="en-US" dirty="0"/>
              <a:t>List item</a:t>
            </a:r>
          </a:p>
          <a:p>
            <a:pPr lvl="0"/>
            <a:endParaRPr lang="en-US" dirty="0"/>
          </a:p>
        </p:txBody>
      </p:sp>
      <p:sp>
        <p:nvSpPr>
          <p:cNvPr id="20" name="Arc 12"/>
          <p:cNvSpPr/>
          <p:nvPr userDrawn="1"/>
        </p:nvSpPr>
        <p:spPr>
          <a:xfrm rot="5588018">
            <a:off x="6260626" y="2911971"/>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1" name="Arc 12"/>
          <p:cNvSpPr/>
          <p:nvPr userDrawn="1"/>
        </p:nvSpPr>
        <p:spPr>
          <a:xfrm rot="10015731">
            <a:off x="-1071975" y="2166736"/>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5" name="Rectangle 14"/>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2023 Eurofins </a:t>
            </a:r>
          </a:p>
        </p:txBody>
      </p:sp>
    </p:spTree>
    <p:extLst>
      <p:ext uri="{BB962C8B-B14F-4D97-AF65-F5344CB8AC3E}">
        <p14:creationId xmlns:p14="http://schemas.microsoft.com/office/powerpoint/2010/main" val="28496422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rot="16200000">
            <a:off x="-2350118" y="3148420"/>
            <a:ext cx="6066091" cy="646582"/>
          </a:xfrm>
          <a:prstGeom prst="rect">
            <a:avLst/>
          </a:prstGeom>
        </p:spPr>
        <p:txBody>
          <a:bodyPr anchor="b">
            <a:normAutofit/>
          </a:bodyPr>
          <a:lstStyle>
            <a:lvl1pPr algn="l">
              <a:defRPr sz="3600" spc="300">
                <a:solidFill>
                  <a:schemeClr val="bg1"/>
                </a:solidFill>
              </a:defRPr>
            </a:lvl1pPr>
          </a:lstStyle>
          <a:p>
            <a:r>
              <a:rPr lang="en-US" dirty="0"/>
              <a:t>Click to edit title</a:t>
            </a:r>
          </a:p>
        </p:txBody>
      </p:sp>
      <p:sp>
        <p:nvSpPr>
          <p:cNvPr id="4" name="Subtitle 2">
            <a:extLst>
              <a:ext uri="{FF2B5EF4-FFF2-40B4-BE49-F238E27FC236}">
                <a16:creationId xmlns:a16="http://schemas.microsoft.com/office/drawing/2014/main" id="{6B32D4F0-4693-4766-BD05-5307414A9A50}"/>
              </a:ext>
            </a:extLst>
          </p:cNvPr>
          <p:cNvSpPr>
            <a:spLocks noGrp="1"/>
          </p:cNvSpPr>
          <p:nvPr>
            <p:ph type="subTitle" idx="1"/>
          </p:nvPr>
        </p:nvSpPr>
        <p:spPr>
          <a:xfrm>
            <a:off x="3719457" y="1341468"/>
            <a:ext cx="4499428" cy="1655762"/>
          </a:xfrm>
        </p:spPr>
        <p:txBody>
          <a:bodyPr/>
          <a:lstStyle>
            <a:lvl1pPr marL="0" indent="0" algn="l">
              <a:buNone/>
              <a:defRPr sz="2400">
                <a:solidFill>
                  <a:srgbClr val="EE7D1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a:extLst>
              <a:ext uri="{FF2B5EF4-FFF2-40B4-BE49-F238E27FC236}">
                <a16:creationId xmlns:a16="http://schemas.microsoft.com/office/drawing/2014/main" id="{D774787F-E42E-4646-9D8D-5C33BA2CF23A}"/>
              </a:ext>
            </a:extLst>
          </p:cNvPr>
          <p:cNvSpPr/>
          <p:nvPr userDrawn="1"/>
        </p:nvSpPr>
        <p:spPr>
          <a:xfrm>
            <a:off x="3810153" y="698935"/>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1">
            <a:extLst>
              <a:ext uri="{FF2B5EF4-FFF2-40B4-BE49-F238E27FC236}">
                <a16:creationId xmlns:a16="http://schemas.microsoft.com/office/drawing/2014/main" id="{8AC0FF1E-1AB3-4EC3-83FD-35E2F1F8A80D}"/>
              </a:ext>
            </a:extLst>
          </p:cNvPr>
          <p:cNvSpPr>
            <a:spLocks noGrp="1"/>
          </p:cNvSpPr>
          <p:nvPr>
            <p:ph type="body" sz="quarter" idx="21" hasCustomPrompt="1"/>
          </p:nvPr>
        </p:nvSpPr>
        <p:spPr>
          <a:xfrm>
            <a:off x="3719457" y="190242"/>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7" name="Rectangle 6">
            <a:extLst>
              <a:ext uri="{FF2B5EF4-FFF2-40B4-BE49-F238E27FC236}">
                <a16:creationId xmlns:a16="http://schemas.microsoft.com/office/drawing/2014/main" id="{09F9D44C-9CE9-491B-9490-831F2C2D3CA8}"/>
              </a:ext>
            </a:extLst>
          </p:cNvPr>
          <p:cNvSpPr/>
          <p:nvPr userDrawn="1"/>
        </p:nvSpPr>
        <p:spPr>
          <a:xfrm rot="16200000">
            <a:off x="319991" y="5518287"/>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1757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32D4F0-4693-4766-BD05-5307414A9A50}"/>
              </a:ext>
            </a:extLst>
          </p:cNvPr>
          <p:cNvSpPr>
            <a:spLocks noGrp="1"/>
          </p:cNvSpPr>
          <p:nvPr>
            <p:ph type="subTitle" idx="1"/>
          </p:nvPr>
        </p:nvSpPr>
        <p:spPr>
          <a:xfrm>
            <a:off x="3719457" y="1341468"/>
            <a:ext cx="4499428" cy="1655762"/>
          </a:xfrm>
        </p:spPr>
        <p:txBody>
          <a:bodyPr/>
          <a:lstStyle>
            <a:lvl1pPr marL="0" indent="0" algn="l">
              <a:buNone/>
              <a:defRPr sz="2400">
                <a:solidFill>
                  <a:srgbClr val="EE7D1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a:extLst>
              <a:ext uri="{FF2B5EF4-FFF2-40B4-BE49-F238E27FC236}">
                <a16:creationId xmlns:a16="http://schemas.microsoft.com/office/drawing/2014/main" id="{D774787F-E42E-4646-9D8D-5C33BA2CF23A}"/>
              </a:ext>
            </a:extLst>
          </p:cNvPr>
          <p:cNvSpPr/>
          <p:nvPr userDrawn="1"/>
        </p:nvSpPr>
        <p:spPr>
          <a:xfrm>
            <a:off x="3810153" y="698935"/>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1">
            <a:extLst>
              <a:ext uri="{FF2B5EF4-FFF2-40B4-BE49-F238E27FC236}">
                <a16:creationId xmlns:a16="http://schemas.microsoft.com/office/drawing/2014/main" id="{8AC0FF1E-1AB3-4EC3-83FD-35E2F1F8A80D}"/>
              </a:ext>
            </a:extLst>
          </p:cNvPr>
          <p:cNvSpPr>
            <a:spLocks noGrp="1"/>
          </p:cNvSpPr>
          <p:nvPr>
            <p:ph type="body" sz="quarter" idx="21" hasCustomPrompt="1"/>
          </p:nvPr>
        </p:nvSpPr>
        <p:spPr>
          <a:xfrm>
            <a:off x="3719457" y="190242"/>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Tree>
    <p:extLst>
      <p:ext uri="{BB962C8B-B14F-4D97-AF65-F5344CB8AC3E}">
        <p14:creationId xmlns:p14="http://schemas.microsoft.com/office/powerpoint/2010/main" val="41720927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rot="16200000">
            <a:off x="-2350118" y="3148420"/>
            <a:ext cx="6066091" cy="646582"/>
          </a:xfrm>
          <a:prstGeom prst="rect">
            <a:avLst/>
          </a:prstGeom>
        </p:spPr>
        <p:txBody>
          <a:bodyPr anchor="b">
            <a:normAutofit/>
          </a:bodyPr>
          <a:lstStyle>
            <a:lvl1pPr algn="l">
              <a:defRPr sz="3600" spc="300">
                <a:solidFill>
                  <a:schemeClr val="bg1"/>
                </a:solidFill>
              </a:defRPr>
            </a:lvl1pPr>
          </a:lstStyle>
          <a:p>
            <a:r>
              <a:rPr lang="en-US" dirty="0"/>
              <a:t>Click to edit title</a:t>
            </a:r>
          </a:p>
        </p:txBody>
      </p:sp>
      <p:sp>
        <p:nvSpPr>
          <p:cNvPr id="4" name="Subtitle 2">
            <a:extLst>
              <a:ext uri="{FF2B5EF4-FFF2-40B4-BE49-F238E27FC236}">
                <a16:creationId xmlns:a16="http://schemas.microsoft.com/office/drawing/2014/main" id="{6B32D4F0-4693-4766-BD05-5307414A9A50}"/>
              </a:ext>
            </a:extLst>
          </p:cNvPr>
          <p:cNvSpPr>
            <a:spLocks noGrp="1"/>
          </p:cNvSpPr>
          <p:nvPr>
            <p:ph type="subTitle" idx="1"/>
          </p:nvPr>
        </p:nvSpPr>
        <p:spPr>
          <a:xfrm>
            <a:off x="3914095" y="1889253"/>
            <a:ext cx="4499428" cy="1655762"/>
          </a:xfrm>
        </p:spPr>
        <p:txBody>
          <a:bodyPr/>
          <a:lstStyle>
            <a:lvl1pPr marL="0" indent="0" algn="l">
              <a:buNone/>
              <a:defRPr sz="2400">
                <a:solidFill>
                  <a:srgbClr val="EE7D1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204887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Lis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914400"/>
            <a:ext cx="12208933" cy="5977468"/>
          </a:xfrm>
          <a:prstGeom prst="rect">
            <a:avLst/>
          </a:prstGeom>
        </p:spPr>
      </p:pic>
      <p:sp>
        <p:nvSpPr>
          <p:cNvPr id="13" name="Rectangle 12"/>
          <p:cNvSpPr/>
          <p:nvPr userDrawn="1"/>
        </p:nvSpPr>
        <p:spPr>
          <a:xfrm>
            <a:off x="-1" y="914400"/>
            <a:ext cx="12208933" cy="5977468"/>
          </a:xfrm>
          <a:prstGeom prst="rect">
            <a:avLst/>
          </a:prstGeom>
          <a:solidFill>
            <a:srgbClr val="003883">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71"/>
          <p:cNvSpPr>
            <a:spLocks noGrp="1"/>
          </p:cNvSpPr>
          <p:nvPr>
            <p:ph type="body" sz="quarter" idx="21" hasCustomPrompt="1"/>
          </p:nvPr>
        </p:nvSpPr>
        <p:spPr>
          <a:xfrm>
            <a:off x="557175" y="364913"/>
            <a:ext cx="4995862" cy="631825"/>
          </a:xfrm>
          <a:prstGeom prst="rect">
            <a:avLst/>
          </a:prstGeom>
        </p:spPr>
        <p:txBody>
          <a:bodyPr/>
          <a:lstStyle>
            <a:lvl1pPr marL="0" indent="0">
              <a:buNone/>
              <a:defRPr b="1" baseline="0">
                <a:solidFill>
                  <a:srgbClr val="133D8D"/>
                </a:solidFill>
                <a:latin typeface="Gill Sans MT" panose="020B0502020104020203" pitchFamily="34" charset="0"/>
              </a:defRPr>
            </a:lvl1pPr>
          </a:lstStyle>
          <a:p>
            <a:pPr lvl="0"/>
            <a:r>
              <a:rPr lang="en-US" dirty="0"/>
              <a:t>SLIDE TITLE</a:t>
            </a:r>
          </a:p>
        </p:txBody>
      </p:sp>
      <p:sp>
        <p:nvSpPr>
          <p:cNvPr id="15" name="Arc 12"/>
          <p:cNvSpPr/>
          <p:nvPr userDrawn="1"/>
        </p:nvSpPr>
        <p:spPr>
          <a:xfrm rot="2424855">
            <a:off x="2395138" y="1324546"/>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7" name="Arc 12"/>
          <p:cNvSpPr/>
          <p:nvPr userDrawn="1"/>
        </p:nvSpPr>
        <p:spPr>
          <a:xfrm rot="13004806">
            <a:off x="8795689" y="49019"/>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24983" y="244935"/>
            <a:ext cx="2049499" cy="366320"/>
          </a:xfrm>
          <a:prstGeom prst="rect">
            <a:avLst/>
          </a:prstGeom>
        </p:spPr>
      </p:pic>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288484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pic>
        <p:nvPicPr>
          <p:cNvPr id="11" name="Content Placeholder 3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322" y="-13855"/>
            <a:ext cx="9533647" cy="6858000"/>
          </a:xfrm>
          <a:prstGeom prst="rect">
            <a:avLst/>
          </a:prstGeom>
        </p:spPr>
      </p:pic>
      <p:sp>
        <p:nvSpPr>
          <p:cNvPr id="6" name="Rectangle 5"/>
          <p:cNvSpPr/>
          <p:nvPr userDrawn="1"/>
        </p:nvSpPr>
        <p:spPr>
          <a:xfrm>
            <a:off x="-41870" y="-17968"/>
            <a:ext cx="9457473" cy="6869431"/>
          </a:xfrm>
          <a:prstGeom prst="rect">
            <a:avLst/>
          </a:prstGeom>
          <a:gradFill flip="none" rotWithShape="1">
            <a:gsLst>
              <a:gs pos="0">
                <a:schemeClr val="accent1">
                  <a:shade val="30000"/>
                  <a:satMod val="115000"/>
                  <a:alpha val="85000"/>
                </a:schemeClr>
              </a:gs>
              <a:gs pos="50000">
                <a:schemeClr val="accent1">
                  <a:shade val="67500"/>
                  <a:satMod val="115000"/>
                  <a:alpha val="84000"/>
                </a:schemeClr>
              </a:gs>
              <a:gs pos="100000">
                <a:schemeClr val="accent1">
                  <a:shade val="100000"/>
                  <a:satMod val="115000"/>
                  <a:alpha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9415604" y="-13855"/>
            <a:ext cx="2786460" cy="6858000"/>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5326" y="6157634"/>
            <a:ext cx="2049499" cy="366320"/>
          </a:xfrm>
          <a:prstGeom prst="rect">
            <a:avLst/>
          </a:prstGeom>
        </p:spPr>
      </p:pic>
      <p:sp>
        <p:nvSpPr>
          <p:cNvPr id="2" name="Oval 1"/>
          <p:cNvSpPr/>
          <p:nvPr userDrawn="1"/>
        </p:nvSpPr>
        <p:spPr>
          <a:xfrm>
            <a:off x="7386385" y="1190667"/>
            <a:ext cx="4058436" cy="3879273"/>
          </a:xfrm>
          <a:prstGeom prst="ellipse">
            <a:avLst/>
          </a:prstGeom>
          <a:noFill/>
          <a:ln w="38100">
            <a:solidFill>
              <a:srgbClr val="EE7D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7513832" y="1135248"/>
            <a:ext cx="3930989" cy="3990109"/>
          </a:xfrm>
          <a:prstGeom prst="ellipse">
            <a:avLst/>
          </a:prstGeom>
          <a:no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22"/>
          </p:nvPr>
        </p:nvSpPr>
        <p:spPr>
          <a:xfrm>
            <a:off x="7623428" y="1316181"/>
            <a:ext cx="3584351" cy="3671455"/>
          </a:xfrm>
          <a:prstGeom prst="ellipse">
            <a:avLst/>
          </a:prstGeom>
        </p:spPr>
        <p:txBody>
          <a:bodyPr/>
          <a:lstStyle/>
          <a:p>
            <a:endParaRPr lang="en-US"/>
          </a:p>
        </p:txBody>
      </p:sp>
      <p:sp>
        <p:nvSpPr>
          <p:cNvPr id="5" name="Text Placeholder 4"/>
          <p:cNvSpPr>
            <a:spLocks noGrp="1"/>
          </p:cNvSpPr>
          <p:nvPr>
            <p:ph type="body" sz="quarter" idx="23" hasCustomPrompt="1"/>
          </p:nvPr>
        </p:nvSpPr>
        <p:spPr>
          <a:xfrm>
            <a:off x="723900" y="1665289"/>
            <a:ext cx="4564063" cy="1956098"/>
          </a:xfrm>
        </p:spPr>
        <p:txBody>
          <a:bodyPr>
            <a:normAutofit/>
          </a:bodyPr>
          <a:lstStyle>
            <a:lvl1pPr marL="0" indent="0">
              <a:buNone/>
              <a:defRPr sz="3600" baseline="0">
                <a:solidFill>
                  <a:schemeClr val="bg1"/>
                </a:solidFill>
                <a:latin typeface="Century Gothic" panose="020B0502020202020204" pitchFamily="34" charset="0"/>
              </a:defRPr>
            </a:lvl1pPr>
          </a:lstStyle>
          <a:p>
            <a:pPr lvl="0"/>
            <a:r>
              <a:rPr lang="en-US" dirty="0"/>
              <a:t>“INSERT A QUOTE OF STARTLING STATISTIC HERE”</a:t>
            </a:r>
          </a:p>
        </p:txBody>
      </p:sp>
      <p:sp>
        <p:nvSpPr>
          <p:cNvPr id="16" name="Text Placeholder 15"/>
          <p:cNvSpPr>
            <a:spLocks noGrp="1"/>
          </p:cNvSpPr>
          <p:nvPr>
            <p:ph type="body" sz="quarter" idx="24" hasCustomPrompt="1"/>
          </p:nvPr>
        </p:nvSpPr>
        <p:spPr>
          <a:xfrm>
            <a:off x="723900" y="3802063"/>
            <a:ext cx="6148388" cy="1095375"/>
          </a:xfrm>
        </p:spPr>
        <p:txBody>
          <a:bodyPr>
            <a:normAutofit/>
          </a:bodyPr>
          <a:lstStyle>
            <a:lvl1pPr marL="0" indent="0">
              <a:buNone/>
              <a:defRPr sz="2000" i="1" baseline="0">
                <a:solidFill>
                  <a:schemeClr val="bg1"/>
                </a:solidFill>
                <a:latin typeface="Century Gothic" panose="020B0502020202020204" pitchFamily="34" charset="0"/>
              </a:defRPr>
            </a:lvl1pPr>
          </a:lstStyle>
          <a:p>
            <a:pPr lvl="0"/>
            <a:r>
              <a:rPr lang="en-US" dirty="0"/>
              <a:t>Credit the author or citation here</a:t>
            </a:r>
          </a:p>
        </p:txBody>
      </p:sp>
      <p:sp>
        <p:nvSpPr>
          <p:cNvPr id="12" name="Rectangle 11"/>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11840290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_Lis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914400"/>
            <a:ext cx="12208933" cy="5977468"/>
          </a:xfrm>
          <a:prstGeom prst="rect">
            <a:avLst/>
          </a:prstGeom>
        </p:spPr>
      </p:pic>
      <p:sp>
        <p:nvSpPr>
          <p:cNvPr id="13" name="Rectangle 12"/>
          <p:cNvSpPr/>
          <p:nvPr userDrawn="1"/>
        </p:nvSpPr>
        <p:spPr>
          <a:xfrm>
            <a:off x="-1" y="914400"/>
            <a:ext cx="12208933" cy="5977468"/>
          </a:xfrm>
          <a:prstGeom prst="rect">
            <a:avLst/>
          </a:prstGeom>
          <a:solidFill>
            <a:srgbClr val="003883">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387054" y="1400969"/>
            <a:ext cx="4995860" cy="50043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71"/>
          <p:cNvSpPr>
            <a:spLocks noGrp="1"/>
          </p:cNvSpPr>
          <p:nvPr>
            <p:ph type="body" sz="quarter" idx="21"/>
          </p:nvPr>
        </p:nvSpPr>
        <p:spPr>
          <a:xfrm>
            <a:off x="557175" y="364913"/>
            <a:ext cx="4995862" cy="631825"/>
          </a:xfrm>
          <a:prstGeom prst="rect">
            <a:avLst/>
          </a:prstGeom>
        </p:spPr>
        <p:txBody>
          <a:bodyPr/>
          <a:lstStyle>
            <a:lvl1pPr marL="0" indent="0">
              <a:buNone/>
              <a:defRPr b="1" baseline="0">
                <a:solidFill>
                  <a:srgbClr val="133D8D"/>
                </a:solidFill>
                <a:latin typeface="Gill Sans MT" panose="020B0502020104020203" pitchFamily="34" charset="0"/>
              </a:defRPr>
            </a:lvl1pPr>
          </a:lstStyle>
          <a:p>
            <a:pPr lvl="0"/>
            <a:endParaRPr lang="en-US" dirty="0"/>
          </a:p>
        </p:txBody>
      </p:sp>
      <p:sp>
        <p:nvSpPr>
          <p:cNvPr id="16" name="Text Placeholder 15"/>
          <p:cNvSpPr>
            <a:spLocks noGrp="1"/>
          </p:cNvSpPr>
          <p:nvPr>
            <p:ph type="body" sz="quarter" idx="22" hasCustomPrompt="1"/>
          </p:nvPr>
        </p:nvSpPr>
        <p:spPr>
          <a:xfrm>
            <a:off x="674045" y="1751965"/>
            <a:ext cx="4376418" cy="4384675"/>
          </a:xfrm>
          <a:prstGeom prst="rect">
            <a:avLst/>
          </a:prstGeom>
        </p:spPr>
        <p:txBody>
          <a:bodyPr>
            <a:normAutofit/>
          </a:bodyPr>
          <a:lstStyle>
            <a:lvl1pPr>
              <a:defRPr sz="3200" baseline="0">
                <a:solidFill>
                  <a:srgbClr val="133D8D"/>
                </a:solidFill>
                <a:latin typeface="Gill Sans MT" panose="020B0502020104020203" pitchFamily="34" charset="0"/>
              </a:defRPr>
            </a:lvl1pPr>
            <a:lvl2pPr>
              <a:defRPr sz="2800">
                <a:solidFill>
                  <a:srgbClr val="133D8D"/>
                </a:solidFill>
                <a:latin typeface="Gill Sans MT" panose="020B0502020104020203" pitchFamily="34" charset="0"/>
              </a:defRPr>
            </a:lvl2pPr>
            <a:lvl3pPr>
              <a:defRPr sz="2400">
                <a:solidFill>
                  <a:srgbClr val="133D8D"/>
                </a:solidFill>
                <a:latin typeface="Gill Sans MT" panose="020B0502020104020203" pitchFamily="34" charset="0"/>
              </a:defRPr>
            </a:lvl3pPr>
            <a:lvl4pPr>
              <a:defRPr sz="2000">
                <a:solidFill>
                  <a:srgbClr val="133D8D"/>
                </a:solidFill>
                <a:latin typeface="Gill Sans MT" panose="020B0502020104020203" pitchFamily="34" charset="0"/>
              </a:defRPr>
            </a:lvl4pPr>
            <a:lvl5pPr>
              <a:defRPr sz="2000">
                <a:solidFill>
                  <a:srgbClr val="133D8D"/>
                </a:solidFill>
                <a:latin typeface="Gill Sans MT" panose="020B0502020104020203" pitchFamily="34" charset="0"/>
              </a:defRPr>
            </a:lvl5pPr>
          </a:lstStyle>
          <a:p>
            <a:pPr lvl="0"/>
            <a:r>
              <a:rPr lang="en-US" dirty="0"/>
              <a:t>List item</a:t>
            </a:r>
          </a:p>
          <a:p>
            <a:pPr lvl="0"/>
            <a:r>
              <a:rPr lang="en-US" dirty="0"/>
              <a:t>List item</a:t>
            </a:r>
          </a:p>
          <a:p>
            <a:pPr lvl="0"/>
            <a:r>
              <a:rPr lang="en-US" dirty="0"/>
              <a:t>List item</a:t>
            </a:r>
          </a:p>
          <a:p>
            <a:pPr lvl="0"/>
            <a:r>
              <a:rPr lang="en-US" dirty="0"/>
              <a:t>List item</a:t>
            </a:r>
          </a:p>
          <a:p>
            <a:pPr lvl="0"/>
            <a:r>
              <a:rPr lang="en-US" dirty="0"/>
              <a:t>List item</a:t>
            </a:r>
          </a:p>
          <a:p>
            <a:pPr lvl="0"/>
            <a:endParaRPr lang="en-US" dirty="0"/>
          </a:p>
        </p:txBody>
      </p:sp>
      <p:sp>
        <p:nvSpPr>
          <p:cNvPr id="3" name="Picture Placeholder 2"/>
          <p:cNvSpPr>
            <a:spLocks noGrp="1"/>
          </p:cNvSpPr>
          <p:nvPr>
            <p:ph type="pic" sz="quarter" idx="23"/>
          </p:nvPr>
        </p:nvSpPr>
        <p:spPr>
          <a:xfrm>
            <a:off x="5909765" y="1401763"/>
            <a:ext cx="5756773" cy="5003800"/>
          </a:xfrm>
          <a:prstGeom prst="rect">
            <a:avLst/>
          </a:prstGeom>
        </p:spPr>
        <p:txBody>
          <a:bodyPr/>
          <a:lstStyle/>
          <a:p>
            <a:endParaRPr lang="en-US"/>
          </a:p>
        </p:txBody>
      </p:sp>
      <p:sp>
        <p:nvSpPr>
          <p:cNvPr id="15" name="Arc 12"/>
          <p:cNvSpPr/>
          <p:nvPr userDrawn="1"/>
        </p:nvSpPr>
        <p:spPr>
          <a:xfrm rot="2424855">
            <a:off x="1884772" y="1324546"/>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7" name="Arc 12"/>
          <p:cNvSpPr/>
          <p:nvPr userDrawn="1"/>
        </p:nvSpPr>
        <p:spPr>
          <a:xfrm rot="13004806">
            <a:off x="8795689" y="49019"/>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24983" y="244935"/>
            <a:ext cx="2049499" cy="366320"/>
          </a:xfrm>
          <a:prstGeom prst="rect">
            <a:avLst/>
          </a:prstGeom>
        </p:spPr>
      </p:pic>
      <p:sp>
        <p:nvSpPr>
          <p:cNvPr id="18" name="Rectangle 17"/>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33509119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Questions">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514"/>
            <a:ext cx="12192000" cy="6872514"/>
          </a:xfrm>
          <a:prstGeom prst="rect">
            <a:avLst/>
          </a:prstGeom>
        </p:spPr>
      </p:pic>
      <p:sp>
        <p:nvSpPr>
          <p:cNvPr id="21" name="Rectangle 20"/>
          <p:cNvSpPr/>
          <p:nvPr userDrawn="1"/>
        </p:nvSpPr>
        <p:spPr>
          <a:xfrm>
            <a:off x="0" y="-31451"/>
            <a:ext cx="12250801" cy="6906382"/>
          </a:xfrm>
          <a:prstGeom prst="rect">
            <a:avLst/>
          </a:prstGeom>
          <a:solidFill>
            <a:srgbClr val="003883">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12"/>
          <p:cNvSpPr/>
          <p:nvPr userDrawn="1"/>
        </p:nvSpPr>
        <p:spPr>
          <a:xfrm rot="5093870">
            <a:off x="-663366" y="442610"/>
            <a:ext cx="4597491" cy="3479985"/>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2184953" y="-31448"/>
            <a:ext cx="7822094" cy="6934142"/>
          </a:xfrm>
          <a:prstGeom prst="rect">
            <a:avLst/>
          </a:prstGeom>
        </p:spPr>
      </p:pic>
      <p:sp>
        <p:nvSpPr>
          <p:cNvPr id="2" name="Rectangle 1"/>
          <p:cNvSpPr/>
          <p:nvPr userDrawn="1"/>
        </p:nvSpPr>
        <p:spPr>
          <a:xfrm>
            <a:off x="6380338" y="1737118"/>
            <a:ext cx="4477508" cy="1015663"/>
          </a:xfrm>
          <a:prstGeom prst="rect">
            <a:avLst/>
          </a:prstGeom>
        </p:spPr>
        <p:txBody>
          <a:bodyPr wrap="none">
            <a:spAutoFit/>
          </a:bodyPr>
          <a:lstStyle/>
          <a:p>
            <a:pPr lvl="0"/>
            <a:r>
              <a:rPr lang="en-US" sz="6000" b="0" dirty="0">
                <a:solidFill>
                  <a:schemeClr val="bg1"/>
                </a:solidFill>
                <a:latin typeface="Century Gothic" panose="020B0502020202020204" pitchFamily="34" charset="0"/>
              </a:rPr>
              <a:t>THANK</a:t>
            </a:r>
            <a:r>
              <a:rPr lang="en-US" sz="6000" b="1" dirty="0">
                <a:solidFill>
                  <a:srgbClr val="EE7D11"/>
                </a:solidFill>
                <a:latin typeface="Century Gothic" panose="020B0502020202020204" pitchFamily="34" charset="0"/>
              </a:rPr>
              <a:t> YOU</a:t>
            </a:r>
            <a:endParaRPr lang="en-US" sz="2000" b="1" dirty="0">
              <a:solidFill>
                <a:srgbClr val="EE7D11"/>
              </a:solidFill>
              <a:latin typeface="Century Gothic" panose="020B0502020202020204" pitchFamily="34" charset="0"/>
            </a:endParaRPr>
          </a:p>
        </p:txBody>
      </p:sp>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4" name="Picture 3" descr="A white text on a black background&#10;&#10;Description automatically generated">
            <a:extLst>
              <a:ext uri="{FF2B5EF4-FFF2-40B4-BE49-F238E27FC236}">
                <a16:creationId xmlns:a16="http://schemas.microsoft.com/office/drawing/2014/main" id="{5421875E-7880-6136-D078-0B26F3716F4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942" y="199113"/>
            <a:ext cx="2889132" cy="440715"/>
          </a:xfrm>
          <a:prstGeom prst="rect">
            <a:avLst/>
          </a:prstGeom>
        </p:spPr>
      </p:pic>
    </p:spTree>
    <p:extLst>
      <p:ext uri="{BB962C8B-B14F-4D97-AF65-F5344CB8AC3E}">
        <p14:creationId xmlns:p14="http://schemas.microsoft.com/office/powerpoint/2010/main" val="28748927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Highlights">
    <p:spTree>
      <p:nvGrpSpPr>
        <p:cNvPr id="1" name=""/>
        <p:cNvGrpSpPr/>
        <p:nvPr/>
      </p:nvGrpSpPr>
      <p:grpSpPr>
        <a:xfrm>
          <a:off x="0" y="0"/>
          <a:ext cx="0" cy="0"/>
          <a:chOff x="0" y="0"/>
          <a:chExt cx="0" cy="0"/>
        </a:xfrm>
      </p:grpSpPr>
      <p:sp>
        <p:nvSpPr>
          <p:cNvPr id="78" name="Content Placeholder 77"/>
          <p:cNvSpPr>
            <a:spLocks noGrp="1"/>
          </p:cNvSpPr>
          <p:nvPr>
            <p:ph sz="quarter" idx="24"/>
          </p:nvPr>
        </p:nvSpPr>
        <p:spPr>
          <a:xfrm>
            <a:off x="9885564" y="330737"/>
            <a:ext cx="2139217" cy="2140162"/>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58" name="Text Placeholder 57"/>
          <p:cNvSpPr>
            <a:spLocks noGrp="1"/>
          </p:cNvSpPr>
          <p:nvPr>
            <p:ph type="body" sz="quarter" idx="13" hasCustomPrompt="1"/>
          </p:nvPr>
        </p:nvSpPr>
        <p:spPr>
          <a:xfrm>
            <a:off x="487506" y="540334"/>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487505" y="1128638"/>
            <a:ext cx="3036451" cy="343545"/>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504605" y="1962367"/>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504605" y="2546584"/>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487506" y="3440039"/>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487504" y="4063036"/>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9" name="Text Placeholder 57"/>
          <p:cNvSpPr>
            <a:spLocks noGrp="1"/>
          </p:cNvSpPr>
          <p:nvPr>
            <p:ph type="body" sz="quarter" idx="19" hasCustomPrompt="1"/>
          </p:nvPr>
        </p:nvSpPr>
        <p:spPr>
          <a:xfrm>
            <a:off x="504605" y="4862072"/>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509435" y="5433929"/>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4638205" y="350155"/>
            <a:ext cx="4995862" cy="399468"/>
          </a:xfrm>
        </p:spPr>
        <p:txBody>
          <a:bodyPr/>
          <a:lstStyle>
            <a:lvl1pPr marL="0" indent="0">
              <a:buNone/>
              <a:defRPr b="1" baseline="0">
                <a:solidFill>
                  <a:srgbClr val="133D8D"/>
                </a:solidFill>
                <a:latin typeface="Gill Sans MT" panose="020B0502020104020203" pitchFamily="34" charset="0"/>
              </a:defRPr>
            </a:lvl1pPr>
          </a:lstStyle>
          <a:p>
            <a:pPr lvl="0"/>
            <a:r>
              <a:rPr lang="en-US" dirty="0"/>
              <a:t>SLIDE TITLE</a:t>
            </a:r>
          </a:p>
        </p:txBody>
      </p:sp>
      <p:sp>
        <p:nvSpPr>
          <p:cNvPr id="74" name="Text Placeholder 73"/>
          <p:cNvSpPr>
            <a:spLocks noGrp="1"/>
          </p:cNvSpPr>
          <p:nvPr>
            <p:ph type="body" sz="quarter" idx="22" hasCustomPrompt="1"/>
          </p:nvPr>
        </p:nvSpPr>
        <p:spPr>
          <a:xfrm>
            <a:off x="4781080" y="1220496"/>
            <a:ext cx="5003800" cy="1622425"/>
          </a:xfrm>
        </p:spPr>
        <p:txBody>
          <a:bodyPr>
            <a:normAutofit/>
          </a:bodyPr>
          <a:lstStyle>
            <a:lvl1pPr>
              <a:defRPr sz="2200">
                <a:solidFill>
                  <a:srgbClr val="133D8D"/>
                </a:solidFill>
                <a:latin typeface="Gill Sans MT" panose="020B0502020104020203" pitchFamily="34" charset="0"/>
              </a:defRPr>
            </a:lvl1pPr>
            <a:lvl2pPr>
              <a:defRPr>
                <a:solidFill>
                  <a:srgbClr val="133D8D"/>
                </a:solidFill>
                <a:latin typeface="Gill Sans MT" panose="020B0502020104020203" pitchFamily="34" charset="0"/>
              </a:defRPr>
            </a:lvl2pPr>
            <a:lvl3pPr>
              <a:defRPr>
                <a:solidFill>
                  <a:srgbClr val="133D8D"/>
                </a:solidFill>
                <a:latin typeface="Gill Sans MT" panose="020B0502020104020203" pitchFamily="34" charset="0"/>
              </a:defRPr>
            </a:lvl3pPr>
            <a:lvl4pPr>
              <a:defRPr>
                <a:solidFill>
                  <a:srgbClr val="133D8D"/>
                </a:solidFill>
                <a:latin typeface="Gill Sans MT" panose="020B0502020104020203" pitchFamily="34" charset="0"/>
              </a:defRPr>
            </a:lvl4pPr>
            <a:lvl5pPr>
              <a:defRPr>
                <a:solidFill>
                  <a:srgbClr val="133D8D"/>
                </a:solidFill>
                <a:latin typeface="Gill Sans MT" panose="020B0502020104020203" pitchFamily="34" charset="0"/>
              </a:defRPr>
            </a:lvl5pPr>
          </a:lstStyle>
          <a:p>
            <a:pPr lvl="0"/>
            <a:r>
              <a:rPr lang="en-US" dirty="0"/>
              <a:t>Your first point</a:t>
            </a:r>
          </a:p>
          <a:p>
            <a:pPr lvl="0"/>
            <a:r>
              <a:rPr lang="en-US" dirty="0"/>
              <a:t>Your second point</a:t>
            </a:r>
          </a:p>
          <a:p>
            <a:pPr lvl="0"/>
            <a:r>
              <a:rPr lang="en-US" dirty="0"/>
              <a:t>Your final point</a:t>
            </a:r>
          </a:p>
        </p:txBody>
      </p:sp>
      <p:sp>
        <p:nvSpPr>
          <p:cNvPr id="76" name="Picture Placeholder 75"/>
          <p:cNvSpPr>
            <a:spLocks noGrp="1"/>
          </p:cNvSpPr>
          <p:nvPr>
            <p:ph type="pic" sz="quarter" idx="23"/>
          </p:nvPr>
        </p:nvSpPr>
        <p:spPr>
          <a:xfrm>
            <a:off x="9982200" y="438150"/>
            <a:ext cx="1952625" cy="1933575"/>
          </a:xfrm>
          <a:prstGeom prst="ellipse">
            <a:avLst/>
          </a:prstGeom>
        </p:spPr>
        <p:txBody>
          <a:bodyPr/>
          <a:lstStyle/>
          <a:p>
            <a:endParaRPr lang="en-US" dirty="0"/>
          </a:p>
        </p:txBody>
      </p:sp>
      <p:sp>
        <p:nvSpPr>
          <p:cNvPr id="82" name="Text Placeholder 81"/>
          <p:cNvSpPr>
            <a:spLocks noGrp="1"/>
          </p:cNvSpPr>
          <p:nvPr>
            <p:ph type="body" sz="quarter" idx="25" hasCustomPrompt="1"/>
          </p:nvPr>
        </p:nvSpPr>
        <p:spPr>
          <a:xfrm>
            <a:off x="4993096" y="3513528"/>
            <a:ext cx="3219920" cy="278241"/>
          </a:xfrm>
        </p:spPr>
        <p:txBody>
          <a:bodyPr>
            <a:normAutofit/>
          </a:bodyPr>
          <a:lstStyle>
            <a:lvl1pPr marL="0" indent="0">
              <a:buNone/>
              <a:defRPr sz="2000" baseline="0">
                <a:solidFill>
                  <a:srgbClr val="133D8D"/>
                </a:solidFill>
                <a:latin typeface="Gill Sans MT" panose="020B0502020104020203" pitchFamily="34" charset="0"/>
              </a:defRPr>
            </a:lvl1pPr>
          </a:lstStyle>
          <a:p>
            <a:pPr lvl="0"/>
            <a:r>
              <a:rPr lang="en-US" dirty="0"/>
              <a:t>First part here</a:t>
            </a:r>
          </a:p>
        </p:txBody>
      </p:sp>
      <p:sp>
        <p:nvSpPr>
          <p:cNvPr id="83" name="Text Placeholder 81"/>
          <p:cNvSpPr>
            <a:spLocks noGrp="1"/>
          </p:cNvSpPr>
          <p:nvPr>
            <p:ph type="body" sz="quarter" idx="26" hasCustomPrompt="1"/>
          </p:nvPr>
        </p:nvSpPr>
        <p:spPr>
          <a:xfrm>
            <a:off x="4993096" y="3757162"/>
            <a:ext cx="3219920" cy="278241"/>
          </a:xfrm>
        </p:spPr>
        <p:txBody>
          <a:bodyPr>
            <a:noAutofit/>
          </a:bodyPr>
          <a:lstStyle>
            <a:lvl1pPr marL="0" indent="0">
              <a:buNone/>
              <a:defRPr sz="1600" baseline="0">
                <a:solidFill>
                  <a:schemeClr val="accent5">
                    <a:lumMod val="75000"/>
                  </a:schemeClr>
                </a:solidFill>
                <a:latin typeface="Gill Sans MT" panose="020B0502020104020203" pitchFamily="34" charset="0"/>
              </a:defRPr>
            </a:lvl1pPr>
          </a:lstStyle>
          <a:p>
            <a:pPr lvl="0"/>
            <a:r>
              <a:rPr lang="en-US" dirty="0"/>
              <a:t>second part here</a:t>
            </a:r>
          </a:p>
        </p:txBody>
      </p:sp>
      <p:sp>
        <p:nvSpPr>
          <p:cNvPr id="107" name="Arc 12"/>
          <p:cNvSpPr/>
          <p:nvPr userDrawn="1"/>
        </p:nvSpPr>
        <p:spPr>
          <a:xfrm rot="2424855">
            <a:off x="737604" y="1291833"/>
            <a:ext cx="5938679" cy="5307268"/>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21826" y="6348134"/>
            <a:ext cx="2049499" cy="366320"/>
          </a:xfrm>
          <a:prstGeom prst="rect">
            <a:avLst/>
          </a:prstGeom>
        </p:spPr>
      </p:pic>
      <p:sp>
        <p:nvSpPr>
          <p:cNvPr id="34" name="Text Placeholder 81"/>
          <p:cNvSpPr>
            <a:spLocks noGrp="1"/>
          </p:cNvSpPr>
          <p:nvPr>
            <p:ph type="body" sz="quarter" idx="27" hasCustomPrompt="1"/>
          </p:nvPr>
        </p:nvSpPr>
        <p:spPr>
          <a:xfrm>
            <a:off x="4993096" y="5051174"/>
            <a:ext cx="3219920" cy="278241"/>
          </a:xfrm>
        </p:spPr>
        <p:txBody>
          <a:bodyPr>
            <a:normAutofit/>
          </a:bodyPr>
          <a:lstStyle>
            <a:lvl1pPr marL="0" indent="0">
              <a:buNone/>
              <a:defRPr sz="2000" baseline="0">
                <a:solidFill>
                  <a:srgbClr val="133D8D"/>
                </a:solidFill>
                <a:latin typeface="Gill Sans MT" panose="020B0502020104020203" pitchFamily="34" charset="0"/>
              </a:defRPr>
            </a:lvl1pPr>
          </a:lstStyle>
          <a:p>
            <a:pPr lvl="0"/>
            <a:r>
              <a:rPr lang="en-US" dirty="0"/>
              <a:t>First part here</a:t>
            </a:r>
          </a:p>
        </p:txBody>
      </p:sp>
      <p:sp>
        <p:nvSpPr>
          <p:cNvPr id="35" name="Text Placeholder 81"/>
          <p:cNvSpPr>
            <a:spLocks noGrp="1"/>
          </p:cNvSpPr>
          <p:nvPr>
            <p:ph type="body" sz="quarter" idx="28" hasCustomPrompt="1"/>
          </p:nvPr>
        </p:nvSpPr>
        <p:spPr>
          <a:xfrm>
            <a:off x="4993096" y="5294808"/>
            <a:ext cx="3219920" cy="278241"/>
          </a:xfrm>
        </p:spPr>
        <p:txBody>
          <a:bodyPr>
            <a:noAutofit/>
          </a:bodyPr>
          <a:lstStyle>
            <a:lvl1pPr marL="0" indent="0">
              <a:buNone/>
              <a:defRPr sz="1600" baseline="0">
                <a:solidFill>
                  <a:schemeClr val="accent5">
                    <a:lumMod val="75000"/>
                  </a:schemeClr>
                </a:solidFill>
                <a:latin typeface="Gill Sans MT" panose="020B0502020104020203" pitchFamily="34" charset="0"/>
              </a:defRPr>
            </a:lvl1pPr>
          </a:lstStyle>
          <a:p>
            <a:pPr lvl="0"/>
            <a:r>
              <a:rPr lang="en-US" dirty="0"/>
              <a:t>second part here</a:t>
            </a:r>
          </a:p>
        </p:txBody>
      </p:sp>
      <p:sp>
        <p:nvSpPr>
          <p:cNvPr id="36" name="Text Placeholder 81"/>
          <p:cNvSpPr>
            <a:spLocks noGrp="1"/>
          </p:cNvSpPr>
          <p:nvPr>
            <p:ph type="body" sz="quarter" idx="29" hasCustomPrompt="1"/>
          </p:nvPr>
        </p:nvSpPr>
        <p:spPr>
          <a:xfrm>
            <a:off x="8590154" y="3513528"/>
            <a:ext cx="3219920" cy="278241"/>
          </a:xfrm>
        </p:spPr>
        <p:txBody>
          <a:bodyPr>
            <a:normAutofit/>
          </a:bodyPr>
          <a:lstStyle>
            <a:lvl1pPr marL="0" indent="0">
              <a:buNone/>
              <a:defRPr sz="2000" baseline="0">
                <a:solidFill>
                  <a:srgbClr val="133D8D"/>
                </a:solidFill>
                <a:latin typeface="Gill Sans MT" panose="020B0502020104020203" pitchFamily="34" charset="0"/>
              </a:defRPr>
            </a:lvl1pPr>
          </a:lstStyle>
          <a:p>
            <a:pPr lvl="0"/>
            <a:r>
              <a:rPr lang="en-US" dirty="0"/>
              <a:t>First part here</a:t>
            </a:r>
          </a:p>
        </p:txBody>
      </p:sp>
      <p:sp>
        <p:nvSpPr>
          <p:cNvPr id="37" name="Text Placeholder 81"/>
          <p:cNvSpPr>
            <a:spLocks noGrp="1"/>
          </p:cNvSpPr>
          <p:nvPr>
            <p:ph type="body" sz="quarter" idx="30" hasCustomPrompt="1"/>
          </p:nvPr>
        </p:nvSpPr>
        <p:spPr>
          <a:xfrm>
            <a:off x="8590154" y="3757162"/>
            <a:ext cx="3219920" cy="278241"/>
          </a:xfrm>
        </p:spPr>
        <p:txBody>
          <a:bodyPr>
            <a:noAutofit/>
          </a:bodyPr>
          <a:lstStyle>
            <a:lvl1pPr marL="0" indent="0">
              <a:buNone/>
              <a:defRPr sz="1600" baseline="0">
                <a:solidFill>
                  <a:schemeClr val="accent5">
                    <a:lumMod val="75000"/>
                  </a:schemeClr>
                </a:solidFill>
                <a:latin typeface="Gill Sans MT" panose="020B0502020104020203" pitchFamily="34" charset="0"/>
              </a:defRPr>
            </a:lvl1pPr>
          </a:lstStyle>
          <a:p>
            <a:pPr lvl="0"/>
            <a:r>
              <a:rPr lang="en-US" dirty="0"/>
              <a:t>second part here</a:t>
            </a:r>
          </a:p>
        </p:txBody>
      </p:sp>
      <p:sp>
        <p:nvSpPr>
          <p:cNvPr id="38" name="Text Placeholder 81"/>
          <p:cNvSpPr>
            <a:spLocks noGrp="1"/>
          </p:cNvSpPr>
          <p:nvPr>
            <p:ph type="body" sz="quarter" idx="31" hasCustomPrompt="1"/>
          </p:nvPr>
        </p:nvSpPr>
        <p:spPr>
          <a:xfrm>
            <a:off x="8590154" y="5010134"/>
            <a:ext cx="3219920" cy="278241"/>
          </a:xfrm>
        </p:spPr>
        <p:txBody>
          <a:bodyPr>
            <a:normAutofit/>
          </a:bodyPr>
          <a:lstStyle>
            <a:lvl1pPr marL="0" indent="0">
              <a:buNone/>
              <a:defRPr sz="2000" baseline="0">
                <a:solidFill>
                  <a:srgbClr val="133D8D"/>
                </a:solidFill>
                <a:latin typeface="Gill Sans MT" panose="020B0502020104020203" pitchFamily="34" charset="0"/>
              </a:defRPr>
            </a:lvl1pPr>
          </a:lstStyle>
          <a:p>
            <a:pPr lvl="0"/>
            <a:r>
              <a:rPr lang="en-US" dirty="0"/>
              <a:t>First part here</a:t>
            </a:r>
          </a:p>
        </p:txBody>
      </p:sp>
      <p:sp>
        <p:nvSpPr>
          <p:cNvPr id="39" name="Text Placeholder 81"/>
          <p:cNvSpPr>
            <a:spLocks noGrp="1"/>
          </p:cNvSpPr>
          <p:nvPr>
            <p:ph type="body" sz="quarter" idx="32" hasCustomPrompt="1"/>
          </p:nvPr>
        </p:nvSpPr>
        <p:spPr>
          <a:xfrm>
            <a:off x="8590154" y="5253768"/>
            <a:ext cx="3219920" cy="278241"/>
          </a:xfrm>
        </p:spPr>
        <p:txBody>
          <a:bodyPr>
            <a:noAutofit/>
          </a:bodyPr>
          <a:lstStyle>
            <a:lvl1pPr marL="0" indent="0">
              <a:buNone/>
              <a:defRPr sz="1600" baseline="0">
                <a:solidFill>
                  <a:schemeClr val="accent5">
                    <a:lumMod val="75000"/>
                  </a:schemeClr>
                </a:solidFill>
                <a:latin typeface="Gill Sans MT" panose="020B0502020104020203" pitchFamily="34" charset="0"/>
              </a:defRPr>
            </a:lvl1pPr>
          </a:lstStyle>
          <a:p>
            <a:pPr lvl="0"/>
            <a:r>
              <a:rPr lang="en-US" dirty="0"/>
              <a:t>second part here</a:t>
            </a:r>
          </a:p>
        </p:txBody>
      </p:sp>
    </p:spTree>
    <p:extLst>
      <p:ext uri="{BB962C8B-B14F-4D97-AF65-F5344CB8AC3E}">
        <p14:creationId xmlns:p14="http://schemas.microsoft.com/office/powerpoint/2010/main" val="35328312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18" name="Rectangle 17"/>
          <p:cNvSpPr/>
          <p:nvPr userDrawn="1"/>
        </p:nvSpPr>
        <p:spPr>
          <a:xfrm>
            <a:off x="-2415" y="-17794"/>
            <a:ext cx="7968095" cy="1202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7968095" y="0"/>
            <a:ext cx="4223905" cy="6858000"/>
          </a:xfrm>
          <a:prstGeom prst="rect">
            <a:avLst/>
          </a:prstGeom>
          <a:gradFill flip="none" rotWithShape="1">
            <a:gsLst>
              <a:gs pos="0">
                <a:srgbClr val="002060"/>
              </a:gs>
              <a:gs pos="50000">
                <a:srgbClr val="160054"/>
              </a:gs>
              <a:gs pos="100000">
                <a:srgbClr val="00206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1184967"/>
            <a:ext cx="7968095" cy="5739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57"/>
          <p:cNvSpPr>
            <a:spLocks noGrp="1"/>
          </p:cNvSpPr>
          <p:nvPr>
            <p:ph type="body" sz="quarter" idx="13" hasCustomPrompt="1"/>
          </p:nvPr>
        </p:nvSpPr>
        <p:spPr>
          <a:xfrm>
            <a:off x="8132607" y="688473"/>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8132606" y="1276777"/>
            <a:ext cx="3036451" cy="343545"/>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8149706" y="2110506"/>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8149706" y="2694723"/>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8132607" y="3588178"/>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8132605" y="4211175"/>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9" name="Text Placeholder 57"/>
          <p:cNvSpPr>
            <a:spLocks noGrp="1"/>
          </p:cNvSpPr>
          <p:nvPr>
            <p:ph type="body" sz="quarter" idx="19" hasCustomPrompt="1"/>
          </p:nvPr>
        </p:nvSpPr>
        <p:spPr>
          <a:xfrm>
            <a:off x="8149706" y="5010211"/>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8154536" y="5582068"/>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557175" y="364913"/>
            <a:ext cx="4995862" cy="631825"/>
          </a:xfrm>
        </p:spPr>
        <p:txBody>
          <a:bodyPr>
            <a:normAutofit/>
          </a:bodyPr>
          <a:lstStyle>
            <a:lvl1pPr marL="0" indent="0">
              <a:buNone/>
              <a:defRPr sz="2600" b="1" baseline="0">
                <a:solidFill>
                  <a:srgbClr val="133D8D"/>
                </a:solidFill>
                <a:latin typeface="Gill Sans MT" panose="020B0502020104020203" pitchFamily="34" charset="0"/>
              </a:defRPr>
            </a:lvl1pPr>
          </a:lstStyle>
          <a:p>
            <a:pPr lvl="0"/>
            <a:r>
              <a:rPr lang="en-US" dirty="0"/>
              <a:t>SLIDE TITLE</a:t>
            </a:r>
          </a:p>
        </p:txBody>
      </p:sp>
      <p:sp>
        <p:nvSpPr>
          <p:cNvPr id="3" name="Content Placeholder 2"/>
          <p:cNvSpPr>
            <a:spLocks noGrp="1"/>
          </p:cNvSpPr>
          <p:nvPr>
            <p:ph sz="quarter" idx="39" hasCustomPrompt="1"/>
          </p:nvPr>
        </p:nvSpPr>
        <p:spPr>
          <a:xfrm>
            <a:off x="557175" y="1667940"/>
            <a:ext cx="6562053" cy="4313312"/>
          </a:xfrm>
        </p:spPr>
        <p:txBody>
          <a:bodyPr/>
          <a:lstStyle>
            <a:lvl1pPr>
              <a:defRPr>
                <a:solidFill>
                  <a:srgbClr val="133D8D"/>
                </a:solidFill>
                <a:latin typeface="Gill Sans MT" panose="020B0502020104020203" pitchFamily="34" charset="0"/>
              </a:defRPr>
            </a:lvl1pPr>
            <a:lvl2pPr>
              <a:defRPr>
                <a:solidFill>
                  <a:schemeClr val="accent5">
                    <a:lumMod val="75000"/>
                  </a:schemeClr>
                </a:solidFill>
                <a:latin typeface="Gill Sans MT" panose="020B0502020104020203" pitchFamily="34" charset="0"/>
              </a:defRPr>
            </a:lvl2pPr>
            <a:lvl3pPr>
              <a:defRPr>
                <a:solidFill>
                  <a:schemeClr val="accent5">
                    <a:lumMod val="75000"/>
                  </a:schemeClr>
                </a:solidFill>
                <a:latin typeface="Gill Sans MT" panose="020B0502020104020203" pitchFamily="34" charset="0"/>
              </a:defRPr>
            </a:lvl3pPr>
            <a:lvl4pPr>
              <a:defRPr>
                <a:solidFill>
                  <a:schemeClr val="accent5">
                    <a:lumMod val="75000"/>
                  </a:schemeClr>
                </a:solidFill>
                <a:latin typeface="Gill Sans MT" panose="020B0502020104020203" pitchFamily="34" charset="0"/>
              </a:defRPr>
            </a:lvl4pPr>
            <a:lvl5pPr>
              <a:defRPr>
                <a:solidFill>
                  <a:schemeClr val="accent5">
                    <a:lumMod val="75000"/>
                  </a:schemeClr>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rc 12"/>
          <p:cNvSpPr/>
          <p:nvPr userDrawn="1"/>
        </p:nvSpPr>
        <p:spPr>
          <a:xfrm rot="2424855">
            <a:off x="8011323" y="1257862"/>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Rectangle 18"/>
          <p:cNvSpPr/>
          <p:nvPr userDrawn="1"/>
        </p:nvSpPr>
        <p:spPr>
          <a:xfrm>
            <a:off x="10877216" y="6590397"/>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21738784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333EEB23-5E8F-49BB-91C0-58F300DFD46E}"/>
              </a:ext>
            </a:extLst>
          </p:cNvPr>
          <p:cNvSpPr>
            <a:spLocks noGrp="1"/>
          </p:cNvSpPr>
          <p:nvPr>
            <p:ph type="sldNum" sz="quarter" idx="4"/>
          </p:nvPr>
        </p:nvSpPr>
        <p:spPr>
          <a:xfrm>
            <a:off x="9390343" y="63244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dirty="0"/>
          </a:p>
        </p:txBody>
      </p:sp>
      <p:sp>
        <p:nvSpPr>
          <p:cNvPr id="4" name="Title Placeholder 1">
            <a:extLst>
              <a:ext uri="{FF2B5EF4-FFF2-40B4-BE49-F238E27FC236}">
                <a16:creationId xmlns:a16="http://schemas.microsoft.com/office/drawing/2014/main" id="{F641E2C0-5F16-4E53-AAC8-4D31C8DE4813}"/>
              </a:ext>
            </a:extLst>
          </p:cNvPr>
          <p:cNvSpPr>
            <a:spLocks noGrp="1"/>
          </p:cNvSpPr>
          <p:nvPr>
            <p:ph type="title"/>
          </p:nvPr>
        </p:nvSpPr>
        <p:spPr>
          <a:xfrm>
            <a:off x="4657456" y="365126"/>
            <a:ext cx="6455712" cy="472470"/>
          </a:xfrm>
          <a:prstGeom prst="rect">
            <a:avLst/>
          </a:prstGeom>
        </p:spPr>
        <p:txBody>
          <a:bodyPr vert="horz" lIns="91440" tIns="45720" rIns="91440" bIns="45720" rtlCol="0" anchor="ctr">
            <a:normAutofit/>
          </a:bodyPr>
          <a:lstStyle/>
          <a:p>
            <a:r>
              <a:rPr lang="en-US" dirty="0"/>
              <a:t>SLIDE TITLE</a:t>
            </a:r>
          </a:p>
        </p:txBody>
      </p:sp>
      <p:sp>
        <p:nvSpPr>
          <p:cNvPr id="5" name="Text Placeholder 2">
            <a:extLst>
              <a:ext uri="{FF2B5EF4-FFF2-40B4-BE49-F238E27FC236}">
                <a16:creationId xmlns:a16="http://schemas.microsoft.com/office/drawing/2014/main" id="{67093600-FFC1-4433-962D-56EEC9BAB96E}"/>
              </a:ext>
            </a:extLst>
          </p:cNvPr>
          <p:cNvSpPr>
            <a:spLocks noGrp="1"/>
          </p:cNvSpPr>
          <p:nvPr>
            <p:ph idx="1"/>
          </p:nvPr>
        </p:nvSpPr>
        <p:spPr>
          <a:xfrm>
            <a:off x="4923040" y="1130935"/>
            <a:ext cx="6277428" cy="1670731"/>
          </a:xfrm>
          <a:prstGeom prst="rect">
            <a:avLst/>
          </a:prstGeom>
        </p:spPr>
        <p:txBody>
          <a:bodyPr vert="horz" lIns="91440" tIns="45720" rIns="91440" bIns="45720" rtlCol="0">
            <a:normAutofit/>
          </a:bodyPr>
          <a:lstStyle/>
          <a:p>
            <a:pPr lvl="0"/>
            <a:r>
              <a:rPr lang="en-US" dirty="0"/>
              <a:t>Your first point</a:t>
            </a:r>
          </a:p>
          <a:p>
            <a:pPr lvl="0"/>
            <a:r>
              <a:rPr lang="en-US" dirty="0"/>
              <a:t>Your next point</a:t>
            </a:r>
          </a:p>
          <a:p>
            <a:pPr lvl="0"/>
            <a:r>
              <a:rPr lang="en-US" dirty="0"/>
              <a:t>Your final point</a:t>
            </a:r>
          </a:p>
          <a:p>
            <a:pPr lvl="0"/>
            <a:endParaRPr lang="en-US" dirty="0"/>
          </a:p>
          <a:p>
            <a:pPr lvl="0"/>
            <a:endParaRPr lang="en-US" dirty="0"/>
          </a:p>
        </p:txBody>
      </p:sp>
    </p:spTree>
    <p:extLst>
      <p:ext uri="{BB962C8B-B14F-4D97-AF65-F5344CB8AC3E}">
        <p14:creationId xmlns:p14="http://schemas.microsoft.com/office/powerpoint/2010/main" val="2457374419"/>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613DDBA-30D5-4552-8EAC-0E011B81BEA3}"/>
              </a:ext>
            </a:extLst>
          </p:cNvPr>
          <p:cNvSpPr>
            <a:spLocks noGrp="1"/>
          </p:cNvSpPr>
          <p:nvPr>
            <p:ph type="sldNum" sz="quarter" idx="4"/>
          </p:nvPr>
        </p:nvSpPr>
        <p:spPr>
          <a:xfrm>
            <a:off x="9319437" y="638197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dirty="0"/>
          </a:p>
        </p:txBody>
      </p:sp>
    </p:spTree>
    <p:extLst>
      <p:ext uri="{BB962C8B-B14F-4D97-AF65-F5344CB8AC3E}">
        <p14:creationId xmlns:p14="http://schemas.microsoft.com/office/powerpoint/2010/main" val="37146592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571A114-C74B-6847-9CD1-D12A27F0789B}"/>
              </a:ext>
            </a:extLst>
          </p:cNvPr>
          <p:cNvSpPr>
            <a:spLocks noGrp="1"/>
          </p:cNvSpPr>
          <p:nvPr>
            <p:ph type="pic" sz="quarter" idx="10"/>
          </p:nvPr>
        </p:nvSpPr>
        <p:spPr>
          <a:xfrm>
            <a:off x="8197850" y="1"/>
            <a:ext cx="3994151" cy="3079749"/>
          </a:xfrm>
          <a:custGeom>
            <a:avLst/>
            <a:gdLst>
              <a:gd name="connsiteX0" fmla="*/ 0 w 6095999"/>
              <a:gd name="connsiteY0" fmla="*/ 0 h 5889171"/>
              <a:gd name="connsiteX1" fmla="*/ 6095999 w 6095999"/>
              <a:gd name="connsiteY1" fmla="*/ 0 h 5889171"/>
              <a:gd name="connsiteX2" fmla="*/ 6095999 w 6095999"/>
              <a:gd name="connsiteY2" fmla="*/ 5889171 h 5889171"/>
              <a:gd name="connsiteX3" fmla="*/ 2628636 w 6095999"/>
              <a:gd name="connsiteY3" fmla="*/ 5889171 h 5889171"/>
              <a:gd name="connsiteX4" fmla="*/ 0 w 6095999"/>
              <a:gd name="connsiteY4" fmla="*/ 3260534 h 588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9" h="5889171">
                <a:moveTo>
                  <a:pt x="0" y="0"/>
                </a:moveTo>
                <a:lnTo>
                  <a:pt x="6095999" y="0"/>
                </a:lnTo>
                <a:lnTo>
                  <a:pt x="6095999" y="5889171"/>
                </a:lnTo>
                <a:lnTo>
                  <a:pt x="2628636" y="5889171"/>
                </a:lnTo>
                <a:cubicBezTo>
                  <a:pt x="1176880" y="5889171"/>
                  <a:pt x="0" y="4712290"/>
                  <a:pt x="0" y="3260534"/>
                </a:cubicBezTo>
                <a:close/>
              </a:path>
            </a:pathLst>
          </a:custGeom>
          <a:solidFill>
            <a:schemeClr val="bg1">
              <a:lumMod val="95000"/>
            </a:schemeClr>
          </a:solidFill>
        </p:spPr>
        <p:txBody>
          <a:bodyPr wrap="square">
            <a:noAutofit/>
          </a:bodyPr>
          <a:lstStyle/>
          <a:p>
            <a:endParaRPr lang="en-US" dirty="0"/>
          </a:p>
        </p:txBody>
      </p:sp>
      <p:sp>
        <p:nvSpPr>
          <p:cNvPr id="3" name="Slide Number Placeholder 3">
            <a:extLst>
              <a:ext uri="{FF2B5EF4-FFF2-40B4-BE49-F238E27FC236}">
                <a16:creationId xmlns:a16="http://schemas.microsoft.com/office/drawing/2014/main" id="{A102A8A6-BCB8-4EF4-B1EB-86ADB362EE4E}"/>
              </a:ext>
            </a:extLst>
          </p:cNvPr>
          <p:cNvSpPr>
            <a:spLocks noGrp="1"/>
          </p:cNvSpPr>
          <p:nvPr>
            <p:ph type="sldNum" sz="quarter" idx="4"/>
          </p:nvPr>
        </p:nvSpPr>
        <p:spPr>
          <a:xfrm>
            <a:off x="9319437" y="638197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dirty="0"/>
          </a:p>
        </p:txBody>
      </p:sp>
    </p:spTree>
    <p:extLst>
      <p:ext uri="{BB962C8B-B14F-4D97-AF65-F5344CB8AC3E}">
        <p14:creationId xmlns:p14="http://schemas.microsoft.com/office/powerpoint/2010/main" val="280090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013" y="232587"/>
            <a:ext cx="8488135" cy="1143000"/>
          </a:xfrm>
        </p:spPr>
        <p:txBody>
          <a:bodyPr/>
          <a:lstStyle>
            <a:lvl1pPr algn="l">
              <a:defRPr sz="4800" baseline="0"/>
            </a:lvl1pPr>
          </a:lstStyle>
          <a:p>
            <a:r>
              <a:rPr lang="en-US" dirty="0"/>
              <a:t>Content Layout</a:t>
            </a:r>
          </a:p>
        </p:txBody>
      </p:sp>
      <p:sp>
        <p:nvSpPr>
          <p:cNvPr id="3" name="Content Placeholder 2"/>
          <p:cNvSpPr>
            <a:spLocks noGrp="1"/>
          </p:cNvSpPr>
          <p:nvPr>
            <p:ph idx="1" hasCustomPrompt="1"/>
          </p:nvPr>
        </p:nvSpPr>
        <p:spPr>
          <a:xfrm>
            <a:off x="630767" y="1606549"/>
            <a:ext cx="9586384" cy="4572000"/>
          </a:xfrm>
        </p:spPr>
        <p:txBody>
          <a:bodyPr/>
          <a:lstStyle>
            <a:lvl1pPr>
              <a:buFont typeface="Arial" pitchFamily="34" charset="0"/>
              <a:buNone/>
              <a:defRPr/>
            </a:lvl1pPr>
            <a:lvl2pPr>
              <a:buFont typeface="Arial" pitchFamily="34" charset="0"/>
              <a:buChar char="•"/>
              <a:defRPr/>
            </a:lvl2pPr>
            <a:lvl3pPr>
              <a:buFont typeface="Arial" pitchFamily="34" charset="0"/>
              <a:buChar char="~"/>
              <a:defRPr/>
            </a:lvl3pPr>
            <a:lvl4pPr>
              <a:buFont typeface="Arial" pitchFamily="34" charset="0"/>
              <a:buChar char="−"/>
              <a:defRPr/>
            </a:lvl4pPr>
          </a:lstStyle>
          <a:p>
            <a:pPr lvl="0"/>
            <a:r>
              <a:rPr lang="en-US" dirty="0"/>
              <a:t>Content here</a:t>
            </a:r>
          </a:p>
          <a:p>
            <a:pPr lvl="1"/>
            <a:r>
              <a:rPr lang="en-US" dirty="0"/>
              <a:t>Bulleted information</a:t>
            </a:r>
          </a:p>
          <a:p>
            <a:pPr lvl="2"/>
            <a:r>
              <a:rPr lang="en-US" dirty="0"/>
              <a:t>Sub-bulleted information</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2188A04A-1F4B-4598-A55F-31A2EC2DA992}"/>
              </a:ext>
            </a:extLst>
          </p:cNvPr>
          <p:cNvSpPr>
            <a:spLocks noGrp="1"/>
          </p:cNvSpPr>
          <p:nvPr>
            <p:ph type="sldNum" sz="quarter" idx="4"/>
          </p:nvPr>
        </p:nvSpPr>
        <p:spPr>
          <a:xfrm>
            <a:off x="9376151" y="632446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71A27A6-876E-4098-B273-2B31E5164233}" type="slidenum">
              <a:rPr lang="en-US" smtClean="0"/>
              <a:t>‹#›</a:t>
            </a:fld>
            <a:endParaRPr lang="en-US"/>
          </a:p>
        </p:txBody>
      </p:sp>
    </p:spTree>
    <p:extLst>
      <p:ext uri="{BB962C8B-B14F-4D97-AF65-F5344CB8AC3E}">
        <p14:creationId xmlns:p14="http://schemas.microsoft.com/office/powerpoint/2010/main" val="3742662982"/>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mage 1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3976" y="314011"/>
            <a:ext cx="1939925" cy="6270627"/>
          </a:xfrm>
          <a:custGeom>
            <a:avLst/>
            <a:gdLst>
              <a:gd name="connsiteX0" fmla="*/ 1581205 w 1939925"/>
              <a:gd name="connsiteY0" fmla="*/ 4837113 h 6270626"/>
              <a:gd name="connsiteX1" fmla="*/ 1585967 w 1939925"/>
              <a:gd name="connsiteY1" fmla="*/ 4837113 h 6270626"/>
              <a:gd name="connsiteX2" fmla="*/ 1865638 w 1939925"/>
              <a:gd name="connsiteY2" fmla="*/ 4837113 h 6270626"/>
              <a:gd name="connsiteX3" fmla="*/ 1871034 w 1939925"/>
              <a:gd name="connsiteY3" fmla="*/ 4837113 h 6270626"/>
              <a:gd name="connsiteX4" fmla="*/ 1876431 w 1939925"/>
              <a:gd name="connsiteY4" fmla="*/ 4838066 h 6270626"/>
              <a:gd name="connsiteX5" fmla="*/ 1881193 w 1939925"/>
              <a:gd name="connsiteY5" fmla="*/ 4838701 h 6270626"/>
              <a:gd name="connsiteX6" fmla="*/ 1885637 w 1939925"/>
              <a:gd name="connsiteY6" fmla="*/ 4840289 h 6270626"/>
              <a:gd name="connsiteX7" fmla="*/ 1889764 w 1939925"/>
              <a:gd name="connsiteY7" fmla="*/ 4841877 h 6270626"/>
              <a:gd name="connsiteX8" fmla="*/ 1893256 w 1939925"/>
              <a:gd name="connsiteY8" fmla="*/ 4844101 h 6270626"/>
              <a:gd name="connsiteX9" fmla="*/ 1896748 w 1939925"/>
              <a:gd name="connsiteY9" fmla="*/ 4846642 h 6270626"/>
              <a:gd name="connsiteX10" fmla="*/ 1899922 w 1939925"/>
              <a:gd name="connsiteY10" fmla="*/ 4849818 h 6270626"/>
              <a:gd name="connsiteX11" fmla="*/ 1902779 w 1939925"/>
              <a:gd name="connsiteY11" fmla="*/ 4853312 h 6270626"/>
              <a:gd name="connsiteX12" fmla="*/ 1904684 w 1939925"/>
              <a:gd name="connsiteY12" fmla="*/ 4856807 h 6270626"/>
              <a:gd name="connsiteX13" fmla="*/ 1906588 w 1939925"/>
              <a:gd name="connsiteY13" fmla="*/ 4860936 h 6270626"/>
              <a:gd name="connsiteX14" fmla="*/ 1908493 w 1939925"/>
              <a:gd name="connsiteY14" fmla="*/ 4865700 h 6270626"/>
              <a:gd name="connsiteX15" fmla="*/ 1909763 w 1939925"/>
              <a:gd name="connsiteY15" fmla="*/ 4870465 h 6270626"/>
              <a:gd name="connsiteX16" fmla="*/ 1910715 w 1939925"/>
              <a:gd name="connsiteY16" fmla="*/ 4875865 h 6270626"/>
              <a:gd name="connsiteX17" fmla="*/ 1911033 w 1939925"/>
              <a:gd name="connsiteY17" fmla="*/ 4881900 h 6270626"/>
              <a:gd name="connsiteX18" fmla="*/ 1911350 w 1939925"/>
              <a:gd name="connsiteY18" fmla="*/ 4887618 h 6270626"/>
              <a:gd name="connsiteX19" fmla="*/ 1911350 w 1939925"/>
              <a:gd name="connsiteY19" fmla="*/ 6212180 h 6270626"/>
              <a:gd name="connsiteX20" fmla="*/ 1911033 w 1939925"/>
              <a:gd name="connsiteY20" fmla="*/ 6220121 h 6270626"/>
              <a:gd name="connsiteX21" fmla="*/ 1910715 w 1939925"/>
              <a:gd name="connsiteY21" fmla="*/ 6227426 h 6270626"/>
              <a:gd name="connsiteX22" fmla="*/ 1909763 w 1939925"/>
              <a:gd name="connsiteY22" fmla="*/ 6234097 h 6270626"/>
              <a:gd name="connsiteX23" fmla="*/ 1908493 w 1939925"/>
              <a:gd name="connsiteY23" fmla="*/ 6240132 h 6270626"/>
              <a:gd name="connsiteX24" fmla="*/ 1906588 w 1939925"/>
              <a:gd name="connsiteY24" fmla="*/ 6245532 h 6270626"/>
              <a:gd name="connsiteX25" fmla="*/ 1904684 w 1939925"/>
              <a:gd name="connsiteY25" fmla="*/ 6250297 h 6270626"/>
              <a:gd name="connsiteX26" fmla="*/ 1902779 w 1939925"/>
              <a:gd name="connsiteY26" fmla="*/ 6254426 h 6270626"/>
              <a:gd name="connsiteX27" fmla="*/ 1899922 w 1939925"/>
              <a:gd name="connsiteY27" fmla="*/ 6257920 h 6270626"/>
              <a:gd name="connsiteX28" fmla="*/ 1896748 w 1939925"/>
              <a:gd name="connsiteY28" fmla="*/ 6260779 h 6270626"/>
              <a:gd name="connsiteX29" fmla="*/ 1892938 w 1939925"/>
              <a:gd name="connsiteY29" fmla="*/ 6263638 h 6270626"/>
              <a:gd name="connsiteX30" fmla="*/ 1888494 w 1939925"/>
              <a:gd name="connsiteY30" fmla="*/ 6265543 h 6270626"/>
              <a:gd name="connsiteX31" fmla="*/ 1883415 w 1939925"/>
              <a:gd name="connsiteY31" fmla="*/ 6267449 h 6270626"/>
              <a:gd name="connsiteX32" fmla="*/ 1878018 w 1939925"/>
              <a:gd name="connsiteY32" fmla="*/ 6268720 h 6270626"/>
              <a:gd name="connsiteX33" fmla="*/ 1872304 w 1939925"/>
              <a:gd name="connsiteY33" fmla="*/ 6269991 h 6270626"/>
              <a:gd name="connsiteX34" fmla="*/ 1865003 w 1939925"/>
              <a:gd name="connsiteY34" fmla="*/ 6270308 h 6270626"/>
              <a:gd name="connsiteX35" fmla="*/ 1858019 w 1939925"/>
              <a:gd name="connsiteY35" fmla="*/ 6270626 h 6270626"/>
              <a:gd name="connsiteX36" fmla="*/ 1662472 w 1939925"/>
              <a:gd name="connsiteY36" fmla="*/ 6270626 h 6270626"/>
              <a:gd name="connsiteX37" fmla="*/ 1656440 w 1939925"/>
              <a:gd name="connsiteY37" fmla="*/ 6270308 h 6270626"/>
              <a:gd name="connsiteX38" fmla="*/ 1650726 w 1939925"/>
              <a:gd name="connsiteY38" fmla="*/ 6269355 h 6270626"/>
              <a:gd name="connsiteX39" fmla="*/ 1644694 w 1939925"/>
              <a:gd name="connsiteY39" fmla="*/ 6267767 h 6270626"/>
              <a:gd name="connsiteX40" fmla="*/ 1638346 w 1939925"/>
              <a:gd name="connsiteY40" fmla="*/ 6265543 h 6270626"/>
              <a:gd name="connsiteX41" fmla="*/ 1631997 w 1939925"/>
              <a:gd name="connsiteY41" fmla="*/ 6262685 h 6270626"/>
              <a:gd name="connsiteX42" fmla="*/ 1625965 w 1939925"/>
              <a:gd name="connsiteY42" fmla="*/ 6259191 h 6270626"/>
              <a:gd name="connsiteX43" fmla="*/ 1619299 w 1939925"/>
              <a:gd name="connsiteY43" fmla="*/ 6255061 h 6270626"/>
              <a:gd name="connsiteX44" fmla="*/ 1612632 w 1939925"/>
              <a:gd name="connsiteY44" fmla="*/ 6250297 h 6270626"/>
              <a:gd name="connsiteX45" fmla="*/ 1605331 w 1939925"/>
              <a:gd name="connsiteY45" fmla="*/ 6244262 h 6270626"/>
              <a:gd name="connsiteX46" fmla="*/ 1596760 w 1939925"/>
              <a:gd name="connsiteY46" fmla="*/ 6236638 h 6270626"/>
              <a:gd name="connsiteX47" fmla="*/ 1587554 w 1939925"/>
              <a:gd name="connsiteY47" fmla="*/ 6227109 h 6270626"/>
              <a:gd name="connsiteX48" fmla="*/ 1576761 w 1939925"/>
              <a:gd name="connsiteY48" fmla="*/ 6215992 h 6270626"/>
              <a:gd name="connsiteX49" fmla="*/ 1565015 w 1939925"/>
              <a:gd name="connsiteY49" fmla="*/ 6203286 h 6270626"/>
              <a:gd name="connsiteX50" fmla="*/ 1551682 w 1939925"/>
              <a:gd name="connsiteY50" fmla="*/ 6188357 h 6270626"/>
              <a:gd name="connsiteX51" fmla="*/ 1537715 w 1939925"/>
              <a:gd name="connsiteY51" fmla="*/ 6171840 h 6270626"/>
              <a:gd name="connsiteX52" fmla="*/ 1522477 w 1939925"/>
              <a:gd name="connsiteY52" fmla="*/ 6153734 h 6270626"/>
              <a:gd name="connsiteX53" fmla="*/ 1095193 w 1939925"/>
              <a:gd name="connsiteY53" fmla="*/ 5680767 h 6270626"/>
              <a:gd name="connsiteX54" fmla="*/ 1059957 w 1939925"/>
              <a:gd name="connsiteY54" fmla="*/ 5640109 h 6270626"/>
              <a:gd name="connsiteX55" fmla="*/ 1026625 w 1939925"/>
              <a:gd name="connsiteY55" fmla="*/ 5602627 h 6270626"/>
              <a:gd name="connsiteX56" fmla="*/ 994880 w 1939925"/>
              <a:gd name="connsiteY56" fmla="*/ 5567369 h 6270626"/>
              <a:gd name="connsiteX57" fmla="*/ 965040 w 1939925"/>
              <a:gd name="connsiteY57" fmla="*/ 5534652 h 6270626"/>
              <a:gd name="connsiteX58" fmla="*/ 937104 w 1939925"/>
              <a:gd name="connsiteY58" fmla="*/ 5504794 h 6270626"/>
              <a:gd name="connsiteX59" fmla="*/ 911074 w 1939925"/>
              <a:gd name="connsiteY59" fmla="*/ 5477794 h 6270626"/>
              <a:gd name="connsiteX60" fmla="*/ 886630 w 1939925"/>
              <a:gd name="connsiteY60" fmla="*/ 5453654 h 6270626"/>
              <a:gd name="connsiteX61" fmla="*/ 864409 w 1939925"/>
              <a:gd name="connsiteY61" fmla="*/ 5432054 h 6270626"/>
              <a:gd name="connsiteX62" fmla="*/ 842823 w 1939925"/>
              <a:gd name="connsiteY62" fmla="*/ 5412360 h 6270626"/>
              <a:gd name="connsiteX63" fmla="*/ 822506 w 1939925"/>
              <a:gd name="connsiteY63" fmla="*/ 5394255 h 6270626"/>
              <a:gd name="connsiteX64" fmla="*/ 812030 w 1939925"/>
              <a:gd name="connsiteY64" fmla="*/ 5385679 h 6270626"/>
              <a:gd name="connsiteX65" fmla="*/ 802507 w 1939925"/>
              <a:gd name="connsiteY65" fmla="*/ 5377738 h 6270626"/>
              <a:gd name="connsiteX66" fmla="*/ 792666 w 1939925"/>
              <a:gd name="connsiteY66" fmla="*/ 5370114 h 6270626"/>
              <a:gd name="connsiteX67" fmla="*/ 783143 w 1939925"/>
              <a:gd name="connsiteY67" fmla="*/ 5362808 h 6270626"/>
              <a:gd name="connsiteX68" fmla="*/ 773619 w 1939925"/>
              <a:gd name="connsiteY68" fmla="*/ 5355820 h 6270626"/>
              <a:gd name="connsiteX69" fmla="*/ 764731 w 1939925"/>
              <a:gd name="connsiteY69" fmla="*/ 5349467 h 6270626"/>
              <a:gd name="connsiteX70" fmla="*/ 755842 w 1939925"/>
              <a:gd name="connsiteY70" fmla="*/ 5343432 h 6270626"/>
              <a:gd name="connsiteX71" fmla="*/ 746636 w 1939925"/>
              <a:gd name="connsiteY71" fmla="*/ 5337715 h 6270626"/>
              <a:gd name="connsiteX72" fmla="*/ 738065 w 1939925"/>
              <a:gd name="connsiteY72" fmla="*/ 5332315 h 6270626"/>
              <a:gd name="connsiteX73" fmla="*/ 729494 w 1939925"/>
              <a:gd name="connsiteY73" fmla="*/ 5327233 h 6270626"/>
              <a:gd name="connsiteX74" fmla="*/ 721240 w 1939925"/>
              <a:gd name="connsiteY74" fmla="*/ 5323103 h 6270626"/>
              <a:gd name="connsiteX75" fmla="*/ 712987 w 1939925"/>
              <a:gd name="connsiteY75" fmla="*/ 5318656 h 6270626"/>
              <a:gd name="connsiteX76" fmla="*/ 704733 w 1939925"/>
              <a:gd name="connsiteY76" fmla="*/ 5314845 h 6270626"/>
              <a:gd name="connsiteX77" fmla="*/ 696479 w 1939925"/>
              <a:gd name="connsiteY77" fmla="*/ 5311033 h 6270626"/>
              <a:gd name="connsiteX78" fmla="*/ 688226 w 1939925"/>
              <a:gd name="connsiteY78" fmla="*/ 5308174 h 6270626"/>
              <a:gd name="connsiteX79" fmla="*/ 679972 w 1939925"/>
              <a:gd name="connsiteY79" fmla="*/ 5304998 h 6270626"/>
              <a:gd name="connsiteX80" fmla="*/ 671401 w 1939925"/>
              <a:gd name="connsiteY80" fmla="*/ 5301821 h 6270626"/>
              <a:gd name="connsiteX81" fmla="*/ 662830 w 1939925"/>
              <a:gd name="connsiteY81" fmla="*/ 5299280 h 6270626"/>
              <a:gd name="connsiteX82" fmla="*/ 654259 w 1939925"/>
              <a:gd name="connsiteY82" fmla="*/ 5297057 h 6270626"/>
              <a:gd name="connsiteX83" fmla="*/ 645053 w 1939925"/>
              <a:gd name="connsiteY83" fmla="*/ 5294833 h 6270626"/>
              <a:gd name="connsiteX84" fmla="*/ 636482 w 1939925"/>
              <a:gd name="connsiteY84" fmla="*/ 5293245 h 6270626"/>
              <a:gd name="connsiteX85" fmla="*/ 627593 w 1939925"/>
              <a:gd name="connsiteY85" fmla="*/ 5291339 h 6270626"/>
              <a:gd name="connsiteX86" fmla="*/ 618387 w 1939925"/>
              <a:gd name="connsiteY86" fmla="*/ 5290069 h 6270626"/>
              <a:gd name="connsiteX87" fmla="*/ 609499 w 1939925"/>
              <a:gd name="connsiteY87" fmla="*/ 5288798 h 6270626"/>
              <a:gd name="connsiteX88" fmla="*/ 599975 w 1939925"/>
              <a:gd name="connsiteY88" fmla="*/ 5288163 h 6270626"/>
              <a:gd name="connsiteX89" fmla="*/ 590452 w 1939925"/>
              <a:gd name="connsiteY89" fmla="*/ 5287210 h 6270626"/>
              <a:gd name="connsiteX90" fmla="*/ 581246 w 1939925"/>
              <a:gd name="connsiteY90" fmla="*/ 5286892 h 6270626"/>
              <a:gd name="connsiteX91" fmla="*/ 571723 w 1939925"/>
              <a:gd name="connsiteY91" fmla="*/ 5286892 h 6270626"/>
              <a:gd name="connsiteX92" fmla="*/ 557755 w 1939925"/>
              <a:gd name="connsiteY92" fmla="*/ 5287210 h 6270626"/>
              <a:gd name="connsiteX93" fmla="*/ 543787 w 1939925"/>
              <a:gd name="connsiteY93" fmla="*/ 5288163 h 6270626"/>
              <a:gd name="connsiteX94" fmla="*/ 530455 w 1939925"/>
              <a:gd name="connsiteY94" fmla="*/ 5289751 h 6270626"/>
              <a:gd name="connsiteX95" fmla="*/ 517757 w 1939925"/>
              <a:gd name="connsiteY95" fmla="*/ 5291974 h 6270626"/>
              <a:gd name="connsiteX96" fmla="*/ 505059 w 1939925"/>
              <a:gd name="connsiteY96" fmla="*/ 5294833 h 6270626"/>
              <a:gd name="connsiteX97" fmla="*/ 492678 w 1939925"/>
              <a:gd name="connsiteY97" fmla="*/ 5298327 h 6270626"/>
              <a:gd name="connsiteX98" fmla="*/ 480933 w 1939925"/>
              <a:gd name="connsiteY98" fmla="*/ 5302139 h 6270626"/>
              <a:gd name="connsiteX99" fmla="*/ 469505 w 1939925"/>
              <a:gd name="connsiteY99" fmla="*/ 5306904 h 6270626"/>
              <a:gd name="connsiteX100" fmla="*/ 458077 w 1939925"/>
              <a:gd name="connsiteY100" fmla="*/ 5312304 h 6270626"/>
              <a:gd name="connsiteX101" fmla="*/ 447601 w 1939925"/>
              <a:gd name="connsiteY101" fmla="*/ 5318339 h 6270626"/>
              <a:gd name="connsiteX102" fmla="*/ 436808 w 1939925"/>
              <a:gd name="connsiteY102" fmla="*/ 5325009 h 6270626"/>
              <a:gd name="connsiteX103" fmla="*/ 426649 w 1939925"/>
              <a:gd name="connsiteY103" fmla="*/ 5331997 h 6270626"/>
              <a:gd name="connsiteX104" fmla="*/ 416808 w 1939925"/>
              <a:gd name="connsiteY104" fmla="*/ 5339938 h 6270626"/>
              <a:gd name="connsiteX105" fmla="*/ 407920 w 1939925"/>
              <a:gd name="connsiteY105" fmla="*/ 5348197 h 6270626"/>
              <a:gd name="connsiteX106" fmla="*/ 398714 w 1939925"/>
              <a:gd name="connsiteY106" fmla="*/ 5357408 h 6270626"/>
              <a:gd name="connsiteX107" fmla="*/ 390143 w 1939925"/>
              <a:gd name="connsiteY107" fmla="*/ 5366938 h 6270626"/>
              <a:gd name="connsiteX108" fmla="*/ 381889 w 1939925"/>
              <a:gd name="connsiteY108" fmla="*/ 5377102 h 6270626"/>
              <a:gd name="connsiteX109" fmla="*/ 374588 w 1939925"/>
              <a:gd name="connsiteY109" fmla="*/ 5387584 h 6270626"/>
              <a:gd name="connsiteX110" fmla="*/ 366969 w 1939925"/>
              <a:gd name="connsiteY110" fmla="*/ 5398702 h 6270626"/>
              <a:gd name="connsiteX111" fmla="*/ 360938 w 1939925"/>
              <a:gd name="connsiteY111" fmla="*/ 5409502 h 6270626"/>
              <a:gd name="connsiteX112" fmla="*/ 354589 w 1939925"/>
              <a:gd name="connsiteY112" fmla="*/ 5420937 h 6270626"/>
              <a:gd name="connsiteX113" fmla="*/ 348875 w 1939925"/>
              <a:gd name="connsiteY113" fmla="*/ 5433007 h 6270626"/>
              <a:gd name="connsiteX114" fmla="*/ 343796 w 1939925"/>
              <a:gd name="connsiteY114" fmla="*/ 5444760 h 6270626"/>
              <a:gd name="connsiteX115" fmla="*/ 339669 w 1939925"/>
              <a:gd name="connsiteY115" fmla="*/ 5457465 h 6270626"/>
              <a:gd name="connsiteX116" fmla="*/ 335542 w 1939925"/>
              <a:gd name="connsiteY116" fmla="*/ 5470489 h 6270626"/>
              <a:gd name="connsiteX117" fmla="*/ 332050 w 1939925"/>
              <a:gd name="connsiteY117" fmla="*/ 5483194 h 6270626"/>
              <a:gd name="connsiteX118" fmla="*/ 329510 w 1939925"/>
              <a:gd name="connsiteY118" fmla="*/ 5497170 h 6270626"/>
              <a:gd name="connsiteX119" fmla="*/ 326971 w 1939925"/>
              <a:gd name="connsiteY119" fmla="*/ 5510829 h 6270626"/>
              <a:gd name="connsiteX120" fmla="*/ 325066 w 1939925"/>
              <a:gd name="connsiteY120" fmla="*/ 5524805 h 6270626"/>
              <a:gd name="connsiteX121" fmla="*/ 323796 w 1939925"/>
              <a:gd name="connsiteY121" fmla="*/ 5539417 h 6270626"/>
              <a:gd name="connsiteX122" fmla="*/ 323161 w 1939925"/>
              <a:gd name="connsiteY122" fmla="*/ 5554028 h 6270626"/>
              <a:gd name="connsiteX123" fmla="*/ 322844 w 1939925"/>
              <a:gd name="connsiteY123" fmla="*/ 5569275 h 6270626"/>
              <a:gd name="connsiteX124" fmla="*/ 323161 w 1939925"/>
              <a:gd name="connsiteY124" fmla="*/ 5582616 h 6270626"/>
              <a:gd name="connsiteX125" fmla="*/ 323796 w 1939925"/>
              <a:gd name="connsiteY125" fmla="*/ 5595321 h 6270626"/>
              <a:gd name="connsiteX126" fmla="*/ 325066 w 1939925"/>
              <a:gd name="connsiteY126" fmla="*/ 5608345 h 6270626"/>
              <a:gd name="connsiteX127" fmla="*/ 326653 w 1939925"/>
              <a:gd name="connsiteY127" fmla="*/ 5621368 h 6270626"/>
              <a:gd name="connsiteX128" fmla="*/ 328876 w 1939925"/>
              <a:gd name="connsiteY128" fmla="*/ 5634391 h 6270626"/>
              <a:gd name="connsiteX129" fmla="*/ 331415 w 1939925"/>
              <a:gd name="connsiteY129" fmla="*/ 5646779 h 6270626"/>
              <a:gd name="connsiteX130" fmla="*/ 334907 w 1939925"/>
              <a:gd name="connsiteY130" fmla="*/ 5659485 h 6270626"/>
              <a:gd name="connsiteX131" fmla="*/ 338399 w 1939925"/>
              <a:gd name="connsiteY131" fmla="*/ 5671555 h 6270626"/>
              <a:gd name="connsiteX132" fmla="*/ 342208 w 1939925"/>
              <a:gd name="connsiteY132" fmla="*/ 5683943 h 6270626"/>
              <a:gd name="connsiteX133" fmla="*/ 346970 w 1939925"/>
              <a:gd name="connsiteY133" fmla="*/ 5696331 h 6270626"/>
              <a:gd name="connsiteX134" fmla="*/ 352049 w 1939925"/>
              <a:gd name="connsiteY134" fmla="*/ 5708084 h 6270626"/>
              <a:gd name="connsiteX135" fmla="*/ 357763 w 1939925"/>
              <a:gd name="connsiteY135" fmla="*/ 5719837 h 6270626"/>
              <a:gd name="connsiteX136" fmla="*/ 363795 w 1939925"/>
              <a:gd name="connsiteY136" fmla="*/ 5731589 h 6270626"/>
              <a:gd name="connsiteX137" fmla="*/ 370461 w 1939925"/>
              <a:gd name="connsiteY137" fmla="*/ 5743342 h 6270626"/>
              <a:gd name="connsiteX138" fmla="*/ 377762 w 1939925"/>
              <a:gd name="connsiteY138" fmla="*/ 5754777 h 6270626"/>
              <a:gd name="connsiteX139" fmla="*/ 385064 w 1939925"/>
              <a:gd name="connsiteY139" fmla="*/ 5765895 h 6270626"/>
              <a:gd name="connsiteX140" fmla="*/ 393317 w 1939925"/>
              <a:gd name="connsiteY140" fmla="*/ 5777330 h 6270626"/>
              <a:gd name="connsiteX141" fmla="*/ 401888 w 1939925"/>
              <a:gd name="connsiteY141" fmla="*/ 5788447 h 6270626"/>
              <a:gd name="connsiteX142" fmla="*/ 411412 w 1939925"/>
              <a:gd name="connsiteY142" fmla="*/ 5799882 h 6270626"/>
              <a:gd name="connsiteX143" fmla="*/ 421253 w 1939925"/>
              <a:gd name="connsiteY143" fmla="*/ 5810682 h 6270626"/>
              <a:gd name="connsiteX144" fmla="*/ 431728 w 1939925"/>
              <a:gd name="connsiteY144" fmla="*/ 5821799 h 6270626"/>
              <a:gd name="connsiteX145" fmla="*/ 443157 w 1939925"/>
              <a:gd name="connsiteY145" fmla="*/ 5832599 h 6270626"/>
              <a:gd name="connsiteX146" fmla="*/ 454902 w 1939925"/>
              <a:gd name="connsiteY146" fmla="*/ 5843717 h 6270626"/>
              <a:gd name="connsiteX147" fmla="*/ 467600 w 1939925"/>
              <a:gd name="connsiteY147" fmla="*/ 5854516 h 6270626"/>
              <a:gd name="connsiteX148" fmla="*/ 480298 w 1939925"/>
              <a:gd name="connsiteY148" fmla="*/ 5865634 h 6270626"/>
              <a:gd name="connsiteX149" fmla="*/ 494266 w 1939925"/>
              <a:gd name="connsiteY149" fmla="*/ 5876116 h 6270626"/>
              <a:gd name="connsiteX150" fmla="*/ 508551 w 1939925"/>
              <a:gd name="connsiteY150" fmla="*/ 5887233 h 6270626"/>
              <a:gd name="connsiteX151" fmla="*/ 523471 w 1939925"/>
              <a:gd name="connsiteY151" fmla="*/ 5897716 h 6270626"/>
              <a:gd name="connsiteX152" fmla="*/ 539343 w 1939925"/>
              <a:gd name="connsiteY152" fmla="*/ 5908198 h 6270626"/>
              <a:gd name="connsiteX153" fmla="*/ 555215 w 1939925"/>
              <a:gd name="connsiteY153" fmla="*/ 5918997 h 6270626"/>
              <a:gd name="connsiteX154" fmla="*/ 572040 w 1939925"/>
              <a:gd name="connsiteY154" fmla="*/ 5929480 h 6270626"/>
              <a:gd name="connsiteX155" fmla="*/ 589817 w 1939925"/>
              <a:gd name="connsiteY155" fmla="*/ 5939962 h 6270626"/>
              <a:gd name="connsiteX156" fmla="*/ 592039 w 1939925"/>
              <a:gd name="connsiteY156" fmla="*/ 5941232 h 6270626"/>
              <a:gd name="connsiteX157" fmla="*/ 594579 w 1939925"/>
              <a:gd name="connsiteY157" fmla="*/ 5942503 h 6270626"/>
              <a:gd name="connsiteX158" fmla="*/ 596484 w 1939925"/>
              <a:gd name="connsiteY158" fmla="*/ 5943773 h 6270626"/>
              <a:gd name="connsiteX159" fmla="*/ 598388 w 1939925"/>
              <a:gd name="connsiteY159" fmla="*/ 5945044 h 6270626"/>
              <a:gd name="connsiteX160" fmla="*/ 600293 w 1939925"/>
              <a:gd name="connsiteY160" fmla="*/ 5946632 h 6270626"/>
              <a:gd name="connsiteX161" fmla="*/ 601880 w 1939925"/>
              <a:gd name="connsiteY161" fmla="*/ 5948220 h 6270626"/>
              <a:gd name="connsiteX162" fmla="*/ 603467 w 1939925"/>
              <a:gd name="connsiteY162" fmla="*/ 5950444 h 6270626"/>
              <a:gd name="connsiteX163" fmla="*/ 605055 w 1939925"/>
              <a:gd name="connsiteY163" fmla="*/ 5952350 h 6270626"/>
              <a:gd name="connsiteX164" fmla="*/ 606324 w 1939925"/>
              <a:gd name="connsiteY164" fmla="*/ 5954256 h 6270626"/>
              <a:gd name="connsiteX165" fmla="*/ 606959 w 1939925"/>
              <a:gd name="connsiteY165" fmla="*/ 5956479 h 6270626"/>
              <a:gd name="connsiteX166" fmla="*/ 607912 w 1939925"/>
              <a:gd name="connsiteY166" fmla="*/ 5959020 h 6270626"/>
              <a:gd name="connsiteX167" fmla="*/ 608547 w 1939925"/>
              <a:gd name="connsiteY167" fmla="*/ 5961561 h 6270626"/>
              <a:gd name="connsiteX168" fmla="*/ 609816 w 1939925"/>
              <a:gd name="connsiteY168" fmla="*/ 5967279 h 6270626"/>
              <a:gd name="connsiteX169" fmla="*/ 609816 w 1939925"/>
              <a:gd name="connsiteY169" fmla="*/ 5972996 h 6270626"/>
              <a:gd name="connsiteX170" fmla="*/ 609816 w 1939925"/>
              <a:gd name="connsiteY170" fmla="*/ 5977761 h 6270626"/>
              <a:gd name="connsiteX171" fmla="*/ 609499 w 1939925"/>
              <a:gd name="connsiteY171" fmla="*/ 5981890 h 6270626"/>
              <a:gd name="connsiteX172" fmla="*/ 608547 w 1939925"/>
              <a:gd name="connsiteY172" fmla="*/ 5986655 h 6270626"/>
              <a:gd name="connsiteX173" fmla="*/ 607594 w 1939925"/>
              <a:gd name="connsiteY173" fmla="*/ 5991102 h 6270626"/>
              <a:gd name="connsiteX174" fmla="*/ 606007 w 1939925"/>
              <a:gd name="connsiteY174" fmla="*/ 5995231 h 6270626"/>
              <a:gd name="connsiteX175" fmla="*/ 604420 w 1939925"/>
              <a:gd name="connsiteY175" fmla="*/ 5999996 h 6270626"/>
              <a:gd name="connsiteX176" fmla="*/ 602198 w 1939925"/>
              <a:gd name="connsiteY176" fmla="*/ 6004443 h 6270626"/>
              <a:gd name="connsiteX177" fmla="*/ 599975 w 1939925"/>
              <a:gd name="connsiteY177" fmla="*/ 6008572 h 6270626"/>
              <a:gd name="connsiteX178" fmla="*/ 482837 w 1939925"/>
              <a:gd name="connsiteY178" fmla="*/ 6235050 h 6270626"/>
              <a:gd name="connsiteX179" fmla="*/ 477758 w 1939925"/>
              <a:gd name="connsiteY179" fmla="*/ 6242038 h 6270626"/>
              <a:gd name="connsiteX180" fmla="*/ 472679 w 1939925"/>
              <a:gd name="connsiteY180" fmla="*/ 6248391 h 6270626"/>
              <a:gd name="connsiteX181" fmla="*/ 469822 w 1939925"/>
              <a:gd name="connsiteY181" fmla="*/ 6250932 h 6270626"/>
              <a:gd name="connsiteX182" fmla="*/ 466965 w 1939925"/>
              <a:gd name="connsiteY182" fmla="*/ 6253791 h 6270626"/>
              <a:gd name="connsiteX183" fmla="*/ 464425 w 1939925"/>
              <a:gd name="connsiteY183" fmla="*/ 6255697 h 6270626"/>
              <a:gd name="connsiteX184" fmla="*/ 461251 w 1939925"/>
              <a:gd name="connsiteY184" fmla="*/ 6257920 h 6270626"/>
              <a:gd name="connsiteX185" fmla="*/ 458394 w 1939925"/>
              <a:gd name="connsiteY185" fmla="*/ 6259508 h 6270626"/>
              <a:gd name="connsiteX186" fmla="*/ 455537 w 1939925"/>
              <a:gd name="connsiteY186" fmla="*/ 6261097 h 6270626"/>
              <a:gd name="connsiteX187" fmla="*/ 452680 w 1939925"/>
              <a:gd name="connsiteY187" fmla="*/ 6262367 h 6270626"/>
              <a:gd name="connsiteX188" fmla="*/ 449505 w 1939925"/>
              <a:gd name="connsiteY188" fmla="*/ 6263638 h 6270626"/>
              <a:gd name="connsiteX189" fmla="*/ 446648 w 1939925"/>
              <a:gd name="connsiteY189" fmla="*/ 6264273 h 6270626"/>
              <a:gd name="connsiteX190" fmla="*/ 443474 w 1939925"/>
              <a:gd name="connsiteY190" fmla="*/ 6265226 h 6270626"/>
              <a:gd name="connsiteX191" fmla="*/ 440300 w 1939925"/>
              <a:gd name="connsiteY191" fmla="*/ 6265543 h 6270626"/>
              <a:gd name="connsiteX192" fmla="*/ 437125 w 1939925"/>
              <a:gd name="connsiteY192" fmla="*/ 6265543 h 6270626"/>
              <a:gd name="connsiteX193" fmla="*/ 432681 w 1939925"/>
              <a:gd name="connsiteY193" fmla="*/ 6265543 h 6270626"/>
              <a:gd name="connsiteX194" fmla="*/ 428237 w 1939925"/>
              <a:gd name="connsiteY194" fmla="*/ 6264591 h 6270626"/>
              <a:gd name="connsiteX195" fmla="*/ 423475 w 1939925"/>
              <a:gd name="connsiteY195" fmla="*/ 6263638 h 6270626"/>
              <a:gd name="connsiteX196" fmla="*/ 418713 w 1939925"/>
              <a:gd name="connsiteY196" fmla="*/ 6262367 h 6270626"/>
              <a:gd name="connsiteX197" fmla="*/ 414269 w 1939925"/>
              <a:gd name="connsiteY197" fmla="*/ 6260461 h 6270626"/>
              <a:gd name="connsiteX198" fmla="*/ 408872 w 1939925"/>
              <a:gd name="connsiteY198" fmla="*/ 6258556 h 6270626"/>
              <a:gd name="connsiteX199" fmla="*/ 403793 w 1939925"/>
              <a:gd name="connsiteY199" fmla="*/ 6255697 h 6270626"/>
              <a:gd name="connsiteX200" fmla="*/ 399349 w 1939925"/>
              <a:gd name="connsiteY200" fmla="*/ 6252838 h 6270626"/>
              <a:gd name="connsiteX201" fmla="*/ 374588 w 1939925"/>
              <a:gd name="connsiteY201" fmla="*/ 6236956 h 6270626"/>
              <a:gd name="connsiteX202" fmla="*/ 350462 w 1939925"/>
              <a:gd name="connsiteY202" fmla="*/ 6220439 h 6270626"/>
              <a:gd name="connsiteX203" fmla="*/ 327923 w 1939925"/>
              <a:gd name="connsiteY203" fmla="*/ 6203921 h 6270626"/>
              <a:gd name="connsiteX204" fmla="*/ 305384 w 1939925"/>
              <a:gd name="connsiteY204" fmla="*/ 6186769 h 6270626"/>
              <a:gd name="connsiteX205" fmla="*/ 283798 w 1939925"/>
              <a:gd name="connsiteY205" fmla="*/ 6168981 h 6270626"/>
              <a:gd name="connsiteX206" fmla="*/ 263481 w 1939925"/>
              <a:gd name="connsiteY206" fmla="*/ 6151193 h 6270626"/>
              <a:gd name="connsiteX207" fmla="*/ 243482 w 1939925"/>
              <a:gd name="connsiteY207" fmla="*/ 6133087 h 6270626"/>
              <a:gd name="connsiteX208" fmla="*/ 224435 w 1939925"/>
              <a:gd name="connsiteY208" fmla="*/ 6114029 h 6270626"/>
              <a:gd name="connsiteX209" fmla="*/ 206341 w 1939925"/>
              <a:gd name="connsiteY209" fmla="*/ 6094970 h 6270626"/>
              <a:gd name="connsiteX210" fmla="*/ 188564 w 1939925"/>
              <a:gd name="connsiteY210" fmla="*/ 6075277 h 6270626"/>
              <a:gd name="connsiteX211" fmla="*/ 171739 w 1939925"/>
              <a:gd name="connsiteY211" fmla="*/ 6055265 h 6270626"/>
              <a:gd name="connsiteX212" fmla="*/ 155549 w 1939925"/>
              <a:gd name="connsiteY212" fmla="*/ 6034936 h 6270626"/>
              <a:gd name="connsiteX213" fmla="*/ 140629 w 1939925"/>
              <a:gd name="connsiteY213" fmla="*/ 6014290 h 6270626"/>
              <a:gd name="connsiteX214" fmla="*/ 126344 w 1939925"/>
              <a:gd name="connsiteY214" fmla="*/ 5993325 h 6270626"/>
              <a:gd name="connsiteX215" fmla="*/ 112694 w 1939925"/>
              <a:gd name="connsiteY215" fmla="*/ 5971726 h 6270626"/>
              <a:gd name="connsiteX216" fmla="*/ 99679 w 1939925"/>
              <a:gd name="connsiteY216" fmla="*/ 5949809 h 6270626"/>
              <a:gd name="connsiteX217" fmla="*/ 87933 w 1939925"/>
              <a:gd name="connsiteY217" fmla="*/ 5927256 h 6270626"/>
              <a:gd name="connsiteX218" fmla="*/ 76505 w 1939925"/>
              <a:gd name="connsiteY218" fmla="*/ 5904386 h 6270626"/>
              <a:gd name="connsiteX219" fmla="*/ 66029 w 1939925"/>
              <a:gd name="connsiteY219" fmla="*/ 5881198 h 6270626"/>
              <a:gd name="connsiteX220" fmla="*/ 56188 w 1939925"/>
              <a:gd name="connsiteY220" fmla="*/ 5857693 h 6270626"/>
              <a:gd name="connsiteX221" fmla="*/ 46982 w 1939925"/>
              <a:gd name="connsiteY221" fmla="*/ 5833870 h 6270626"/>
              <a:gd name="connsiteX222" fmla="*/ 38729 w 1939925"/>
              <a:gd name="connsiteY222" fmla="*/ 5809411 h 6270626"/>
              <a:gd name="connsiteX223" fmla="*/ 31427 w 1939925"/>
              <a:gd name="connsiteY223" fmla="*/ 5784953 h 6270626"/>
              <a:gd name="connsiteX224" fmla="*/ 25078 w 1939925"/>
              <a:gd name="connsiteY224" fmla="*/ 5759859 h 6270626"/>
              <a:gd name="connsiteX225" fmla="*/ 19364 w 1939925"/>
              <a:gd name="connsiteY225" fmla="*/ 5733813 h 6270626"/>
              <a:gd name="connsiteX226" fmla="*/ 13968 w 1939925"/>
              <a:gd name="connsiteY226" fmla="*/ 5708084 h 6270626"/>
              <a:gd name="connsiteX227" fmla="*/ 9841 w 1939925"/>
              <a:gd name="connsiteY227" fmla="*/ 5681720 h 6270626"/>
              <a:gd name="connsiteX228" fmla="*/ 6349 w 1939925"/>
              <a:gd name="connsiteY228" fmla="*/ 5654720 h 6270626"/>
              <a:gd name="connsiteX229" fmla="*/ 3492 w 1939925"/>
              <a:gd name="connsiteY229" fmla="*/ 5627721 h 6270626"/>
              <a:gd name="connsiteX230" fmla="*/ 1587 w 1939925"/>
              <a:gd name="connsiteY230" fmla="*/ 5600086 h 6270626"/>
              <a:gd name="connsiteX231" fmla="*/ 318 w 1939925"/>
              <a:gd name="connsiteY231" fmla="*/ 5571816 h 6270626"/>
              <a:gd name="connsiteX232" fmla="*/ 0 w 1939925"/>
              <a:gd name="connsiteY232" fmla="*/ 5543546 h 6270626"/>
              <a:gd name="connsiteX233" fmla="*/ 318 w 1939925"/>
              <a:gd name="connsiteY233" fmla="*/ 5518452 h 6270626"/>
              <a:gd name="connsiteX234" fmla="*/ 1270 w 1939925"/>
              <a:gd name="connsiteY234" fmla="*/ 5493359 h 6270626"/>
              <a:gd name="connsiteX235" fmla="*/ 2222 w 1939925"/>
              <a:gd name="connsiteY235" fmla="*/ 5469218 h 6270626"/>
              <a:gd name="connsiteX236" fmla="*/ 4444 w 1939925"/>
              <a:gd name="connsiteY236" fmla="*/ 5444760 h 6270626"/>
              <a:gd name="connsiteX237" fmla="*/ 6667 w 1939925"/>
              <a:gd name="connsiteY237" fmla="*/ 5420937 h 6270626"/>
              <a:gd name="connsiteX238" fmla="*/ 9841 w 1939925"/>
              <a:gd name="connsiteY238" fmla="*/ 5397749 h 6270626"/>
              <a:gd name="connsiteX239" fmla="*/ 13015 w 1939925"/>
              <a:gd name="connsiteY239" fmla="*/ 5374561 h 6270626"/>
              <a:gd name="connsiteX240" fmla="*/ 17142 w 1939925"/>
              <a:gd name="connsiteY240" fmla="*/ 5352009 h 6270626"/>
              <a:gd name="connsiteX241" fmla="*/ 21587 w 1939925"/>
              <a:gd name="connsiteY241" fmla="*/ 5329456 h 6270626"/>
              <a:gd name="connsiteX242" fmla="*/ 26666 w 1939925"/>
              <a:gd name="connsiteY242" fmla="*/ 5307539 h 6270626"/>
              <a:gd name="connsiteX243" fmla="*/ 32697 w 1939925"/>
              <a:gd name="connsiteY243" fmla="*/ 5285939 h 6270626"/>
              <a:gd name="connsiteX244" fmla="*/ 38411 w 1939925"/>
              <a:gd name="connsiteY244" fmla="*/ 5264975 h 6270626"/>
              <a:gd name="connsiteX245" fmla="*/ 45395 w 1939925"/>
              <a:gd name="connsiteY245" fmla="*/ 5244011 h 6270626"/>
              <a:gd name="connsiteX246" fmla="*/ 52696 w 1939925"/>
              <a:gd name="connsiteY246" fmla="*/ 5223682 h 6270626"/>
              <a:gd name="connsiteX247" fmla="*/ 60315 w 1939925"/>
              <a:gd name="connsiteY247" fmla="*/ 5203670 h 6270626"/>
              <a:gd name="connsiteX248" fmla="*/ 68569 w 1939925"/>
              <a:gd name="connsiteY248" fmla="*/ 5184294 h 6270626"/>
              <a:gd name="connsiteX249" fmla="*/ 77140 w 1939925"/>
              <a:gd name="connsiteY249" fmla="*/ 5164600 h 6270626"/>
              <a:gd name="connsiteX250" fmla="*/ 86663 w 1939925"/>
              <a:gd name="connsiteY250" fmla="*/ 5146177 h 6270626"/>
              <a:gd name="connsiteX251" fmla="*/ 96504 w 1939925"/>
              <a:gd name="connsiteY251" fmla="*/ 5127754 h 6270626"/>
              <a:gd name="connsiteX252" fmla="*/ 106662 w 1939925"/>
              <a:gd name="connsiteY252" fmla="*/ 5109966 h 6270626"/>
              <a:gd name="connsiteX253" fmla="*/ 117773 w 1939925"/>
              <a:gd name="connsiteY253" fmla="*/ 5093131 h 6270626"/>
              <a:gd name="connsiteX254" fmla="*/ 128566 w 1939925"/>
              <a:gd name="connsiteY254" fmla="*/ 5076614 h 6270626"/>
              <a:gd name="connsiteX255" fmla="*/ 140312 w 1939925"/>
              <a:gd name="connsiteY255" fmla="*/ 5060732 h 6270626"/>
              <a:gd name="connsiteX256" fmla="*/ 152692 w 1939925"/>
              <a:gd name="connsiteY256" fmla="*/ 5044850 h 6270626"/>
              <a:gd name="connsiteX257" fmla="*/ 165073 w 1939925"/>
              <a:gd name="connsiteY257" fmla="*/ 5029921 h 6270626"/>
              <a:gd name="connsiteX258" fmla="*/ 178088 w 1939925"/>
              <a:gd name="connsiteY258" fmla="*/ 5015945 h 6270626"/>
              <a:gd name="connsiteX259" fmla="*/ 191738 w 1939925"/>
              <a:gd name="connsiteY259" fmla="*/ 5002286 h 6270626"/>
              <a:gd name="connsiteX260" fmla="*/ 206023 w 1939925"/>
              <a:gd name="connsiteY260" fmla="*/ 4988945 h 6270626"/>
              <a:gd name="connsiteX261" fmla="*/ 220309 w 1939925"/>
              <a:gd name="connsiteY261" fmla="*/ 4975922 h 6270626"/>
              <a:gd name="connsiteX262" fmla="*/ 235229 w 1939925"/>
              <a:gd name="connsiteY262" fmla="*/ 4963851 h 6270626"/>
              <a:gd name="connsiteX263" fmla="*/ 251101 w 1939925"/>
              <a:gd name="connsiteY263" fmla="*/ 4952416 h 6270626"/>
              <a:gd name="connsiteX264" fmla="*/ 266973 w 1939925"/>
              <a:gd name="connsiteY264" fmla="*/ 4940981 h 6270626"/>
              <a:gd name="connsiteX265" fmla="*/ 283163 w 1939925"/>
              <a:gd name="connsiteY265" fmla="*/ 4930817 h 6270626"/>
              <a:gd name="connsiteX266" fmla="*/ 299988 w 1939925"/>
              <a:gd name="connsiteY266" fmla="*/ 4920970 h 6270626"/>
              <a:gd name="connsiteX267" fmla="*/ 317130 w 1939925"/>
              <a:gd name="connsiteY267" fmla="*/ 4911758 h 6270626"/>
              <a:gd name="connsiteX268" fmla="*/ 334590 w 1939925"/>
              <a:gd name="connsiteY268" fmla="*/ 4903500 h 6270626"/>
              <a:gd name="connsiteX269" fmla="*/ 352684 w 1939925"/>
              <a:gd name="connsiteY269" fmla="*/ 4895559 h 6270626"/>
              <a:gd name="connsiteX270" fmla="*/ 370461 w 1939925"/>
              <a:gd name="connsiteY270" fmla="*/ 4888571 h 6270626"/>
              <a:gd name="connsiteX271" fmla="*/ 388873 w 1939925"/>
              <a:gd name="connsiteY271" fmla="*/ 4882218 h 6270626"/>
              <a:gd name="connsiteX272" fmla="*/ 407920 w 1939925"/>
              <a:gd name="connsiteY272" fmla="*/ 4876500 h 6270626"/>
              <a:gd name="connsiteX273" fmla="*/ 426967 w 1939925"/>
              <a:gd name="connsiteY273" fmla="*/ 4871418 h 6270626"/>
              <a:gd name="connsiteX274" fmla="*/ 446648 w 1939925"/>
              <a:gd name="connsiteY274" fmla="*/ 4866971 h 6270626"/>
              <a:gd name="connsiteX275" fmla="*/ 466648 w 1939925"/>
              <a:gd name="connsiteY275" fmla="*/ 4863477 h 6270626"/>
              <a:gd name="connsiteX276" fmla="*/ 486964 w 1939925"/>
              <a:gd name="connsiteY276" fmla="*/ 4860301 h 6270626"/>
              <a:gd name="connsiteX277" fmla="*/ 507916 w 1939925"/>
              <a:gd name="connsiteY277" fmla="*/ 4858077 h 6270626"/>
              <a:gd name="connsiteX278" fmla="*/ 528550 w 1939925"/>
              <a:gd name="connsiteY278" fmla="*/ 4855854 h 6270626"/>
              <a:gd name="connsiteX279" fmla="*/ 550136 w 1939925"/>
              <a:gd name="connsiteY279" fmla="*/ 4855218 h 6270626"/>
              <a:gd name="connsiteX280" fmla="*/ 571723 w 1939925"/>
              <a:gd name="connsiteY280" fmla="*/ 4854901 h 6270626"/>
              <a:gd name="connsiteX281" fmla="*/ 591087 w 1939925"/>
              <a:gd name="connsiteY281" fmla="*/ 4855218 h 6270626"/>
              <a:gd name="connsiteX282" fmla="*/ 610134 w 1939925"/>
              <a:gd name="connsiteY282" fmla="*/ 4855854 h 6270626"/>
              <a:gd name="connsiteX283" fmla="*/ 628863 w 1939925"/>
              <a:gd name="connsiteY283" fmla="*/ 4857442 h 6270626"/>
              <a:gd name="connsiteX284" fmla="*/ 647910 w 1939925"/>
              <a:gd name="connsiteY284" fmla="*/ 4859983 h 6270626"/>
              <a:gd name="connsiteX285" fmla="*/ 666322 w 1939925"/>
              <a:gd name="connsiteY285" fmla="*/ 4863159 h 6270626"/>
              <a:gd name="connsiteX286" fmla="*/ 684734 w 1939925"/>
              <a:gd name="connsiteY286" fmla="*/ 4866653 h 6270626"/>
              <a:gd name="connsiteX287" fmla="*/ 702828 w 1939925"/>
              <a:gd name="connsiteY287" fmla="*/ 4870465 h 6270626"/>
              <a:gd name="connsiteX288" fmla="*/ 720288 w 1939925"/>
              <a:gd name="connsiteY288" fmla="*/ 4875547 h 6270626"/>
              <a:gd name="connsiteX289" fmla="*/ 738383 w 1939925"/>
              <a:gd name="connsiteY289" fmla="*/ 4880947 h 6270626"/>
              <a:gd name="connsiteX290" fmla="*/ 755842 w 1939925"/>
              <a:gd name="connsiteY290" fmla="*/ 4886982 h 6270626"/>
              <a:gd name="connsiteX291" fmla="*/ 772984 w 1939925"/>
              <a:gd name="connsiteY291" fmla="*/ 4893971 h 6270626"/>
              <a:gd name="connsiteX292" fmla="*/ 790126 w 1939925"/>
              <a:gd name="connsiteY292" fmla="*/ 4900959 h 6270626"/>
              <a:gd name="connsiteX293" fmla="*/ 806951 w 1939925"/>
              <a:gd name="connsiteY293" fmla="*/ 4909217 h 6270626"/>
              <a:gd name="connsiteX294" fmla="*/ 823776 w 1939925"/>
              <a:gd name="connsiteY294" fmla="*/ 4917794 h 6270626"/>
              <a:gd name="connsiteX295" fmla="*/ 840283 w 1939925"/>
              <a:gd name="connsiteY295" fmla="*/ 4927323 h 6270626"/>
              <a:gd name="connsiteX296" fmla="*/ 856473 w 1939925"/>
              <a:gd name="connsiteY296" fmla="*/ 4937487 h 6270626"/>
              <a:gd name="connsiteX297" fmla="*/ 872980 w 1939925"/>
              <a:gd name="connsiteY297" fmla="*/ 4947969 h 6270626"/>
              <a:gd name="connsiteX298" fmla="*/ 889487 w 1939925"/>
              <a:gd name="connsiteY298" fmla="*/ 4959722 h 6270626"/>
              <a:gd name="connsiteX299" fmla="*/ 906312 w 1939925"/>
              <a:gd name="connsiteY299" fmla="*/ 4972428 h 6270626"/>
              <a:gd name="connsiteX300" fmla="*/ 923137 w 1939925"/>
              <a:gd name="connsiteY300" fmla="*/ 4986086 h 6270626"/>
              <a:gd name="connsiteX301" fmla="*/ 940279 w 1939925"/>
              <a:gd name="connsiteY301" fmla="*/ 5000698 h 6270626"/>
              <a:gd name="connsiteX302" fmla="*/ 958056 w 1939925"/>
              <a:gd name="connsiteY302" fmla="*/ 5015945 h 6270626"/>
              <a:gd name="connsiteX303" fmla="*/ 975833 w 1939925"/>
              <a:gd name="connsiteY303" fmla="*/ 5032462 h 6270626"/>
              <a:gd name="connsiteX304" fmla="*/ 993610 w 1939925"/>
              <a:gd name="connsiteY304" fmla="*/ 5049615 h 6270626"/>
              <a:gd name="connsiteX305" fmla="*/ 1012022 w 1939925"/>
              <a:gd name="connsiteY305" fmla="*/ 5067720 h 6270626"/>
              <a:gd name="connsiteX306" fmla="*/ 1030434 w 1939925"/>
              <a:gd name="connsiteY306" fmla="*/ 5086778 h 6270626"/>
              <a:gd name="connsiteX307" fmla="*/ 1049163 w 1939925"/>
              <a:gd name="connsiteY307" fmla="*/ 5106790 h 6270626"/>
              <a:gd name="connsiteX308" fmla="*/ 1068210 w 1939925"/>
              <a:gd name="connsiteY308" fmla="*/ 5127754 h 6270626"/>
              <a:gd name="connsiteX309" fmla="*/ 1087575 w 1939925"/>
              <a:gd name="connsiteY309" fmla="*/ 5149671 h 6270626"/>
              <a:gd name="connsiteX310" fmla="*/ 1106621 w 1939925"/>
              <a:gd name="connsiteY310" fmla="*/ 5172542 h 6270626"/>
              <a:gd name="connsiteX311" fmla="*/ 1126303 w 1939925"/>
              <a:gd name="connsiteY311" fmla="*/ 5196365 h 6270626"/>
              <a:gd name="connsiteX312" fmla="*/ 1146302 w 1939925"/>
              <a:gd name="connsiteY312" fmla="*/ 5221140 h 6270626"/>
              <a:gd name="connsiteX313" fmla="*/ 1514859 w 1939925"/>
              <a:gd name="connsiteY313" fmla="*/ 5691249 h 6270626"/>
              <a:gd name="connsiteX314" fmla="*/ 1517398 w 1939925"/>
              <a:gd name="connsiteY314" fmla="*/ 5694743 h 6270626"/>
              <a:gd name="connsiteX315" fmla="*/ 1519620 w 1939925"/>
              <a:gd name="connsiteY315" fmla="*/ 5697919 h 6270626"/>
              <a:gd name="connsiteX316" fmla="*/ 1521842 w 1939925"/>
              <a:gd name="connsiteY316" fmla="*/ 5700461 h 6270626"/>
              <a:gd name="connsiteX317" fmla="*/ 1524382 w 1939925"/>
              <a:gd name="connsiteY317" fmla="*/ 5702366 h 6270626"/>
              <a:gd name="connsiteX318" fmla="*/ 1526604 w 1939925"/>
              <a:gd name="connsiteY318" fmla="*/ 5703955 h 6270626"/>
              <a:gd name="connsiteX319" fmla="*/ 1528509 w 1939925"/>
              <a:gd name="connsiteY319" fmla="*/ 5705225 h 6270626"/>
              <a:gd name="connsiteX320" fmla="*/ 1530731 w 1939925"/>
              <a:gd name="connsiteY320" fmla="*/ 5705860 h 6270626"/>
              <a:gd name="connsiteX321" fmla="*/ 1532636 w 1939925"/>
              <a:gd name="connsiteY321" fmla="*/ 5706496 h 6270626"/>
              <a:gd name="connsiteX322" fmla="*/ 1534223 w 1939925"/>
              <a:gd name="connsiteY322" fmla="*/ 5705860 h 6270626"/>
              <a:gd name="connsiteX323" fmla="*/ 1535810 w 1939925"/>
              <a:gd name="connsiteY323" fmla="*/ 5705860 h 6270626"/>
              <a:gd name="connsiteX324" fmla="*/ 1536762 w 1939925"/>
              <a:gd name="connsiteY324" fmla="*/ 5705225 h 6270626"/>
              <a:gd name="connsiteX325" fmla="*/ 1538032 w 1939925"/>
              <a:gd name="connsiteY325" fmla="*/ 5704590 h 6270626"/>
              <a:gd name="connsiteX326" fmla="*/ 1539302 w 1939925"/>
              <a:gd name="connsiteY326" fmla="*/ 5703319 h 6270626"/>
              <a:gd name="connsiteX327" fmla="*/ 1540254 w 1939925"/>
              <a:gd name="connsiteY327" fmla="*/ 5702049 h 6270626"/>
              <a:gd name="connsiteX328" fmla="*/ 1541207 w 1939925"/>
              <a:gd name="connsiteY328" fmla="*/ 5700461 h 6270626"/>
              <a:gd name="connsiteX329" fmla="*/ 1541842 w 1939925"/>
              <a:gd name="connsiteY329" fmla="*/ 5698555 h 6270626"/>
              <a:gd name="connsiteX330" fmla="*/ 1543429 w 1939925"/>
              <a:gd name="connsiteY330" fmla="*/ 5694108 h 6270626"/>
              <a:gd name="connsiteX331" fmla="*/ 1544699 w 1939925"/>
              <a:gd name="connsiteY331" fmla="*/ 5689025 h 6270626"/>
              <a:gd name="connsiteX332" fmla="*/ 1545016 w 1939925"/>
              <a:gd name="connsiteY332" fmla="*/ 5682990 h 6270626"/>
              <a:gd name="connsiteX333" fmla="*/ 1545333 w 1939925"/>
              <a:gd name="connsiteY333" fmla="*/ 5675685 h 6270626"/>
              <a:gd name="connsiteX334" fmla="*/ 1545333 w 1939925"/>
              <a:gd name="connsiteY334" fmla="*/ 4885394 h 6270626"/>
              <a:gd name="connsiteX335" fmla="*/ 1545333 w 1939925"/>
              <a:gd name="connsiteY335" fmla="*/ 4879359 h 6270626"/>
              <a:gd name="connsiteX336" fmla="*/ 1545968 w 1939925"/>
              <a:gd name="connsiteY336" fmla="*/ 4873959 h 6270626"/>
              <a:gd name="connsiteX337" fmla="*/ 1546603 w 1939925"/>
              <a:gd name="connsiteY337" fmla="*/ 4868877 h 6270626"/>
              <a:gd name="connsiteX338" fmla="*/ 1547873 w 1939925"/>
              <a:gd name="connsiteY338" fmla="*/ 4864112 h 6270626"/>
              <a:gd name="connsiteX339" fmla="*/ 1549460 w 1939925"/>
              <a:gd name="connsiteY339" fmla="*/ 4859983 h 6270626"/>
              <a:gd name="connsiteX340" fmla="*/ 1551048 w 1939925"/>
              <a:gd name="connsiteY340" fmla="*/ 4855854 h 6270626"/>
              <a:gd name="connsiteX341" fmla="*/ 1552952 w 1939925"/>
              <a:gd name="connsiteY341" fmla="*/ 4852360 h 6270626"/>
              <a:gd name="connsiteX342" fmla="*/ 1555809 w 1939925"/>
              <a:gd name="connsiteY342" fmla="*/ 4848866 h 6270626"/>
              <a:gd name="connsiteX343" fmla="*/ 1558031 w 1939925"/>
              <a:gd name="connsiteY343" fmla="*/ 4846324 h 6270626"/>
              <a:gd name="connsiteX344" fmla="*/ 1561206 w 1939925"/>
              <a:gd name="connsiteY344" fmla="*/ 4843783 h 6270626"/>
              <a:gd name="connsiteX345" fmla="*/ 1564698 w 1939925"/>
              <a:gd name="connsiteY345" fmla="*/ 4841877 h 6270626"/>
              <a:gd name="connsiteX346" fmla="*/ 1568190 w 1939925"/>
              <a:gd name="connsiteY346" fmla="*/ 4839972 h 6270626"/>
              <a:gd name="connsiteX347" fmla="*/ 1571999 w 1939925"/>
              <a:gd name="connsiteY347" fmla="*/ 4838701 h 6270626"/>
              <a:gd name="connsiteX348" fmla="*/ 1576443 w 1939925"/>
              <a:gd name="connsiteY348" fmla="*/ 4838066 h 6270626"/>
              <a:gd name="connsiteX349" fmla="*/ 976307 w 1939925"/>
              <a:gd name="connsiteY349" fmla="*/ 3494088 h 6270626"/>
              <a:gd name="connsiteX350" fmla="*/ 933147 w 1939925"/>
              <a:gd name="connsiteY350" fmla="*/ 3494405 h 6270626"/>
              <a:gd name="connsiteX351" fmla="*/ 891575 w 1939925"/>
              <a:gd name="connsiteY351" fmla="*/ 3495356 h 6270626"/>
              <a:gd name="connsiteX352" fmla="*/ 851589 w 1939925"/>
              <a:gd name="connsiteY352" fmla="*/ 3497258 h 6270626"/>
              <a:gd name="connsiteX353" fmla="*/ 812873 w 1939925"/>
              <a:gd name="connsiteY353" fmla="*/ 3499161 h 6270626"/>
              <a:gd name="connsiteX354" fmla="*/ 776061 w 1939925"/>
              <a:gd name="connsiteY354" fmla="*/ 3502331 h 6270626"/>
              <a:gd name="connsiteX355" fmla="*/ 740201 w 1939925"/>
              <a:gd name="connsiteY355" fmla="*/ 3505819 h 6270626"/>
              <a:gd name="connsiteX356" fmla="*/ 723064 w 1939925"/>
              <a:gd name="connsiteY356" fmla="*/ 3507721 h 6270626"/>
              <a:gd name="connsiteX357" fmla="*/ 706245 w 1939925"/>
              <a:gd name="connsiteY357" fmla="*/ 3509940 h 6270626"/>
              <a:gd name="connsiteX358" fmla="*/ 689743 w 1939925"/>
              <a:gd name="connsiteY358" fmla="*/ 3512160 h 6270626"/>
              <a:gd name="connsiteX359" fmla="*/ 673558 w 1939925"/>
              <a:gd name="connsiteY359" fmla="*/ 3515013 h 6270626"/>
              <a:gd name="connsiteX360" fmla="*/ 658008 w 1939925"/>
              <a:gd name="connsiteY360" fmla="*/ 3517549 h 6270626"/>
              <a:gd name="connsiteX361" fmla="*/ 642141 w 1939925"/>
              <a:gd name="connsiteY361" fmla="*/ 3520403 h 6270626"/>
              <a:gd name="connsiteX362" fmla="*/ 627226 w 1939925"/>
              <a:gd name="connsiteY362" fmla="*/ 3523256 h 6270626"/>
              <a:gd name="connsiteX363" fmla="*/ 612945 w 1939925"/>
              <a:gd name="connsiteY363" fmla="*/ 3526110 h 6270626"/>
              <a:gd name="connsiteX364" fmla="*/ 598664 w 1939925"/>
              <a:gd name="connsiteY364" fmla="*/ 3529914 h 6270626"/>
              <a:gd name="connsiteX365" fmla="*/ 584701 w 1939925"/>
              <a:gd name="connsiteY365" fmla="*/ 3533402 h 6270626"/>
              <a:gd name="connsiteX366" fmla="*/ 571373 w 1939925"/>
              <a:gd name="connsiteY366" fmla="*/ 3536889 h 6270626"/>
              <a:gd name="connsiteX367" fmla="*/ 558044 w 1939925"/>
              <a:gd name="connsiteY367" fmla="*/ 3540694 h 6270626"/>
              <a:gd name="connsiteX368" fmla="*/ 545350 w 1939925"/>
              <a:gd name="connsiteY368" fmla="*/ 3544499 h 6270626"/>
              <a:gd name="connsiteX369" fmla="*/ 532974 w 1939925"/>
              <a:gd name="connsiteY369" fmla="*/ 3548620 h 6270626"/>
              <a:gd name="connsiteX370" fmla="*/ 521232 w 1939925"/>
              <a:gd name="connsiteY370" fmla="*/ 3552742 h 6270626"/>
              <a:gd name="connsiteX371" fmla="*/ 509173 w 1939925"/>
              <a:gd name="connsiteY371" fmla="*/ 3557181 h 6270626"/>
              <a:gd name="connsiteX372" fmla="*/ 498383 w 1939925"/>
              <a:gd name="connsiteY372" fmla="*/ 3561936 h 6270626"/>
              <a:gd name="connsiteX373" fmla="*/ 487276 w 1939925"/>
              <a:gd name="connsiteY373" fmla="*/ 3566692 h 6270626"/>
              <a:gd name="connsiteX374" fmla="*/ 476803 w 1939925"/>
              <a:gd name="connsiteY374" fmla="*/ 3571765 h 6270626"/>
              <a:gd name="connsiteX375" fmla="*/ 466648 w 1939925"/>
              <a:gd name="connsiteY375" fmla="*/ 3576838 h 6270626"/>
              <a:gd name="connsiteX376" fmla="*/ 456811 w 1939925"/>
              <a:gd name="connsiteY376" fmla="*/ 3581910 h 6270626"/>
              <a:gd name="connsiteX377" fmla="*/ 447290 w 1939925"/>
              <a:gd name="connsiteY377" fmla="*/ 3587300 h 6270626"/>
              <a:gd name="connsiteX378" fmla="*/ 438404 w 1939925"/>
              <a:gd name="connsiteY378" fmla="*/ 3592690 h 6270626"/>
              <a:gd name="connsiteX379" fmla="*/ 429201 w 1939925"/>
              <a:gd name="connsiteY379" fmla="*/ 3598714 h 6270626"/>
              <a:gd name="connsiteX380" fmla="*/ 421268 w 1939925"/>
              <a:gd name="connsiteY380" fmla="*/ 3604421 h 6270626"/>
              <a:gd name="connsiteX381" fmla="*/ 413017 w 1939925"/>
              <a:gd name="connsiteY381" fmla="*/ 3610762 h 6270626"/>
              <a:gd name="connsiteX382" fmla="*/ 404766 w 1939925"/>
              <a:gd name="connsiteY382" fmla="*/ 3617103 h 6270626"/>
              <a:gd name="connsiteX383" fmla="*/ 397149 w 1939925"/>
              <a:gd name="connsiteY383" fmla="*/ 3623444 h 6270626"/>
              <a:gd name="connsiteX384" fmla="*/ 389850 w 1939925"/>
              <a:gd name="connsiteY384" fmla="*/ 3630102 h 6270626"/>
              <a:gd name="connsiteX385" fmla="*/ 383186 w 1939925"/>
              <a:gd name="connsiteY385" fmla="*/ 3636760 h 6270626"/>
              <a:gd name="connsiteX386" fmla="*/ 376522 w 1939925"/>
              <a:gd name="connsiteY386" fmla="*/ 3643735 h 6270626"/>
              <a:gd name="connsiteX387" fmla="*/ 369858 w 1939925"/>
              <a:gd name="connsiteY387" fmla="*/ 3650710 h 6270626"/>
              <a:gd name="connsiteX388" fmla="*/ 363828 w 1939925"/>
              <a:gd name="connsiteY388" fmla="*/ 3658002 h 6270626"/>
              <a:gd name="connsiteX389" fmla="*/ 358116 w 1939925"/>
              <a:gd name="connsiteY389" fmla="*/ 3665611 h 6270626"/>
              <a:gd name="connsiteX390" fmla="*/ 353038 w 1939925"/>
              <a:gd name="connsiteY390" fmla="*/ 3672904 h 6270626"/>
              <a:gd name="connsiteX391" fmla="*/ 347326 w 1939925"/>
              <a:gd name="connsiteY391" fmla="*/ 3680830 h 6270626"/>
              <a:gd name="connsiteX392" fmla="*/ 342566 w 1939925"/>
              <a:gd name="connsiteY392" fmla="*/ 3689073 h 6270626"/>
              <a:gd name="connsiteX393" fmla="*/ 338440 w 1939925"/>
              <a:gd name="connsiteY393" fmla="*/ 3697316 h 6270626"/>
              <a:gd name="connsiteX394" fmla="*/ 333998 w 1939925"/>
              <a:gd name="connsiteY394" fmla="*/ 3705560 h 6270626"/>
              <a:gd name="connsiteX395" fmla="*/ 330189 w 1939925"/>
              <a:gd name="connsiteY395" fmla="*/ 3714120 h 6270626"/>
              <a:gd name="connsiteX396" fmla="*/ 326699 w 1939925"/>
              <a:gd name="connsiteY396" fmla="*/ 3722680 h 6270626"/>
              <a:gd name="connsiteX397" fmla="*/ 323525 w 1939925"/>
              <a:gd name="connsiteY397" fmla="*/ 3731241 h 6270626"/>
              <a:gd name="connsiteX398" fmla="*/ 320352 w 1939925"/>
              <a:gd name="connsiteY398" fmla="*/ 3740435 h 6270626"/>
              <a:gd name="connsiteX399" fmla="*/ 318130 w 1939925"/>
              <a:gd name="connsiteY399" fmla="*/ 3749629 h 6270626"/>
              <a:gd name="connsiteX400" fmla="*/ 315591 w 1939925"/>
              <a:gd name="connsiteY400" fmla="*/ 3759141 h 6270626"/>
              <a:gd name="connsiteX401" fmla="*/ 313370 w 1939925"/>
              <a:gd name="connsiteY401" fmla="*/ 3768652 h 6270626"/>
              <a:gd name="connsiteX402" fmla="*/ 311783 w 1939925"/>
              <a:gd name="connsiteY402" fmla="*/ 3778164 h 6270626"/>
              <a:gd name="connsiteX403" fmla="*/ 310514 w 1939925"/>
              <a:gd name="connsiteY403" fmla="*/ 3787992 h 6270626"/>
              <a:gd name="connsiteX404" fmla="*/ 309245 w 1939925"/>
              <a:gd name="connsiteY404" fmla="*/ 3797821 h 6270626"/>
              <a:gd name="connsiteX405" fmla="*/ 308610 w 1939925"/>
              <a:gd name="connsiteY405" fmla="*/ 3807966 h 6270626"/>
              <a:gd name="connsiteX406" fmla="*/ 308292 w 1939925"/>
              <a:gd name="connsiteY406" fmla="*/ 3818746 h 6270626"/>
              <a:gd name="connsiteX407" fmla="*/ 307975 w 1939925"/>
              <a:gd name="connsiteY407" fmla="*/ 3829209 h 6270626"/>
              <a:gd name="connsiteX408" fmla="*/ 308292 w 1939925"/>
              <a:gd name="connsiteY408" fmla="*/ 3839354 h 6270626"/>
              <a:gd name="connsiteX409" fmla="*/ 308610 w 1939925"/>
              <a:gd name="connsiteY409" fmla="*/ 3849817 h 6270626"/>
              <a:gd name="connsiteX410" fmla="*/ 309245 w 1939925"/>
              <a:gd name="connsiteY410" fmla="*/ 3859646 h 6270626"/>
              <a:gd name="connsiteX411" fmla="*/ 310514 w 1939925"/>
              <a:gd name="connsiteY411" fmla="*/ 3869474 h 6270626"/>
              <a:gd name="connsiteX412" fmla="*/ 311783 w 1939925"/>
              <a:gd name="connsiteY412" fmla="*/ 3879303 h 6270626"/>
              <a:gd name="connsiteX413" fmla="*/ 313687 w 1939925"/>
              <a:gd name="connsiteY413" fmla="*/ 3889131 h 6270626"/>
              <a:gd name="connsiteX414" fmla="*/ 315591 w 1939925"/>
              <a:gd name="connsiteY414" fmla="*/ 3898326 h 6270626"/>
              <a:gd name="connsiteX415" fmla="*/ 318130 w 1939925"/>
              <a:gd name="connsiteY415" fmla="*/ 3907520 h 6270626"/>
              <a:gd name="connsiteX416" fmla="*/ 320669 w 1939925"/>
              <a:gd name="connsiteY416" fmla="*/ 3916714 h 6270626"/>
              <a:gd name="connsiteX417" fmla="*/ 323525 w 1939925"/>
              <a:gd name="connsiteY417" fmla="*/ 3925275 h 6270626"/>
              <a:gd name="connsiteX418" fmla="*/ 326699 w 1939925"/>
              <a:gd name="connsiteY418" fmla="*/ 3934469 h 6270626"/>
              <a:gd name="connsiteX419" fmla="*/ 330507 w 1939925"/>
              <a:gd name="connsiteY419" fmla="*/ 3943029 h 6270626"/>
              <a:gd name="connsiteX420" fmla="*/ 334632 w 1939925"/>
              <a:gd name="connsiteY420" fmla="*/ 3951273 h 6270626"/>
              <a:gd name="connsiteX421" fmla="*/ 338440 w 1939925"/>
              <a:gd name="connsiteY421" fmla="*/ 3959516 h 6270626"/>
              <a:gd name="connsiteX422" fmla="*/ 343201 w 1939925"/>
              <a:gd name="connsiteY422" fmla="*/ 3967759 h 6270626"/>
              <a:gd name="connsiteX423" fmla="*/ 347961 w 1939925"/>
              <a:gd name="connsiteY423" fmla="*/ 3975368 h 6270626"/>
              <a:gd name="connsiteX424" fmla="*/ 353038 w 1939925"/>
              <a:gd name="connsiteY424" fmla="*/ 3983295 h 6270626"/>
              <a:gd name="connsiteX425" fmla="*/ 358433 w 1939925"/>
              <a:gd name="connsiteY425" fmla="*/ 3991221 h 6270626"/>
              <a:gd name="connsiteX426" fmla="*/ 364145 w 1939925"/>
              <a:gd name="connsiteY426" fmla="*/ 3998513 h 6270626"/>
              <a:gd name="connsiteX427" fmla="*/ 370492 w 1939925"/>
              <a:gd name="connsiteY427" fmla="*/ 4005805 h 6270626"/>
              <a:gd name="connsiteX428" fmla="*/ 376839 w 1939925"/>
              <a:gd name="connsiteY428" fmla="*/ 4012780 h 6270626"/>
              <a:gd name="connsiteX429" fmla="*/ 383504 w 1939925"/>
              <a:gd name="connsiteY429" fmla="*/ 4019755 h 6270626"/>
              <a:gd name="connsiteX430" fmla="*/ 390485 w 1939925"/>
              <a:gd name="connsiteY430" fmla="*/ 4026413 h 6270626"/>
              <a:gd name="connsiteX431" fmla="*/ 398101 w 1939925"/>
              <a:gd name="connsiteY431" fmla="*/ 4033071 h 6270626"/>
              <a:gd name="connsiteX432" fmla="*/ 405400 w 1939925"/>
              <a:gd name="connsiteY432" fmla="*/ 4039729 h 6270626"/>
              <a:gd name="connsiteX433" fmla="*/ 413651 w 1939925"/>
              <a:gd name="connsiteY433" fmla="*/ 4046070 h 6270626"/>
              <a:gd name="connsiteX434" fmla="*/ 421902 w 1939925"/>
              <a:gd name="connsiteY434" fmla="*/ 4052094 h 6270626"/>
              <a:gd name="connsiteX435" fmla="*/ 430471 w 1939925"/>
              <a:gd name="connsiteY435" fmla="*/ 4058118 h 6270626"/>
              <a:gd name="connsiteX436" fmla="*/ 439674 w 1939925"/>
              <a:gd name="connsiteY436" fmla="*/ 4063825 h 6270626"/>
              <a:gd name="connsiteX437" fmla="*/ 448560 w 1939925"/>
              <a:gd name="connsiteY437" fmla="*/ 4069532 h 6270626"/>
              <a:gd name="connsiteX438" fmla="*/ 458080 w 1939925"/>
              <a:gd name="connsiteY438" fmla="*/ 4074922 h 6270626"/>
              <a:gd name="connsiteX439" fmla="*/ 468235 w 1939925"/>
              <a:gd name="connsiteY439" fmla="*/ 4080312 h 6270626"/>
              <a:gd name="connsiteX440" fmla="*/ 478390 w 1939925"/>
              <a:gd name="connsiteY440" fmla="*/ 4085385 h 6270626"/>
              <a:gd name="connsiteX441" fmla="*/ 488545 w 1939925"/>
              <a:gd name="connsiteY441" fmla="*/ 4090457 h 6270626"/>
              <a:gd name="connsiteX442" fmla="*/ 499652 w 1939925"/>
              <a:gd name="connsiteY442" fmla="*/ 4095213 h 6270626"/>
              <a:gd name="connsiteX443" fmla="*/ 510759 w 1939925"/>
              <a:gd name="connsiteY443" fmla="*/ 4099969 h 6270626"/>
              <a:gd name="connsiteX444" fmla="*/ 522501 w 1939925"/>
              <a:gd name="connsiteY444" fmla="*/ 4104407 h 6270626"/>
              <a:gd name="connsiteX445" fmla="*/ 534878 w 1939925"/>
              <a:gd name="connsiteY445" fmla="*/ 4108529 h 6270626"/>
              <a:gd name="connsiteX446" fmla="*/ 546937 w 1939925"/>
              <a:gd name="connsiteY446" fmla="*/ 4112968 h 6270626"/>
              <a:gd name="connsiteX447" fmla="*/ 559948 w 1939925"/>
              <a:gd name="connsiteY447" fmla="*/ 4116772 h 6270626"/>
              <a:gd name="connsiteX448" fmla="*/ 572959 w 1939925"/>
              <a:gd name="connsiteY448" fmla="*/ 4120577 h 6270626"/>
              <a:gd name="connsiteX449" fmla="*/ 586605 w 1939925"/>
              <a:gd name="connsiteY449" fmla="*/ 4124382 h 6270626"/>
              <a:gd name="connsiteX450" fmla="*/ 600251 w 1939925"/>
              <a:gd name="connsiteY450" fmla="*/ 4127869 h 6270626"/>
              <a:gd name="connsiteX451" fmla="*/ 614532 w 1939925"/>
              <a:gd name="connsiteY451" fmla="*/ 4131357 h 6270626"/>
              <a:gd name="connsiteX452" fmla="*/ 628812 w 1939925"/>
              <a:gd name="connsiteY452" fmla="*/ 4134527 h 6270626"/>
              <a:gd name="connsiteX453" fmla="*/ 644045 w 1939925"/>
              <a:gd name="connsiteY453" fmla="*/ 4137698 h 6270626"/>
              <a:gd name="connsiteX454" fmla="*/ 659595 w 1939925"/>
              <a:gd name="connsiteY454" fmla="*/ 4140234 h 6270626"/>
              <a:gd name="connsiteX455" fmla="*/ 675145 w 1939925"/>
              <a:gd name="connsiteY455" fmla="*/ 4143088 h 6270626"/>
              <a:gd name="connsiteX456" fmla="*/ 691329 w 1939925"/>
              <a:gd name="connsiteY456" fmla="*/ 4145624 h 6270626"/>
              <a:gd name="connsiteX457" fmla="*/ 707832 w 1939925"/>
              <a:gd name="connsiteY457" fmla="*/ 4148160 h 6270626"/>
              <a:gd name="connsiteX458" fmla="*/ 724651 w 1939925"/>
              <a:gd name="connsiteY458" fmla="*/ 4150063 h 6270626"/>
              <a:gd name="connsiteX459" fmla="*/ 741470 w 1939925"/>
              <a:gd name="connsiteY459" fmla="*/ 4152282 h 6270626"/>
              <a:gd name="connsiteX460" fmla="*/ 758924 w 1939925"/>
              <a:gd name="connsiteY460" fmla="*/ 4153867 h 6270626"/>
              <a:gd name="connsiteX461" fmla="*/ 777013 w 1939925"/>
              <a:gd name="connsiteY461" fmla="*/ 4156087 h 6270626"/>
              <a:gd name="connsiteX462" fmla="*/ 795102 w 1939925"/>
              <a:gd name="connsiteY462" fmla="*/ 4157355 h 6270626"/>
              <a:gd name="connsiteX463" fmla="*/ 813825 w 1939925"/>
              <a:gd name="connsiteY463" fmla="*/ 4158623 h 6270626"/>
              <a:gd name="connsiteX464" fmla="*/ 852224 w 1939925"/>
              <a:gd name="connsiteY464" fmla="*/ 4161159 h 6270626"/>
              <a:gd name="connsiteX465" fmla="*/ 891892 w 1939925"/>
              <a:gd name="connsiteY465" fmla="*/ 4162745 h 6270626"/>
              <a:gd name="connsiteX466" fmla="*/ 933465 w 1939925"/>
              <a:gd name="connsiteY466" fmla="*/ 4163696 h 6270626"/>
              <a:gd name="connsiteX467" fmla="*/ 976307 w 1939925"/>
              <a:gd name="connsiteY467" fmla="*/ 4164013 h 6270626"/>
              <a:gd name="connsiteX468" fmla="*/ 1017879 w 1939925"/>
              <a:gd name="connsiteY468" fmla="*/ 4163696 h 6270626"/>
              <a:gd name="connsiteX469" fmla="*/ 1058182 w 1939925"/>
              <a:gd name="connsiteY469" fmla="*/ 4162745 h 6270626"/>
              <a:gd name="connsiteX470" fmla="*/ 1097215 w 1939925"/>
              <a:gd name="connsiteY470" fmla="*/ 4161159 h 6270626"/>
              <a:gd name="connsiteX471" fmla="*/ 1134662 w 1939925"/>
              <a:gd name="connsiteY471" fmla="*/ 4158623 h 6270626"/>
              <a:gd name="connsiteX472" fmla="*/ 1152751 w 1939925"/>
              <a:gd name="connsiteY472" fmla="*/ 4157355 h 6270626"/>
              <a:gd name="connsiteX473" fmla="*/ 1170205 w 1939925"/>
              <a:gd name="connsiteY473" fmla="*/ 4156087 h 6270626"/>
              <a:gd name="connsiteX474" fmla="*/ 1187977 w 1939925"/>
              <a:gd name="connsiteY474" fmla="*/ 4153867 h 6270626"/>
              <a:gd name="connsiteX475" fmla="*/ 1204796 w 1939925"/>
              <a:gd name="connsiteY475" fmla="*/ 4152282 h 6270626"/>
              <a:gd name="connsiteX476" fmla="*/ 1221615 w 1939925"/>
              <a:gd name="connsiteY476" fmla="*/ 4150063 h 6270626"/>
              <a:gd name="connsiteX477" fmla="*/ 1237800 w 1939925"/>
              <a:gd name="connsiteY477" fmla="*/ 4148160 h 6270626"/>
              <a:gd name="connsiteX478" fmla="*/ 1253667 w 1939925"/>
              <a:gd name="connsiteY478" fmla="*/ 4145624 h 6270626"/>
              <a:gd name="connsiteX479" fmla="*/ 1269535 w 1939925"/>
              <a:gd name="connsiteY479" fmla="*/ 4143088 h 6270626"/>
              <a:gd name="connsiteX480" fmla="*/ 1284450 w 1939925"/>
              <a:gd name="connsiteY480" fmla="*/ 4140234 h 6270626"/>
              <a:gd name="connsiteX481" fmla="*/ 1299365 w 1939925"/>
              <a:gd name="connsiteY481" fmla="*/ 4137698 h 6270626"/>
              <a:gd name="connsiteX482" fmla="*/ 1313646 w 1939925"/>
              <a:gd name="connsiteY482" fmla="*/ 4134527 h 6270626"/>
              <a:gd name="connsiteX483" fmla="*/ 1327926 w 1939925"/>
              <a:gd name="connsiteY483" fmla="*/ 4131357 h 6270626"/>
              <a:gd name="connsiteX484" fmla="*/ 1341572 w 1939925"/>
              <a:gd name="connsiteY484" fmla="*/ 4127869 h 6270626"/>
              <a:gd name="connsiteX485" fmla="*/ 1354901 w 1939925"/>
              <a:gd name="connsiteY485" fmla="*/ 4124382 h 6270626"/>
              <a:gd name="connsiteX486" fmla="*/ 1367912 w 1939925"/>
              <a:gd name="connsiteY486" fmla="*/ 4120577 h 6270626"/>
              <a:gd name="connsiteX487" fmla="*/ 1380288 w 1939925"/>
              <a:gd name="connsiteY487" fmla="*/ 4116772 h 6270626"/>
              <a:gd name="connsiteX488" fmla="*/ 1392665 w 1939925"/>
              <a:gd name="connsiteY488" fmla="*/ 4112968 h 6270626"/>
              <a:gd name="connsiteX489" fmla="*/ 1404407 w 1939925"/>
              <a:gd name="connsiteY489" fmla="*/ 4108529 h 6270626"/>
              <a:gd name="connsiteX490" fmla="*/ 1416149 w 1939925"/>
              <a:gd name="connsiteY490" fmla="*/ 4104407 h 6270626"/>
              <a:gd name="connsiteX491" fmla="*/ 1426938 w 1939925"/>
              <a:gd name="connsiteY491" fmla="*/ 4099969 h 6270626"/>
              <a:gd name="connsiteX492" fmla="*/ 1437728 w 1939925"/>
              <a:gd name="connsiteY492" fmla="*/ 4095213 h 6270626"/>
              <a:gd name="connsiteX493" fmla="*/ 1448201 w 1939925"/>
              <a:gd name="connsiteY493" fmla="*/ 4090457 h 6270626"/>
              <a:gd name="connsiteX494" fmla="*/ 1458038 w 1939925"/>
              <a:gd name="connsiteY494" fmla="*/ 4085385 h 6270626"/>
              <a:gd name="connsiteX495" fmla="*/ 1467876 w 1939925"/>
              <a:gd name="connsiteY495" fmla="*/ 4080312 h 6270626"/>
              <a:gd name="connsiteX496" fmla="*/ 1477396 w 1939925"/>
              <a:gd name="connsiteY496" fmla="*/ 4074922 h 6270626"/>
              <a:gd name="connsiteX497" fmla="*/ 1486282 w 1939925"/>
              <a:gd name="connsiteY497" fmla="*/ 4069532 h 6270626"/>
              <a:gd name="connsiteX498" fmla="*/ 1494850 w 1939925"/>
              <a:gd name="connsiteY498" fmla="*/ 4063825 h 6270626"/>
              <a:gd name="connsiteX499" fmla="*/ 1503101 w 1939925"/>
              <a:gd name="connsiteY499" fmla="*/ 4058118 h 6270626"/>
              <a:gd name="connsiteX500" fmla="*/ 1511352 w 1939925"/>
              <a:gd name="connsiteY500" fmla="*/ 4051777 h 6270626"/>
              <a:gd name="connsiteX501" fmla="*/ 1519286 w 1939925"/>
              <a:gd name="connsiteY501" fmla="*/ 4046070 h 6270626"/>
              <a:gd name="connsiteX502" fmla="*/ 1526585 w 1939925"/>
              <a:gd name="connsiteY502" fmla="*/ 4039729 h 6270626"/>
              <a:gd name="connsiteX503" fmla="*/ 1534201 w 1939925"/>
              <a:gd name="connsiteY503" fmla="*/ 4033071 h 6270626"/>
              <a:gd name="connsiteX504" fmla="*/ 1540866 w 1939925"/>
              <a:gd name="connsiteY504" fmla="*/ 4026413 h 6270626"/>
              <a:gd name="connsiteX505" fmla="*/ 1547530 w 1939925"/>
              <a:gd name="connsiteY505" fmla="*/ 4019438 h 6270626"/>
              <a:gd name="connsiteX506" fmla="*/ 1553559 w 1939925"/>
              <a:gd name="connsiteY506" fmla="*/ 4012780 h 6270626"/>
              <a:gd name="connsiteX507" fmla="*/ 1559906 w 1939925"/>
              <a:gd name="connsiteY507" fmla="*/ 4005171 h 6270626"/>
              <a:gd name="connsiteX508" fmla="*/ 1565936 w 1939925"/>
              <a:gd name="connsiteY508" fmla="*/ 3997879 h 6270626"/>
              <a:gd name="connsiteX509" fmla="*/ 1571331 w 1939925"/>
              <a:gd name="connsiteY509" fmla="*/ 3990270 h 6270626"/>
              <a:gd name="connsiteX510" fmla="*/ 1576408 w 1939925"/>
              <a:gd name="connsiteY510" fmla="*/ 3982978 h 6270626"/>
              <a:gd name="connsiteX511" fmla="*/ 1581169 w 1939925"/>
              <a:gd name="connsiteY511" fmla="*/ 3975051 h 6270626"/>
              <a:gd name="connsiteX512" fmla="*/ 1585929 w 1939925"/>
              <a:gd name="connsiteY512" fmla="*/ 3966808 h 6270626"/>
              <a:gd name="connsiteX513" fmla="*/ 1590054 w 1939925"/>
              <a:gd name="connsiteY513" fmla="*/ 3958565 h 6270626"/>
              <a:gd name="connsiteX514" fmla="*/ 1594180 w 1939925"/>
              <a:gd name="connsiteY514" fmla="*/ 3950322 h 6270626"/>
              <a:gd name="connsiteX515" fmla="*/ 1597671 w 1939925"/>
              <a:gd name="connsiteY515" fmla="*/ 3941761 h 6270626"/>
              <a:gd name="connsiteX516" fmla="*/ 1601161 w 1939925"/>
              <a:gd name="connsiteY516" fmla="*/ 3933201 h 6270626"/>
              <a:gd name="connsiteX517" fmla="*/ 1604335 w 1939925"/>
              <a:gd name="connsiteY517" fmla="*/ 3924324 h 6270626"/>
              <a:gd name="connsiteX518" fmla="*/ 1606874 w 1939925"/>
              <a:gd name="connsiteY518" fmla="*/ 3915129 h 6270626"/>
              <a:gd name="connsiteX519" fmla="*/ 1609412 w 1939925"/>
              <a:gd name="connsiteY519" fmla="*/ 3906252 h 6270626"/>
              <a:gd name="connsiteX520" fmla="*/ 1611634 w 1939925"/>
              <a:gd name="connsiteY520" fmla="*/ 3896740 h 6270626"/>
              <a:gd name="connsiteX521" fmla="*/ 1613538 w 1939925"/>
              <a:gd name="connsiteY521" fmla="*/ 3887546 h 6270626"/>
              <a:gd name="connsiteX522" fmla="*/ 1615125 w 1939925"/>
              <a:gd name="connsiteY522" fmla="*/ 3877717 h 6270626"/>
              <a:gd name="connsiteX523" fmla="*/ 1616711 w 1939925"/>
              <a:gd name="connsiteY523" fmla="*/ 3867889 h 6270626"/>
              <a:gd name="connsiteX524" fmla="*/ 1617663 w 1939925"/>
              <a:gd name="connsiteY524" fmla="*/ 3857743 h 6270626"/>
              <a:gd name="connsiteX525" fmla="*/ 1618298 w 1939925"/>
              <a:gd name="connsiteY525" fmla="*/ 3847598 h 6270626"/>
              <a:gd name="connsiteX526" fmla="*/ 1618615 w 1939925"/>
              <a:gd name="connsiteY526" fmla="*/ 3837135 h 6270626"/>
              <a:gd name="connsiteX527" fmla="*/ 1619250 w 1939925"/>
              <a:gd name="connsiteY527" fmla="*/ 3826355 h 6270626"/>
              <a:gd name="connsiteX528" fmla="*/ 1618615 w 1939925"/>
              <a:gd name="connsiteY528" fmla="*/ 3815893 h 6270626"/>
              <a:gd name="connsiteX529" fmla="*/ 1618298 w 1939925"/>
              <a:gd name="connsiteY529" fmla="*/ 3805747 h 6270626"/>
              <a:gd name="connsiteX530" fmla="*/ 1617663 w 1939925"/>
              <a:gd name="connsiteY530" fmla="*/ 3795602 h 6270626"/>
              <a:gd name="connsiteX531" fmla="*/ 1616711 w 1939925"/>
              <a:gd name="connsiteY531" fmla="*/ 3785456 h 6270626"/>
              <a:gd name="connsiteX532" fmla="*/ 1615125 w 1939925"/>
              <a:gd name="connsiteY532" fmla="*/ 3775627 h 6270626"/>
              <a:gd name="connsiteX533" fmla="*/ 1613538 w 1939925"/>
              <a:gd name="connsiteY533" fmla="*/ 3765799 h 6270626"/>
              <a:gd name="connsiteX534" fmla="*/ 1611634 w 1939925"/>
              <a:gd name="connsiteY534" fmla="*/ 3756287 h 6270626"/>
              <a:gd name="connsiteX535" fmla="*/ 1609730 w 1939925"/>
              <a:gd name="connsiteY535" fmla="*/ 3747093 h 6270626"/>
              <a:gd name="connsiteX536" fmla="*/ 1606874 w 1939925"/>
              <a:gd name="connsiteY536" fmla="*/ 3737899 h 6270626"/>
              <a:gd name="connsiteX537" fmla="*/ 1604335 w 1939925"/>
              <a:gd name="connsiteY537" fmla="*/ 3729021 h 6270626"/>
              <a:gd name="connsiteX538" fmla="*/ 1601161 w 1939925"/>
              <a:gd name="connsiteY538" fmla="*/ 3720461 h 6270626"/>
              <a:gd name="connsiteX539" fmla="*/ 1597988 w 1939925"/>
              <a:gd name="connsiteY539" fmla="*/ 3711901 h 6270626"/>
              <a:gd name="connsiteX540" fmla="*/ 1594180 w 1939925"/>
              <a:gd name="connsiteY540" fmla="*/ 3703023 h 6270626"/>
              <a:gd name="connsiteX541" fmla="*/ 1590054 w 1939925"/>
              <a:gd name="connsiteY541" fmla="*/ 3694780 h 6270626"/>
              <a:gd name="connsiteX542" fmla="*/ 1586246 w 1939925"/>
              <a:gd name="connsiteY542" fmla="*/ 3686854 h 6270626"/>
              <a:gd name="connsiteX543" fmla="*/ 1581486 w 1939925"/>
              <a:gd name="connsiteY543" fmla="*/ 3678927 h 6270626"/>
              <a:gd name="connsiteX544" fmla="*/ 1576726 w 1939925"/>
              <a:gd name="connsiteY544" fmla="*/ 3671001 h 6270626"/>
              <a:gd name="connsiteX545" fmla="*/ 1571648 w 1939925"/>
              <a:gd name="connsiteY545" fmla="*/ 3663709 h 6270626"/>
              <a:gd name="connsiteX546" fmla="*/ 1566253 w 1939925"/>
              <a:gd name="connsiteY546" fmla="*/ 3656100 h 6270626"/>
              <a:gd name="connsiteX547" fmla="*/ 1560224 w 1939925"/>
              <a:gd name="connsiteY547" fmla="*/ 3648808 h 6270626"/>
              <a:gd name="connsiteX548" fmla="*/ 1554512 w 1939925"/>
              <a:gd name="connsiteY548" fmla="*/ 3641833 h 6270626"/>
              <a:gd name="connsiteX549" fmla="*/ 1548165 w 1939925"/>
              <a:gd name="connsiteY549" fmla="*/ 3634541 h 6270626"/>
              <a:gd name="connsiteX550" fmla="*/ 1541500 w 1939925"/>
              <a:gd name="connsiteY550" fmla="*/ 3627883 h 6270626"/>
              <a:gd name="connsiteX551" fmla="*/ 1534519 w 1939925"/>
              <a:gd name="connsiteY551" fmla="*/ 3621225 h 6270626"/>
              <a:gd name="connsiteX552" fmla="*/ 1527537 w 1939925"/>
              <a:gd name="connsiteY552" fmla="*/ 3615201 h 6270626"/>
              <a:gd name="connsiteX553" fmla="*/ 1519921 w 1939925"/>
              <a:gd name="connsiteY553" fmla="*/ 3608860 h 6270626"/>
              <a:gd name="connsiteX554" fmla="*/ 1511987 w 1939925"/>
              <a:gd name="connsiteY554" fmla="*/ 3602836 h 6270626"/>
              <a:gd name="connsiteX555" fmla="*/ 1504371 w 1939925"/>
              <a:gd name="connsiteY555" fmla="*/ 3597129 h 6270626"/>
              <a:gd name="connsiteX556" fmla="*/ 1495802 w 1939925"/>
              <a:gd name="connsiteY556" fmla="*/ 3591105 h 6270626"/>
              <a:gd name="connsiteX557" fmla="*/ 1486917 w 1939925"/>
              <a:gd name="connsiteY557" fmla="*/ 3585715 h 6270626"/>
              <a:gd name="connsiteX558" fmla="*/ 1478348 w 1939925"/>
              <a:gd name="connsiteY558" fmla="*/ 3580642 h 6270626"/>
              <a:gd name="connsiteX559" fmla="*/ 1469145 w 1939925"/>
              <a:gd name="connsiteY559" fmla="*/ 3575569 h 6270626"/>
              <a:gd name="connsiteX560" fmla="*/ 1459625 w 1939925"/>
              <a:gd name="connsiteY560" fmla="*/ 3570497 h 6270626"/>
              <a:gd name="connsiteX561" fmla="*/ 1449470 w 1939925"/>
              <a:gd name="connsiteY561" fmla="*/ 3565424 h 6270626"/>
              <a:gd name="connsiteX562" fmla="*/ 1439315 w 1939925"/>
              <a:gd name="connsiteY562" fmla="*/ 3560668 h 6270626"/>
              <a:gd name="connsiteX563" fmla="*/ 1428525 w 1939925"/>
              <a:gd name="connsiteY563" fmla="*/ 3556229 h 6270626"/>
              <a:gd name="connsiteX564" fmla="*/ 1417735 w 1939925"/>
              <a:gd name="connsiteY564" fmla="*/ 3552108 h 6270626"/>
              <a:gd name="connsiteX565" fmla="*/ 1405993 w 1939925"/>
              <a:gd name="connsiteY565" fmla="*/ 3547669 h 6270626"/>
              <a:gd name="connsiteX566" fmla="*/ 1394252 w 1939925"/>
              <a:gd name="connsiteY566" fmla="*/ 3543865 h 6270626"/>
              <a:gd name="connsiteX567" fmla="*/ 1381875 w 1939925"/>
              <a:gd name="connsiteY567" fmla="*/ 3540060 h 6270626"/>
              <a:gd name="connsiteX568" fmla="*/ 1369499 w 1939925"/>
              <a:gd name="connsiteY568" fmla="*/ 3535938 h 6270626"/>
              <a:gd name="connsiteX569" fmla="*/ 1356487 w 1939925"/>
              <a:gd name="connsiteY569" fmla="*/ 3532451 h 6270626"/>
              <a:gd name="connsiteX570" fmla="*/ 1343159 w 1939925"/>
              <a:gd name="connsiteY570" fmla="*/ 3528963 h 6270626"/>
              <a:gd name="connsiteX571" fmla="*/ 1329513 w 1939925"/>
              <a:gd name="connsiteY571" fmla="*/ 3525793 h 6270626"/>
              <a:gd name="connsiteX572" fmla="*/ 1315232 w 1939925"/>
              <a:gd name="connsiteY572" fmla="*/ 3522622 h 6270626"/>
              <a:gd name="connsiteX573" fmla="*/ 1300952 w 1939925"/>
              <a:gd name="connsiteY573" fmla="*/ 3520086 h 6270626"/>
              <a:gd name="connsiteX574" fmla="*/ 1286037 w 1939925"/>
              <a:gd name="connsiteY574" fmla="*/ 3517232 h 6270626"/>
              <a:gd name="connsiteX575" fmla="*/ 1271121 w 1939925"/>
              <a:gd name="connsiteY575" fmla="*/ 3514379 h 6270626"/>
              <a:gd name="connsiteX576" fmla="*/ 1255254 w 1939925"/>
              <a:gd name="connsiteY576" fmla="*/ 3512160 h 6270626"/>
              <a:gd name="connsiteX577" fmla="*/ 1239387 w 1939925"/>
              <a:gd name="connsiteY577" fmla="*/ 3509940 h 6270626"/>
              <a:gd name="connsiteX578" fmla="*/ 1222885 w 1939925"/>
              <a:gd name="connsiteY578" fmla="*/ 3507404 h 6270626"/>
              <a:gd name="connsiteX579" fmla="*/ 1206383 w 1939925"/>
              <a:gd name="connsiteY579" fmla="*/ 3505502 h 6270626"/>
              <a:gd name="connsiteX580" fmla="*/ 1171792 w 1939925"/>
              <a:gd name="connsiteY580" fmla="*/ 3502014 h 6270626"/>
              <a:gd name="connsiteX581" fmla="*/ 1135297 w 1939925"/>
              <a:gd name="connsiteY581" fmla="*/ 3499161 h 6270626"/>
              <a:gd name="connsiteX582" fmla="*/ 1098167 w 1939925"/>
              <a:gd name="connsiteY582" fmla="*/ 3496941 h 6270626"/>
              <a:gd name="connsiteX583" fmla="*/ 1058817 w 1939925"/>
              <a:gd name="connsiteY583" fmla="*/ 3495356 h 6270626"/>
              <a:gd name="connsiteX584" fmla="*/ 1018196 w 1939925"/>
              <a:gd name="connsiteY584" fmla="*/ 3494405 h 6270626"/>
              <a:gd name="connsiteX585" fmla="*/ 961233 w 1939925"/>
              <a:gd name="connsiteY585" fmla="*/ 3041651 h 6270626"/>
              <a:gd name="connsiteX586" fmla="*/ 979010 w 1939925"/>
              <a:gd name="connsiteY586" fmla="*/ 3041651 h 6270626"/>
              <a:gd name="connsiteX587" fmla="*/ 997105 w 1939925"/>
              <a:gd name="connsiteY587" fmla="*/ 3041651 h 6270626"/>
              <a:gd name="connsiteX588" fmla="*/ 1015199 w 1939925"/>
              <a:gd name="connsiteY588" fmla="*/ 3041968 h 6270626"/>
              <a:gd name="connsiteX589" fmla="*/ 1032976 w 1939925"/>
              <a:gd name="connsiteY589" fmla="*/ 3042285 h 6270626"/>
              <a:gd name="connsiteX590" fmla="*/ 1050436 w 1939925"/>
              <a:gd name="connsiteY590" fmla="*/ 3043237 h 6270626"/>
              <a:gd name="connsiteX591" fmla="*/ 1067896 w 1939925"/>
              <a:gd name="connsiteY591" fmla="*/ 3043872 h 6270626"/>
              <a:gd name="connsiteX592" fmla="*/ 1085355 w 1939925"/>
              <a:gd name="connsiteY592" fmla="*/ 3045141 h 6270626"/>
              <a:gd name="connsiteX593" fmla="*/ 1102180 w 1939925"/>
              <a:gd name="connsiteY593" fmla="*/ 3046410 h 6270626"/>
              <a:gd name="connsiteX594" fmla="*/ 1119640 w 1939925"/>
              <a:gd name="connsiteY594" fmla="*/ 3047680 h 6270626"/>
              <a:gd name="connsiteX595" fmla="*/ 1136464 w 1939925"/>
              <a:gd name="connsiteY595" fmla="*/ 3049266 h 6270626"/>
              <a:gd name="connsiteX596" fmla="*/ 1153289 w 1939925"/>
              <a:gd name="connsiteY596" fmla="*/ 3051487 h 6270626"/>
              <a:gd name="connsiteX597" fmla="*/ 1169796 w 1939925"/>
              <a:gd name="connsiteY597" fmla="*/ 3053391 h 6270626"/>
              <a:gd name="connsiteX598" fmla="*/ 1186304 w 1939925"/>
              <a:gd name="connsiteY598" fmla="*/ 3055612 h 6270626"/>
              <a:gd name="connsiteX599" fmla="*/ 1202811 w 1939925"/>
              <a:gd name="connsiteY599" fmla="*/ 3058151 h 6270626"/>
              <a:gd name="connsiteX600" fmla="*/ 1218683 w 1939925"/>
              <a:gd name="connsiteY600" fmla="*/ 3060689 h 6270626"/>
              <a:gd name="connsiteX601" fmla="*/ 1234873 w 1939925"/>
              <a:gd name="connsiteY601" fmla="*/ 3063545 h 6270626"/>
              <a:gd name="connsiteX602" fmla="*/ 1251063 w 1939925"/>
              <a:gd name="connsiteY602" fmla="*/ 3066718 h 6270626"/>
              <a:gd name="connsiteX603" fmla="*/ 1266618 w 1939925"/>
              <a:gd name="connsiteY603" fmla="*/ 3069891 h 6270626"/>
              <a:gd name="connsiteX604" fmla="*/ 1282173 w 1939925"/>
              <a:gd name="connsiteY604" fmla="*/ 3073382 h 6270626"/>
              <a:gd name="connsiteX605" fmla="*/ 1297728 w 1939925"/>
              <a:gd name="connsiteY605" fmla="*/ 3076872 h 6270626"/>
              <a:gd name="connsiteX606" fmla="*/ 1313283 w 1939925"/>
              <a:gd name="connsiteY606" fmla="*/ 3080680 h 6270626"/>
              <a:gd name="connsiteX607" fmla="*/ 1328203 w 1939925"/>
              <a:gd name="connsiteY607" fmla="*/ 3084805 h 6270626"/>
              <a:gd name="connsiteX608" fmla="*/ 1343440 w 1939925"/>
              <a:gd name="connsiteY608" fmla="*/ 3088930 h 6270626"/>
              <a:gd name="connsiteX609" fmla="*/ 1358361 w 1939925"/>
              <a:gd name="connsiteY609" fmla="*/ 3093372 h 6270626"/>
              <a:gd name="connsiteX610" fmla="*/ 1372963 w 1939925"/>
              <a:gd name="connsiteY610" fmla="*/ 3097814 h 6270626"/>
              <a:gd name="connsiteX611" fmla="*/ 1387883 w 1939925"/>
              <a:gd name="connsiteY611" fmla="*/ 3102574 h 6270626"/>
              <a:gd name="connsiteX612" fmla="*/ 1402168 w 1939925"/>
              <a:gd name="connsiteY612" fmla="*/ 3107651 h 6270626"/>
              <a:gd name="connsiteX613" fmla="*/ 1416454 w 1939925"/>
              <a:gd name="connsiteY613" fmla="*/ 3112728 h 6270626"/>
              <a:gd name="connsiteX614" fmla="*/ 1431056 w 1939925"/>
              <a:gd name="connsiteY614" fmla="*/ 3118439 h 6270626"/>
              <a:gd name="connsiteX615" fmla="*/ 1445024 w 1939925"/>
              <a:gd name="connsiteY615" fmla="*/ 3123834 h 6270626"/>
              <a:gd name="connsiteX616" fmla="*/ 1458674 w 1939925"/>
              <a:gd name="connsiteY616" fmla="*/ 3129545 h 6270626"/>
              <a:gd name="connsiteX617" fmla="*/ 1472324 w 1939925"/>
              <a:gd name="connsiteY617" fmla="*/ 3135574 h 6270626"/>
              <a:gd name="connsiteX618" fmla="*/ 1486292 w 1939925"/>
              <a:gd name="connsiteY618" fmla="*/ 3141920 h 6270626"/>
              <a:gd name="connsiteX619" fmla="*/ 1499625 w 1939925"/>
              <a:gd name="connsiteY619" fmla="*/ 3147949 h 6270626"/>
              <a:gd name="connsiteX620" fmla="*/ 1512958 w 1939925"/>
              <a:gd name="connsiteY620" fmla="*/ 3154612 h 6270626"/>
              <a:gd name="connsiteX621" fmla="*/ 1526290 w 1939925"/>
              <a:gd name="connsiteY621" fmla="*/ 3161276 h 6270626"/>
              <a:gd name="connsiteX622" fmla="*/ 1538988 w 1939925"/>
              <a:gd name="connsiteY622" fmla="*/ 3167939 h 6270626"/>
              <a:gd name="connsiteX623" fmla="*/ 1551686 w 1939925"/>
              <a:gd name="connsiteY623" fmla="*/ 3175237 h 6270626"/>
              <a:gd name="connsiteX624" fmla="*/ 1564384 w 1939925"/>
              <a:gd name="connsiteY624" fmla="*/ 3182218 h 6270626"/>
              <a:gd name="connsiteX625" fmla="*/ 1576447 w 1939925"/>
              <a:gd name="connsiteY625" fmla="*/ 3189516 h 6270626"/>
              <a:gd name="connsiteX626" fmla="*/ 1588510 w 1939925"/>
              <a:gd name="connsiteY626" fmla="*/ 3197132 h 6270626"/>
              <a:gd name="connsiteX627" fmla="*/ 1600573 w 1939925"/>
              <a:gd name="connsiteY627" fmla="*/ 3204430 h 6270626"/>
              <a:gd name="connsiteX628" fmla="*/ 1612319 w 1939925"/>
              <a:gd name="connsiteY628" fmla="*/ 3212362 h 6270626"/>
              <a:gd name="connsiteX629" fmla="*/ 1623747 w 1939925"/>
              <a:gd name="connsiteY629" fmla="*/ 3220295 h 6270626"/>
              <a:gd name="connsiteX630" fmla="*/ 1635175 w 1939925"/>
              <a:gd name="connsiteY630" fmla="*/ 3227910 h 6270626"/>
              <a:gd name="connsiteX631" fmla="*/ 1646603 w 1939925"/>
              <a:gd name="connsiteY631" fmla="*/ 3236160 h 6270626"/>
              <a:gd name="connsiteX632" fmla="*/ 1657714 w 1939925"/>
              <a:gd name="connsiteY632" fmla="*/ 3244410 h 6270626"/>
              <a:gd name="connsiteX633" fmla="*/ 1668190 w 1939925"/>
              <a:gd name="connsiteY633" fmla="*/ 3252978 h 6270626"/>
              <a:gd name="connsiteX634" fmla="*/ 1678666 w 1939925"/>
              <a:gd name="connsiteY634" fmla="*/ 3261545 h 6270626"/>
              <a:gd name="connsiteX635" fmla="*/ 1689459 w 1939925"/>
              <a:gd name="connsiteY635" fmla="*/ 3270430 h 6270626"/>
              <a:gd name="connsiteX636" fmla="*/ 1699617 w 1939925"/>
              <a:gd name="connsiteY636" fmla="*/ 3279314 h 6270626"/>
              <a:gd name="connsiteX637" fmla="*/ 1709458 w 1939925"/>
              <a:gd name="connsiteY637" fmla="*/ 3288199 h 6270626"/>
              <a:gd name="connsiteX638" fmla="*/ 1719299 w 1939925"/>
              <a:gd name="connsiteY638" fmla="*/ 3297718 h 6270626"/>
              <a:gd name="connsiteX639" fmla="*/ 1728822 w 1939925"/>
              <a:gd name="connsiteY639" fmla="*/ 3306603 h 6270626"/>
              <a:gd name="connsiteX640" fmla="*/ 1738346 w 1939925"/>
              <a:gd name="connsiteY640" fmla="*/ 3316439 h 6270626"/>
              <a:gd name="connsiteX641" fmla="*/ 1747234 w 1939925"/>
              <a:gd name="connsiteY641" fmla="*/ 3325959 h 6270626"/>
              <a:gd name="connsiteX642" fmla="*/ 1756440 w 1939925"/>
              <a:gd name="connsiteY642" fmla="*/ 3336112 h 6270626"/>
              <a:gd name="connsiteX643" fmla="*/ 1765329 w 1939925"/>
              <a:gd name="connsiteY643" fmla="*/ 3345949 h 6270626"/>
              <a:gd name="connsiteX644" fmla="*/ 1773900 w 1939925"/>
              <a:gd name="connsiteY644" fmla="*/ 3356103 h 6270626"/>
              <a:gd name="connsiteX645" fmla="*/ 1782154 w 1939925"/>
              <a:gd name="connsiteY645" fmla="*/ 3366257 h 6270626"/>
              <a:gd name="connsiteX646" fmla="*/ 1790407 w 1939925"/>
              <a:gd name="connsiteY646" fmla="*/ 3376728 h 6270626"/>
              <a:gd name="connsiteX647" fmla="*/ 1798661 w 1939925"/>
              <a:gd name="connsiteY647" fmla="*/ 3387516 h 6270626"/>
              <a:gd name="connsiteX648" fmla="*/ 1806597 w 1939925"/>
              <a:gd name="connsiteY648" fmla="*/ 3397987 h 6270626"/>
              <a:gd name="connsiteX649" fmla="*/ 1814533 w 1939925"/>
              <a:gd name="connsiteY649" fmla="*/ 3409093 h 6270626"/>
              <a:gd name="connsiteX650" fmla="*/ 1821835 w 1939925"/>
              <a:gd name="connsiteY650" fmla="*/ 3419882 h 6270626"/>
              <a:gd name="connsiteX651" fmla="*/ 1828818 w 1939925"/>
              <a:gd name="connsiteY651" fmla="*/ 3431305 h 6270626"/>
              <a:gd name="connsiteX652" fmla="*/ 1836120 w 1939925"/>
              <a:gd name="connsiteY652" fmla="*/ 3442410 h 6270626"/>
              <a:gd name="connsiteX653" fmla="*/ 1842786 w 1939925"/>
              <a:gd name="connsiteY653" fmla="*/ 3453516 h 6270626"/>
              <a:gd name="connsiteX654" fmla="*/ 1849453 w 1939925"/>
              <a:gd name="connsiteY654" fmla="*/ 3465257 h 6270626"/>
              <a:gd name="connsiteX655" fmla="*/ 1855484 w 1939925"/>
              <a:gd name="connsiteY655" fmla="*/ 3476680 h 6270626"/>
              <a:gd name="connsiteX656" fmla="*/ 1861833 w 1939925"/>
              <a:gd name="connsiteY656" fmla="*/ 3488420 h 6270626"/>
              <a:gd name="connsiteX657" fmla="*/ 1867865 w 1939925"/>
              <a:gd name="connsiteY657" fmla="*/ 3500160 h 6270626"/>
              <a:gd name="connsiteX658" fmla="*/ 1873261 w 1939925"/>
              <a:gd name="connsiteY658" fmla="*/ 3511901 h 6270626"/>
              <a:gd name="connsiteX659" fmla="*/ 1878658 w 1939925"/>
              <a:gd name="connsiteY659" fmla="*/ 3523959 h 6270626"/>
              <a:gd name="connsiteX660" fmla="*/ 1884372 w 1939925"/>
              <a:gd name="connsiteY660" fmla="*/ 3536016 h 6270626"/>
              <a:gd name="connsiteX661" fmla="*/ 1888816 w 1939925"/>
              <a:gd name="connsiteY661" fmla="*/ 3548074 h 6270626"/>
              <a:gd name="connsiteX662" fmla="*/ 1893578 w 1939925"/>
              <a:gd name="connsiteY662" fmla="*/ 3560449 h 6270626"/>
              <a:gd name="connsiteX663" fmla="*/ 1898340 w 1939925"/>
              <a:gd name="connsiteY663" fmla="*/ 3572824 h 6270626"/>
              <a:gd name="connsiteX664" fmla="*/ 1902784 w 1939925"/>
              <a:gd name="connsiteY664" fmla="*/ 3585199 h 6270626"/>
              <a:gd name="connsiteX665" fmla="*/ 1906593 w 1939925"/>
              <a:gd name="connsiteY665" fmla="*/ 3597891 h 6270626"/>
              <a:gd name="connsiteX666" fmla="*/ 1910403 w 1939925"/>
              <a:gd name="connsiteY666" fmla="*/ 3610266 h 6270626"/>
              <a:gd name="connsiteX667" fmla="*/ 1913894 w 1939925"/>
              <a:gd name="connsiteY667" fmla="*/ 3623276 h 6270626"/>
              <a:gd name="connsiteX668" fmla="*/ 1917069 w 1939925"/>
              <a:gd name="connsiteY668" fmla="*/ 3636285 h 6270626"/>
              <a:gd name="connsiteX669" fmla="*/ 1920243 w 1939925"/>
              <a:gd name="connsiteY669" fmla="*/ 3648978 h 6270626"/>
              <a:gd name="connsiteX670" fmla="*/ 1923418 w 1939925"/>
              <a:gd name="connsiteY670" fmla="*/ 3661987 h 6270626"/>
              <a:gd name="connsiteX671" fmla="*/ 1925957 w 1939925"/>
              <a:gd name="connsiteY671" fmla="*/ 3675314 h 6270626"/>
              <a:gd name="connsiteX672" fmla="*/ 1928497 w 1939925"/>
              <a:gd name="connsiteY672" fmla="*/ 3688324 h 6270626"/>
              <a:gd name="connsiteX673" fmla="*/ 1930402 w 1939925"/>
              <a:gd name="connsiteY673" fmla="*/ 3701651 h 6270626"/>
              <a:gd name="connsiteX674" fmla="*/ 1932624 w 1939925"/>
              <a:gd name="connsiteY674" fmla="*/ 3715295 h 6270626"/>
              <a:gd name="connsiteX675" fmla="*/ 1934529 w 1939925"/>
              <a:gd name="connsiteY675" fmla="*/ 3728622 h 6270626"/>
              <a:gd name="connsiteX676" fmla="*/ 1935481 w 1939925"/>
              <a:gd name="connsiteY676" fmla="*/ 3742266 h 6270626"/>
              <a:gd name="connsiteX677" fmla="*/ 1937068 w 1939925"/>
              <a:gd name="connsiteY677" fmla="*/ 3755910 h 6270626"/>
              <a:gd name="connsiteX678" fmla="*/ 1938020 w 1939925"/>
              <a:gd name="connsiteY678" fmla="*/ 3770189 h 6270626"/>
              <a:gd name="connsiteX679" fmla="*/ 1938655 w 1939925"/>
              <a:gd name="connsiteY679" fmla="*/ 3783833 h 6270626"/>
              <a:gd name="connsiteX680" fmla="*/ 1939608 w 1939925"/>
              <a:gd name="connsiteY680" fmla="*/ 3797795 h 6270626"/>
              <a:gd name="connsiteX681" fmla="*/ 1939925 w 1939925"/>
              <a:gd name="connsiteY681" fmla="*/ 3812074 h 6270626"/>
              <a:gd name="connsiteX682" fmla="*/ 1939925 w 1939925"/>
              <a:gd name="connsiteY682" fmla="*/ 3826035 h 6270626"/>
              <a:gd name="connsiteX683" fmla="*/ 1939925 w 1939925"/>
              <a:gd name="connsiteY683" fmla="*/ 3840632 h 6270626"/>
              <a:gd name="connsiteX684" fmla="*/ 1939608 w 1939925"/>
              <a:gd name="connsiteY684" fmla="*/ 3854593 h 6270626"/>
              <a:gd name="connsiteX685" fmla="*/ 1938655 w 1939925"/>
              <a:gd name="connsiteY685" fmla="*/ 3868872 h 6270626"/>
              <a:gd name="connsiteX686" fmla="*/ 1938020 w 1939925"/>
              <a:gd name="connsiteY686" fmla="*/ 3882516 h 6270626"/>
              <a:gd name="connsiteX687" fmla="*/ 1937068 w 1939925"/>
              <a:gd name="connsiteY687" fmla="*/ 3896478 h 6270626"/>
              <a:gd name="connsiteX688" fmla="*/ 1935481 w 1939925"/>
              <a:gd name="connsiteY688" fmla="*/ 3910439 h 6270626"/>
              <a:gd name="connsiteX689" fmla="*/ 1934529 w 1939925"/>
              <a:gd name="connsiteY689" fmla="*/ 3924083 h 6270626"/>
              <a:gd name="connsiteX690" fmla="*/ 1932624 w 1939925"/>
              <a:gd name="connsiteY690" fmla="*/ 3937410 h 6270626"/>
              <a:gd name="connsiteX691" fmla="*/ 1930402 w 1939925"/>
              <a:gd name="connsiteY691" fmla="*/ 3951055 h 6270626"/>
              <a:gd name="connsiteX692" fmla="*/ 1928497 w 1939925"/>
              <a:gd name="connsiteY692" fmla="*/ 3964382 h 6270626"/>
              <a:gd name="connsiteX693" fmla="*/ 1925957 w 1939925"/>
              <a:gd name="connsiteY693" fmla="*/ 3977708 h 6270626"/>
              <a:gd name="connsiteX694" fmla="*/ 1923418 w 1939925"/>
              <a:gd name="connsiteY694" fmla="*/ 3990718 h 6270626"/>
              <a:gd name="connsiteX695" fmla="*/ 1920243 w 1939925"/>
              <a:gd name="connsiteY695" fmla="*/ 4004045 h 6270626"/>
              <a:gd name="connsiteX696" fmla="*/ 1917069 w 1939925"/>
              <a:gd name="connsiteY696" fmla="*/ 4016737 h 6270626"/>
              <a:gd name="connsiteX697" fmla="*/ 1913894 w 1939925"/>
              <a:gd name="connsiteY697" fmla="*/ 4029747 h 6270626"/>
              <a:gd name="connsiteX698" fmla="*/ 1910403 w 1939925"/>
              <a:gd name="connsiteY698" fmla="*/ 4042439 h 6270626"/>
              <a:gd name="connsiteX699" fmla="*/ 1906593 w 1939925"/>
              <a:gd name="connsiteY699" fmla="*/ 4055132 h 6270626"/>
              <a:gd name="connsiteX700" fmla="*/ 1902784 w 1939925"/>
              <a:gd name="connsiteY700" fmla="*/ 4067824 h 6270626"/>
              <a:gd name="connsiteX701" fmla="*/ 1898340 w 1939925"/>
              <a:gd name="connsiteY701" fmla="*/ 4080199 h 6270626"/>
              <a:gd name="connsiteX702" fmla="*/ 1893578 w 1939925"/>
              <a:gd name="connsiteY702" fmla="*/ 4092574 h 6270626"/>
              <a:gd name="connsiteX703" fmla="*/ 1888816 w 1939925"/>
              <a:gd name="connsiteY703" fmla="*/ 4104949 h 6270626"/>
              <a:gd name="connsiteX704" fmla="*/ 1884372 w 1939925"/>
              <a:gd name="connsiteY704" fmla="*/ 4117007 h 6270626"/>
              <a:gd name="connsiteX705" fmla="*/ 1878658 w 1939925"/>
              <a:gd name="connsiteY705" fmla="*/ 4129382 h 6270626"/>
              <a:gd name="connsiteX706" fmla="*/ 1873261 w 1939925"/>
              <a:gd name="connsiteY706" fmla="*/ 4141122 h 6270626"/>
              <a:gd name="connsiteX707" fmla="*/ 1867865 w 1939925"/>
              <a:gd name="connsiteY707" fmla="*/ 4153180 h 6270626"/>
              <a:gd name="connsiteX708" fmla="*/ 1861833 w 1939925"/>
              <a:gd name="connsiteY708" fmla="*/ 4164920 h 6270626"/>
              <a:gd name="connsiteX709" fmla="*/ 1855484 w 1939925"/>
              <a:gd name="connsiteY709" fmla="*/ 4176660 h 6270626"/>
              <a:gd name="connsiteX710" fmla="*/ 1849453 w 1939925"/>
              <a:gd name="connsiteY710" fmla="*/ 4188401 h 6270626"/>
              <a:gd name="connsiteX711" fmla="*/ 1842786 w 1939925"/>
              <a:gd name="connsiteY711" fmla="*/ 4199824 h 6270626"/>
              <a:gd name="connsiteX712" fmla="*/ 1836120 w 1939925"/>
              <a:gd name="connsiteY712" fmla="*/ 4211247 h 6270626"/>
              <a:gd name="connsiteX713" fmla="*/ 1828818 w 1939925"/>
              <a:gd name="connsiteY713" fmla="*/ 4222353 h 6270626"/>
              <a:gd name="connsiteX714" fmla="*/ 1821835 w 1939925"/>
              <a:gd name="connsiteY714" fmla="*/ 4233776 h 6270626"/>
              <a:gd name="connsiteX715" fmla="*/ 1814533 w 1939925"/>
              <a:gd name="connsiteY715" fmla="*/ 4244882 h 6270626"/>
              <a:gd name="connsiteX716" fmla="*/ 1806597 w 1939925"/>
              <a:gd name="connsiteY716" fmla="*/ 4255670 h 6270626"/>
              <a:gd name="connsiteX717" fmla="*/ 1798661 w 1939925"/>
              <a:gd name="connsiteY717" fmla="*/ 4266776 h 6270626"/>
              <a:gd name="connsiteX718" fmla="*/ 1790407 w 1939925"/>
              <a:gd name="connsiteY718" fmla="*/ 4277247 h 6270626"/>
              <a:gd name="connsiteX719" fmla="*/ 1782154 w 1939925"/>
              <a:gd name="connsiteY719" fmla="*/ 4288035 h 6270626"/>
              <a:gd name="connsiteX720" fmla="*/ 1773900 w 1939925"/>
              <a:gd name="connsiteY720" fmla="*/ 4298189 h 6270626"/>
              <a:gd name="connsiteX721" fmla="*/ 1765329 w 1939925"/>
              <a:gd name="connsiteY721" fmla="*/ 4308343 h 6270626"/>
              <a:gd name="connsiteX722" fmla="*/ 1756440 w 1939925"/>
              <a:gd name="connsiteY722" fmla="*/ 4318497 h 6270626"/>
              <a:gd name="connsiteX723" fmla="*/ 1747234 w 1939925"/>
              <a:gd name="connsiteY723" fmla="*/ 4328333 h 6270626"/>
              <a:gd name="connsiteX724" fmla="*/ 1738346 w 1939925"/>
              <a:gd name="connsiteY724" fmla="*/ 4338170 h 6270626"/>
              <a:gd name="connsiteX725" fmla="*/ 1728822 w 1939925"/>
              <a:gd name="connsiteY725" fmla="*/ 4347372 h 6270626"/>
              <a:gd name="connsiteX726" fmla="*/ 1719299 w 1939925"/>
              <a:gd name="connsiteY726" fmla="*/ 4356891 h 6270626"/>
              <a:gd name="connsiteX727" fmla="*/ 1709458 w 1939925"/>
              <a:gd name="connsiteY727" fmla="*/ 4366093 h 6270626"/>
              <a:gd name="connsiteX728" fmla="*/ 1699617 w 1939925"/>
              <a:gd name="connsiteY728" fmla="*/ 4375295 h 6270626"/>
              <a:gd name="connsiteX729" fmla="*/ 1689459 w 1939925"/>
              <a:gd name="connsiteY729" fmla="*/ 4384180 h 6270626"/>
              <a:gd name="connsiteX730" fmla="*/ 1678666 w 1939925"/>
              <a:gd name="connsiteY730" fmla="*/ 4393382 h 6270626"/>
              <a:gd name="connsiteX731" fmla="*/ 1668190 w 1939925"/>
              <a:gd name="connsiteY731" fmla="*/ 4401949 h 6270626"/>
              <a:gd name="connsiteX732" fmla="*/ 1657714 w 1939925"/>
              <a:gd name="connsiteY732" fmla="*/ 4410199 h 6270626"/>
              <a:gd name="connsiteX733" fmla="*/ 1646603 w 1939925"/>
              <a:gd name="connsiteY733" fmla="*/ 4418766 h 6270626"/>
              <a:gd name="connsiteX734" fmla="*/ 1635175 w 1939925"/>
              <a:gd name="connsiteY734" fmla="*/ 4427016 h 6270626"/>
              <a:gd name="connsiteX735" fmla="*/ 1623747 w 1939925"/>
              <a:gd name="connsiteY735" fmla="*/ 4434632 h 6270626"/>
              <a:gd name="connsiteX736" fmla="*/ 1612319 w 1939925"/>
              <a:gd name="connsiteY736" fmla="*/ 4442564 h 6270626"/>
              <a:gd name="connsiteX737" fmla="*/ 1600573 w 1939925"/>
              <a:gd name="connsiteY737" fmla="*/ 4450497 h 6270626"/>
              <a:gd name="connsiteX738" fmla="*/ 1588510 w 1939925"/>
              <a:gd name="connsiteY738" fmla="*/ 4457795 h 6270626"/>
              <a:gd name="connsiteX739" fmla="*/ 1576447 w 1939925"/>
              <a:gd name="connsiteY739" fmla="*/ 4465410 h 6270626"/>
              <a:gd name="connsiteX740" fmla="*/ 1564384 w 1939925"/>
              <a:gd name="connsiteY740" fmla="*/ 4472708 h 6270626"/>
              <a:gd name="connsiteX741" fmla="*/ 1551686 w 1939925"/>
              <a:gd name="connsiteY741" fmla="*/ 4479689 h 6270626"/>
              <a:gd name="connsiteX742" fmla="*/ 1538988 w 1939925"/>
              <a:gd name="connsiteY742" fmla="*/ 4486987 h 6270626"/>
              <a:gd name="connsiteX743" fmla="*/ 1526290 w 1939925"/>
              <a:gd name="connsiteY743" fmla="*/ 4493651 h 6270626"/>
              <a:gd name="connsiteX744" fmla="*/ 1512958 w 1939925"/>
              <a:gd name="connsiteY744" fmla="*/ 4500314 h 6270626"/>
              <a:gd name="connsiteX745" fmla="*/ 1499625 w 1939925"/>
              <a:gd name="connsiteY745" fmla="*/ 4506978 h 6270626"/>
              <a:gd name="connsiteX746" fmla="*/ 1486292 w 1939925"/>
              <a:gd name="connsiteY746" fmla="*/ 4513007 h 6270626"/>
              <a:gd name="connsiteX747" fmla="*/ 1472324 w 1939925"/>
              <a:gd name="connsiteY747" fmla="*/ 4519353 h 6270626"/>
              <a:gd name="connsiteX748" fmla="*/ 1458674 w 1939925"/>
              <a:gd name="connsiteY748" fmla="*/ 4525382 h 6270626"/>
              <a:gd name="connsiteX749" fmla="*/ 1445024 w 1939925"/>
              <a:gd name="connsiteY749" fmla="*/ 4531093 h 6270626"/>
              <a:gd name="connsiteX750" fmla="*/ 1431056 w 1939925"/>
              <a:gd name="connsiteY750" fmla="*/ 4536487 h 6270626"/>
              <a:gd name="connsiteX751" fmla="*/ 1416771 w 1939925"/>
              <a:gd name="connsiteY751" fmla="*/ 4542199 h 6270626"/>
              <a:gd name="connsiteX752" fmla="*/ 1402168 w 1939925"/>
              <a:gd name="connsiteY752" fmla="*/ 4547276 h 6270626"/>
              <a:gd name="connsiteX753" fmla="*/ 1387883 w 1939925"/>
              <a:gd name="connsiteY753" fmla="*/ 4552353 h 6270626"/>
              <a:gd name="connsiteX754" fmla="*/ 1373281 w 1939925"/>
              <a:gd name="connsiteY754" fmla="*/ 4557112 h 6270626"/>
              <a:gd name="connsiteX755" fmla="*/ 1358361 w 1939925"/>
              <a:gd name="connsiteY755" fmla="*/ 4561555 h 6270626"/>
              <a:gd name="connsiteX756" fmla="*/ 1343440 w 1939925"/>
              <a:gd name="connsiteY756" fmla="*/ 4565997 h 6270626"/>
              <a:gd name="connsiteX757" fmla="*/ 1328520 w 1939925"/>
              <a:gd name="connsiteY757" fmla="*/ 4570439 h 6270626"/>
              <a:gd name="connsiteX758" fmla="*/ 1313283 w 1939925"/>
              <a:gd name="connsiteY758" fmla="*/ 4574247 h 6270626"/>
              <a:gd name="connsiteX759" fmla="*/ 1298045 w 1939925"/>
              <a:gd name="connsiteY759" fmla="*/ 4578055 h 6270626"/>
              <a:gd name="connsiteX760" fmla="*/ 1282808 w 1939925"/>
              <a:gd name="connsiteY760" fmla="*/ 4581545 h 6270626"/>
              <a:gd name="connsiteX761" fmla="*/ 1266936 w 1939925"/>
              <a:gd name="connsiteY761" fmla="*/ 4585035 h 6270626"/>
              <a:gd name="connsiteX762" fmla="*/ 1251381 w 1939925"/>
              <a:gd name="connsiteY762" fmla="*/ 4588208 h 6270626"/>
              <a:gd name="connsiteX763" fmla="*/ 1235508 w 1939925"/>
              <a:gd name="connsiteY763" fmla="*/ 4591382 h 6270626"/>
              <a:gd name="connsiteX764" fmla="*/ 1219636 w 1939925"/>
              <a:gd name="connsiteY764" fmla="*/ 4594237 h 6270626"/>
              <a:gd name="connsiteX765" fmla="*/ 1203446 w 1939925"/>
              <a:gd name="connsiteY765" fmla="*/ 4596776 h 6270626"/>
              <a:gd name="connsiteX766" fmla="*/ 1187256 w 1939925"/>
              <a:gd name="connsiteY766" fmla="*/ 4599314 h 6270626"/>
              <a:gd name="connsiteX767" fmla="*/ 1170749 w 1939925"/>
              <a:gd name="connsiteY767" fmla="*/ 4601535 h 6270626"/>
              <a:gd name="connsiteX768" fmla="*/ 1154559 w 1939925"/>
              <a:gd name="connsiteY768" fmla="*/ 4603439 h 6270626"/>
              <a:gd name="connsiteX769" fmla="*/ 1137417 w 1939925"/>
              <a:gd name="connsiteY769" fmla="*/ 4605660 h 6270626"/>
              <a:gd name="connsiteX770" fmla="*/ 1121227 w 1939925"/>
              <a:gd name="connsiteY770" fmla="*/ 4607247 h 6270626"/>
              <a:gd name="connsiteX771" fmla="*/ 1103767 w 1939925"/>
              <a:gd name="connsiteY771" fmla="*/ 4608516 h 6270626"/>
              <a:gd name="connsiteX772" fmla="*/ 1086943 w 1939925"/>
              <a:gd name="connsiteY772" fmla="*/ 4609785 h 6270626"/>
              <a:gd name="connsiteX773" fmla="*/ 1069800 w 1939925"/>
              <a:gd name="connsiteY773" fmla="*/ 4611055 h 6270626"/>
              <a:gd name="connsiteX774" fmla="*/ 1052341 w 1939925"/>
              <a:gd name="connsiteY774" fmla="*/ 4611689 h 6270626"/>
              <a:gd name="connsiteX775" fmla="*/ 1034881 w 1939925"/>
              <a:gd name="connsiteY775" fmla="*/ 4612641 h 6270626"/>
              <a:gd name="connsiteX776" fmla="*/ 1017104 w 1939925"/>
              <a:gd name="connsiteY776" fmla="*/ 4612958 h 6270626"/>
              <a:gd name="connsiteX777" fmla="*/ 999644 w 1939925"/>
              <a:gd name="connsiteY777" fmla="*/ 4613276 h 6270626"/>
              <a:gd name="connsiteX778" fmla="*/ 981867 w 1939925"/>
              <a:gd name="connsiteY778" fmla="*/ 4613276 h 6270626"/>
              <a:gd name="connsiteX779" fmla="*/ 963773 w 1939925"/>
              <a:gd name="connsiteY779" fmla="*/ 4613276 h 6270626"/>
              <a:gd name="connsiteX780" fmla="*/ 945678 w 1939925"/>
              <a:gd name="connsiteY780" fmla="*/ 4612958 h 6270626"/>
              <a:gd name="connsiteX781" fmla="*/ 928219 w 1939925"/>
              <a:gd name="connsiteY781" fmla="*/ 4612641 h 6270626"/>
              <a:gd name="connsiteX782" fmla="*/ 910441 w 1939925"/>
              <a:gd name="connsiteY782" fmla="*/ 4611689 h 6270626"/>
              <a:gd name="connsiteX783" fmla="*/ 892982 w 1939925"/>
              <a:gd name="connsiteY783" fmla="*/ 4611055 h 6270626"/>
              <a:gd name="connsiteX784" fmla="*/ 875522 w 1939925"/>
              <a:gd name="connsiteY784" fmla="*/ 4609785 h 6270626"/>
              <a:gd name="connsiteX785" fmla="*/ 858380 w 1939925"/>
              <a:gd name="connsiteY785" fmla="*/ 4608516 h 6270626"/>
              <a:gd name="connsiteX786" fmla="*/ 841238 w 1939925"/>
              <a:gd name="connsiteY786" fmla="*/ 4607247 h 6270626"/>
              <a:gd name="connsiteX787" fmla="*/ 824096 w 1939925"/>
              <a:gd name="connsiteY787" fmla="*/ 4605660 h 6270626"/>
              <a:gd name="connsiteX788" fmla="*/ 807271 w 1939925"/>
              <a:gd name="connsiteY788" fmla="*/ 4603439 h 6270626"/>
              <a:gd name="connsiteX789" fmla="*/ 790446 w 1939925"/>
              <a:gd name="connsiteY789" fmla="*/ 4601218 h 6270626"/>
              <a:gd name="connsiteX790" fmla="*/ 773939 w 1939925"/>
              <a:gd name="connsiteY790" fmla="*/ 4599314 h 6270626"/>
              <a:gd name="connsiteX791" fmla="*/ 757432 w 1939925"/>
              <a:gd name="connsiteY791" fmla="*/ 4596458 h 6270626"/>
              <a:gd name="connsiteX792" fmla="*/ 741242 w 1939925"/>
              <a:gd name="connsiteY792" fmla="*/ 4593920 h 6270626"/>
              <a:gd name="connsiteX793" fmla="*/ 725052 w 1939925"/>
              <a:gd name="connsiteY793" fmla="*/ 4591064 h 6270626"/>
              <a:gd name="connsiteX794" fmla="*/ 708862 w 1939925"/>
              <a:gd name="connsiteY794" fmla="*/ 4587891 h 6270626"/>
              <a:gd name="connsiteX795" fmla="*/ 692990 w 1939925"/>
              <a:gd name="connsiteY795" fmla="*/ 4584718 h 6270626"/>
              <a:gd name="connsiteX796" fmla="*/ 677117 w 1939925"/>
              <a:gd name="connsiteY796" fmla="*/ 4581228 h 6270626"/>
              <a:gd name="connsiteX797" fmla="*/ 661562 w 1939925"/>
              <a:gd name="connsiteY797" fmla="*/ 4577737 h 6270626"/>
              <a:gd name="connsiteX798" fmla="*/ 645690 w 1939925"/>
              <a:gd name="connsiteY798" fmla="*/ 4573930 h 6270626"/>
              <a:gd name="connsiteX799" fmla="*/ 630452 w 1939925"/>
              <a:gd name="connsiteY799" fmla="*/ 4569487 h 6270626"/>
              <a:gd name="connsiteX800" fmla="*/ 615215 w 1939925"/>
              <a:gd name="connsiteY800" fmla="*/ 4565680 h 6270626"/>
              <a:gd name="connsiteX801" fmla="*/ 599977 w 1939925"/>
              <a:gd name="connsiteY801" fmla="*/ 4560920 h 6270626"/>
              <a:gd name="connsiteX802" fmla="*/ 585057 w 1939925"/>
              <a:gd name="connsiteY802" fmla="*/ 4556160 h 6270626"/>
              <a:gd name="connsiteX803" fmla="*/ 570137 w 1939925"/>
              <a:gd name="connsiteY803" fmla="*/ 4551401 h 6270626"/>
              <a:gd name="connsiteX804" fmla="*/ 555217 w 1939925"/>
              <a:gd name="connsiteY804" fmla="*/ 4546324 h 6270626"/>
              <a:gd name="connsiteX805" fmla="*/ 540615 w 1939925"/>
              <a:gd name="connsiteY805" fmla="*/ 4540930 h 6270626"/>
              <a:gd name="connsiteX806" fmla="*/ 526329 w 1939925"/>
              <a:gd name="connsiteY806" fmla="*/ 4535853 h 6270626"/>
              <a:gd name="connsiteX807" fmla="*/ 511727 w 1939925"/>
              <a:gd name="connsiteY807" fmla="*/ 4529824 h 6270626"/>
              <a:gd name="connsiteX808" fmla="*/ 497442 w 1939925"/>
              <a:gd name="connsiteY808" fmla="*/ 4524112 h 6270626"/>
              <a:gd name="connsiteX809" fmla="*/ 483474 w 1939925"/>
              <a:gd name="connsiteY809" fmla="*/ 4518083 h 6270626"/>
              <a:gd name="connsiteX810" fmla="*/ 469824 w 1939925"/>
              <a:gd name="connsiteY810" fmla="*/ 4512055 h 6270626"/>
              <a:gd name="connsiteX811" fmla="*/ 455538 w 1939925"/>
              <a:gd name="connsiteY811" fmla="*/ 4505391 h 6270626"/>
              <a:gd name="connsiteX812" fmla="*/ 442206 w 1939925"/>
              <a:gd name="connsiteY812" fmla="*/ 4499045 h 6270626"/>
              <a:gd name="connsiteX813" fmla="*/ 428873 w 1939925"/>
              <a:gd name="connsiteY813" fmla="*/ 4492064 h 6270626"/>
              <a:gd name="connsiteX814" fmla="*/ 415540 w 1939925"/>
              <a:gd name="connsiteY814" fmla="*/ 4485401 h 6270626"/>
              <a:gd name="connsiteX815" fmla="*/ 402525 w 1939925"/>
              <a:gd name="connsiteY815" fmla="*/ 4478103 h 6270626"/>
              <a:gd name="connsiteX816" fmla="*/ 389827 w 1939925"/>
              <a:gd name="connsiteY816" fmla="*/ 4471122 h 6270626"/>
              <a:gd name="connsiteX817" fmla="*/ 377129 w 1939925"/>
              <a:gd name="connsiteY817" fmla="*/ 4463824 h 6270626"/>
              <a:gd name="connsiteX818" fmla="*/ 364748 w 1939925"/>
              <a:gd name="connsiteY818" fmla="*/ 4456208 h 6270626"/>
              <a:gd name="connsiteX819" fmla="*/ 352368 w 1939925"/>
              <a:gd name="connsiteY819" fmla="*/ 4448593 h 6270626"/>
              <a:gd name="connsiteX820" fmla="*/ 340305 w 1939925"/>
              <a:gd name="connsiteY820" fmla="*/ 4440660 h 6270626"/>
              <a:gd name="connsiteX821" fmla="*/ 328559 w 1939925"/>
              <a:gd name="connsiteY821" fmla="*/ 4432728 h 6270626"/>
              <a:gd name="connsiteX822" fmla="*/ 316814 w 1939925"/>
              <a:gd name="connsiteY822" fmla="*/ 4424478 h 6270626"/>
              <a:gd name="connsiteX823" fmla="*/ 305386 w 1939925"/>
              <a:gd name="connsiteY823" fmla="*/ 4416228 h 6270626"/>
              <a:gd name="connsiteX824" fmla="*/ 293957 w 1939925"/>
              <a:gd name="connsiteY824" fmla="*/ 4407978 h 6270626"/>
              <a:gd name="connsiteX825" fmla="*/ 283164 w 1939925"/>
              <a:gd name="connsiteY825" fmla="*/ 4399410 h 6270626"/>
              <a:gd name="connsiteX826" fmla="*/ 272054 w 1939925"/>
              <a:gd name="connsiteY826" fmla="*/ 4390843 h 6270626"/>
              <a:gd name="connsiteX827" fmla="*/ 261578 w 1939925"/>
              <a:gd name="connsiteY827" fmla="*/ 4381958 h 6270626"/>
              <a:gd name="connsiteX828" fmla="*/ 251419 w 1939925"/>
              <a:gd name="connsiteY828" fmla="*/ 4372757 h 6270626"/>
              <a:gd name="connsiteX829" fmla="*/ 240626 w 1939925"/>
              <a:gd name="connsiteY829" fmla="*/ 4363872 h 6270626"/>
              <a:gd name="connsiteX830" fmla="*/ 230785 w 1939925"/>
              <a:gd name="connsiteY830" fmla="*/ 4354353 h 6270626"/>
              <a:gd name="connsiteX831" fmla="*/ 220944 w 1939925"/>
              <a:gd name="connsiteY831" fmla="*/ 4345151 h 6270626"/>
              <a:gd name="connsiteX832" fmla="*/ 211421 w 1939925"/>
              <a:gd name="connsiteY832" fmla="*/ 4335632 h 6270626"/>
              <a:gd name="connsiteX833" fmla="*/ 201898 w 1939925"/>
              <a:gd name="connsiteY833" fmla="*/ 4325795 h 6270626"/>
              <a:gd name="connsiteX834" fmla="*/ 192374 w 1939925"/>
              <a:gd name="connsiteY834" fmla="*/ 4315958 h 6270626"/>
              <a:gd name="connsiteX835" fmla="*/ 183486 w 1939925"/>
              <a:gd name="connsiteY835" fmla="*/ 4305805 h 6270626"/>
              <a:gd name="connsiteX836" fmla="*/ 174280 w 1939925"/>
              <a:gd name="connsiteY836" fmla="*/ 4295651 h 6270626"/>
              <a:gd name="connsiteX837" fmla="*/ 165708 w 1939925"/>
              <a:gd name="connsiteY837" fmla="*/ 4285180 h 6270626"/>
              <a:gd name="connsiteX838" fmla="*/ 157137 w 1939925"/>
              <a:gd name="connsiteY838" fmla="*/ 4275026 h 6270626"/>
              <a:gd name="connsiteX839" fmla="*/ 148884 w 1939925"/>
              <a:gd name="connsiteY839" fmla="*/ 4263920 h 6270626"/>
              <a:gd name="connsiteX840" fmla="*/ 140630 w 1939925"/>
              <a:gd name="connsiteY840" fmla="*/ 4253449 h 6270626"/>
              <a:gd name="connsiteX841" fmla="*/ 133011 w 1939925"/>
              <a:gd name="connsiteY841" fmla="*/ 4242343 h 6270626"/>
              <a:gd name="connsiteX842" fmla="*/ 125075 w 1939925"/>
              <a:gd name="connsiteY842" fmla="*/ 4231237 h 6270626"/>
              <a:gd name="connsiteX843" fmla="*/ 117456 w 1939925"/>
              <a:gd name="connsiteY843" fmla="*/ 4220132 h 6270626"/>
              <a:gd name="connsiteX844" fmla="*/ 110473 w 1939925"/>
              <a:gd name="connsiteY844" fmla="*/ 4208708 h 6270626"/>
              <a:gd name="connsiteX845" fmla="*/ 103489 w 1939925"/>
              <a:gd name="connsiteY845" fmla="*/ 4197285 h 6270626"/>
              <a:gd name="connsiteX846" fmla="*/ 96505 w 1939925"/>
              <a:gd name="connsiteY846" fmla="*/ 4185545 h 6270626"/>
              <a:gd name="connsiteX847" fmla="*/ 90156 w 1939925"/>
              <a:gd name="connsiteY847" fmla="*/ 4174439 h 6270626"/>
              <a:gd name="connsiteX848" fmla="*/ 83807 w 1939925"/>
              <a:gd name="connsiteY848" fmla="*/ 4162699 h 6270626"/>
              <a:gd name="connsiteX849" fmla="*/ 77458 w 1939925"/>
              <a:gd name="connsiteY849" fmla="*/ 4150641 h 6270626"/>
              <a:gd name="connsiteX850" fmla="*/ 71744 w 1939925"/>
              <a:gd name="connsiteY850" fmla="*/ 4138583 h 6270626"/>
              <a:gd name="connsiteX851" fmla="*/ 66347 w 1939925"/>
              <a:gd name="connsiteY851" fmla="*/ 4126843 h 6270626"/>
              <a:gd name="connsiteX852" fmla="*/ 60633 w 1939925"/>
              <a:gd name="connsiteY852" fmla="*/ 4114785 h 6270626"/>
              <a:gd name="connsiteX853" fmla="*/ 55554 w 1939925"/>
              <a:gd name="connsiteY853" fmla="*/ 4102728 h 6270626"/>
              <a:gd name="connsiteX854" fmla="*/ 50792 w 1939925"/>
              <a:gd name="connsiteY854" fmla="*/ 4090353 h 6270626"/>
              <a:gd name="connsiteX855" fmla="*/ 46348 w 1939925"/>
              <a:gd name="connsiteY855" fmla="*/ 4077978 h 6270626"/>
              <a:gd name="connsiteX856" fmla="*/ 41904 w 1939925"/>
              <a:gd name="connsiteY856" fmla="*/ 4065920 h 6270626"/>
              <a:gd name="connsiteX857" fmla="*/ 37460 w 1939925"/>
              <a:gd name="connsiteY857" fmla="*/ 4053228 h 6270626"/>
              <a:gd name="connsiteX858" fmla="*/ 33650 w 1939925"/>
              <a:gd name="connsiteY858" fmla="*/ 4040218 h 6270626"/>
              <a:gd name="connsiteX859" fmla="*/ 30158 w 1939925"/>
              <a:gd name="connsiteY859" fmla="*/ 4027843 h 6270626"/>
              <a:gd name="connsiteX860" fmla="*/ 26666 w 1939925"/>
              <a:gd name="connsiteY860" fmla="*/ 4014833 h 6270626"/>
              <a:gd name="connsiteX861" fmla="*/ 23492 w 1939925"/>
              <a:gd name="connsiteY861" fmla="*/ 4001824 h 6270626"/>
              <a:gd name="connsiteX862" fmla="*/ 20317 w 1939925"/>
              <a:gd name="connsiteY862" fmla="*/ 3989132 h 6270626"/>
              <a:gd name="connsiteX863" fmla="*/ 17460 w 1939925"/>
              <a:gd name="connsiteY863" fmla="*/ 3976122 h 6270626"/>
              <a:gd name="connsiteX864" fmla="*/ 15238 w 1939925"/>
              <a:gd name="connsiteY864" fmla="*/ 3962795 h 6270626"/>
              <a:gd name="connsiteX865" fmla="*/ 13016 w 1939925"/>
              <a:gd name="connsiteY865" fmla="*/ 3949468 h 6270626"/>
              <a:gd name="connsiteX866" fmla="*/ 10794 w 1939925"/>
              <a:gd name="connsiteY866" fmla="*/ 3936141 h 6270626"/>
              <a:gd name="connsiteX867" fmla="*/ 8889 w 1939925"/>
              <a:gd name="connsiteY867" fmla="*/ 3922814 h 6270626"/>
              <a:gd name="connsiteX868" fmla="*/ 7302 w 1939925"/>
              <a:gd name="connsiteY868" fmla="*/ 3909487 h 6270626"/>
              <a:gd name="connsiteX869" fmla="*/ 6350 w 1939925"/>
              <a:gd name="connsiteY869" fmla="*/ 3895843 h 6270626"/>
              <a:gd name="connsiteX870" fmla="*/ 5080 w 1939925"/>
              <a:gd name="connsiteY870" fmla="*/ 3882199 h 6270626"/>
              <a:gd name="connsiteX871" fmla="*/ 4127 w 1939925"/>
              <a:gd name="connsiteY871" fmla="*/ 3867920 h 6270626"/>
              <a:gd name="connsiteX872" fmla="*/ 3810 w 1939925"/>
              <a:gd name="connsiteY872" fmla="*/ 3854276 h 6270626"/>
              <a:gd name="connsiteX873" fmla="*/ 3493 w 1939925"/>
              <a:gd name="connsiteY873" fmla="*/ 3840314 h 6270626"/>
              <a:gd name="connsiteX874" fmla="*/ 3175 w 1939925"/>
              <a:gd name="connsiteY874" fmla="*/ 3826035 h 6270626"/>
              <a:gd name="connsiteX875" fmla="*/ 3493 w 1939925"/>
              <a:gd name="connsiteY875" fmla="*/ 3812074 h 6270626"/>
              <a:gd name="connsiteX876" fmla="*/ 3810 w 1939925"/>
              <a:gd name="connsiteY876" fmla="*/ 3798430 h 6270626"/>
              <a:gd name="connsiteX877" fmla="*/ 4127 w 1939925"/>
              <a:gd name="connsiteY877" fmla="*/ 3784151 h 6270626"/>
              <a:gd name="connsiteX878" fmla="*/ 5080 w 1939925"/>
              <a:gd name="connsiteY878" fmla="*/ 3770507 h 6270626"/>
              <a:gd name="connsiteX879" fmla="*/ 6350 w 1939925"/>
              <a:gd name="connsiteY879" fmla="*/ 3756862 h 6270626"/>
              <a:gd name="connsiteX880" fmla="*/ 7302 w 1939925"/>
              <a:gd name="connsiteY880" fmla="*/ 3743218 h 6270626"/>
              <a:gd name="connsiteX881" fmla="*/ 8889 w 1939925"/>
              <a:gd name="connsiteY881" fmla="*/ 3729891 h 6270626"/>
              <a:gd name="connsiteX882" fmla="*/ 10794 w 1939925"/>
              <a:gd name="connsiteY882" fmla="*/ 3716564 h 6270626"/>
              <a:gd name="connsiteX883" fmla="*/ 13016 w 1939925"/>
              <a:gd name="connsiteY883" fmla="*/ 3703237 h 6270626"/>
              <a:gd name="connsiteX884" fmla="*/ 15238 w 1939925"/>
              <a:gd name="connsiteY884" fmla="*/ 3689910 h 6270626"/>
              <a:gd name="connsiteX885" fmla="*/ 17460 w 1939925"/>
              <a:gd name="connsiteY885" fmla="*/ 3676583 h 6270626"/>
              <a:gd name="connsiteX886" fmla="*/ 20317 w 1939925"/>
              <a:gd name="connsiteY886" fmla="*/ 3663574 h 6270626"/>
              <a:gd name="connsiteX887" fmla="*/ 23492 w 1939925"/>
              <a:gd name="connsiteY887" fmla="*/ 3650564 h 6270626"/>
              <a:gd name="connsiteX888" fmla="*/ 26666 w 1939925"/>
              <a:gd name="connsiteY888" fmla="*/ 3637555 h 6270626"/>
              <a:gd name="connsiteX889" fmla="*/ 30158 w 1939925"/>
              <a:gd name="connsiteY889" fmla="*/ 3625180 h 6270626"/>
              <a:gd name="connsiteX890" fmla="*/ 33650 w 1939925"/>
              <a:gd name="connsiteY890" fmla="*/ 3612170 h 6270626"/>
              <a:gd name="connsiteX891" fmla="*/ 37460 w 1939925"/>
              <a:gd name="connsiteY891" fmla="*/ 3599795 h 6270626"/>
              <a:gd name="connsiteX892" fmla="*/ 41904 w 1939925"/>
              <a:gd name="connsiteY892" fmla="*/ 3587103 h 6270626"/>
              <a:gd name="connsiteX893" fmla="*/ 46348 w 1939925"/>
              <a:gd name="connsiteY893" fmla="*/ 3575045 h 6270626"/>
              <a:gd name="connsiteX894" fmla="*/ 50792 w 1939925"/>
              <a:gd name="connsiteY894" fmla="*/ 3562353 h 6270626"/>
              <a:gd name="connsiteX895" fmla="*/ 55554 w 1939925"/>
              <a:gd name="connsiteY895" fmla="*/ 3550295 h 6270626"/>
              <a:gd name="connsiteX896" fmla="*/ 60633 w 1939925"/>
              <a:gd name="connsiteY896" fmla="*/ 3538237 h 6270626"/>
              <a:gd name="connsiteX897" fmla="*/ 66347 w 1939925"/>
              <a:gd name="connsiteY897" fmla="*/ 3526497 h 6270626"/>
              <a:gd name="connsiteX898" fmla="*/ 71744 w 1939925"/>
              <a:gd name="connsiteY898" fmla="*/ 3514439 h 6270626"/>
              <a:gd name="connsiteX899" fmla="*/ 77458 w 1939925"/>
              <a:gd name="connsiteY899" fmla="*/ 3502699 h 6270626"/>
              <a:gd name="connsiteX900" fmla="*/ 83807 w 1939925"/>
              <a:gd name="connsiteY900" fmla="*/ 3490959 h 6270626"/>
              <a:gd name="connsiteX901" fmla="*/ 90156 w 1939925"/>
              <a:gd name="connsiteY901" fmla="*/ 3479218 h 6270626"/>
              <a:gd name="connsiteX902" fmla="*/ 96505 w 1939925"/>
              <a:gd name="connsiteY902" fmla="*/ 3467795 h 6270626"/>
              <a:gd name="connsiteX903" fmla="*/ 103489 w 1939925"/>
              <a:gd name="connsiteY903" fmla="*/ 3456372 h 6270626"/>
              <a:gd name="connsiteX904" fmla="*/ 110473 w 1939925"/>
              <a:gd name="connsiteY904" fmla="*/ 3444949 h 6270626"/>
              <a:gd name="connsiteX905" fmla="*/ 117456 w 1939925"/>
              <a:gd name="connsiteY905" fmla="*/ 3433526 h 6270626"/>
              <a:gd name="connsiteX906" fmla="*/ 125075 w 1939925"/>
              <a:gd name="connsiteY906" fmla="*/ 3422737 h 6270626"/>
              <a:gd name="connsiteX907" fmla="*/ 133011 w 1939925"/>
              <a:gd name="connsiteY907" fmla="*/ 3411314 h 6270626"/>
              <a:gd name="connsiteX908" fmla="*/ 140630 w 1939925"/>
              <a:gd name="connsiteY908" fmla="*/ 3400843 h 6270626"/>
              <a:gd name="connsiteX909" fmla="*/ 148884 w 1939925"/>
              <a:gd name="connsiteY909" fmla="*/ 3389737 h 6270626"/>
              <a:gd name="connsiteX910" fmla="*/ 157137 w 1939925"/>
              <a:gd name="connsiteY910" fmla="*/ 3379266 h 6270626"/>
              <a:gd name="connsiteX911" fmla="*/ 165708 w 1939925"/>
              <a:gd name="connsiteY911" fmla="*/ 3369112 h 6270626"/>
              <a:gd name="connsiteX912" fmla="*/ 174280 w 1939925"/>
              <a:gd name="connsiteY912" fmla="*/ 3358324 h 6270626"/>
              <a:gd name="connsiteX913" fmla="*/ 183486 w 1939925"/>
              <a:gd name="connsiteY913" fmla="*/ 3348170 h 6270626"/>
              <a:gd name="connsiteX914" fmla="*/ 192374 w 1939925"/>
              <a:gd name="connsiteY914" fmla="*/ 3338334 h 6270626"/>
              <a:gd name="connsiteX915" fmla="*/ 201580 w 1939925"/>
              <a:gd name="connsiteY915" fmla="*/ 3328814 h 6270626"/>
              <a:gd name="connsiteX916" fmla="*/ 211421 w 1939925"/>
              <a:gd name="connsiteY916" fmla="*/ 3318978 h 6270626"/>
              <a:gd name="connsiteX917" fmla="*/ 220627 w 1939925"/>
              <a:gd name="connsiteY917" fmla="*/ 3309459 h 6270626"/>
              <a:gd name="connsiteX918" fmla="*/ 230468 w 1939925"/>
              <a:gd name="connsiteY918" fmla="*/ 3299939 h 6270626"/>
              <a:gd name="connsiteX919" fmla="*/ 240626 w 1939925"/>
              <a:gd name="connsiteY919" fmla="*/ 3290737 h 6270626"/>
              <a:gd name="connsiteX920" fmla="*/ 250785 w 1939925"/>
              <a:gd name="connsiteY920" fmla="*/ 3281535 h 6270626"/>
              <a:gd name="connsiteX921" fmla="*/ 261578 w 1939925"/>
              <a:gd name="connsiteY921" fmla="*/ 3272651 h 6270626"/>
              <a:gd name="connsiteX922" fmla="*/ 272054 w 1939925"/>
              <a:gd name="connsiteY922" fmla="*/ 3263766 h 6270626"/>
              <a:gd name="connsiteX923" fmla="*/ 282529 w 1939925"/>
              <a:gd name="connsiteY923" fmla="*/ 3254882 h 6270626"/>
              <a:gd name="connsiteX924" fmla="*/ 293640 w 1939925"/>
              <a:gd name="connsiteY924" fmla="*/ 3246949 h 6270626"/>
              <a:gd name="connsiteX925" fmla="*/ 305068 w 1939925"/>
              <a:gd name="connsiteY925" fmla="*/ 3238064 h 6270626"/>
              <a:gd name="connsiteX926" fmla="*/ 316496 w 1939925"/>
              <a:gd name="connsiteY926" fmla="*/ 3229814 h 6270626"/>
              <a:gd name="connsiteX927" fmla="*/ 328242 w 1939925"/>
              <a:gd name="connsiteY927" fmla="*/ 3222199 h 6270626"/>
              <a:gd name="connsiteX928" fmla="*/ 339987 w 1939925"/>
              <a:gd name="connsiteY928" fmla="*/ 3214266 h 6270626"/>
              <a:gd name="connsiteX929" fmla="*/ 351733 w 1939925"/>
              <a:gd name="connsiteY929" fmla="*/ 3206334 h 6270626"/>
              <a:gd name="connsiteX930" fmla="*/ 363796 w 1939925"/>
              <a:gd name="connsiteY930" fmla="*/ 3198718 h 6270626"/>
              <a:gd name="connsiteX931" fmla="*/ 376494 w 1939925"/>
              <a:gd name="connsiteY931" fmla="*/ 3191103 h 6270626"/>
              <a:gd name="connsiteX932" fmla="*/ 388874 w 1939925"/>
              <a:gd name="connsiteY932" fmla="*/ 3184122 h 6270626"/>
              <a:gd name="connsiteX933" fmla="*/ 401572 w 1939925"/>
              <a:gd name="connsiteY933" fmla="*/ 3176824 h 6270626"/>
              <a:gd name="connsiteX934" fmla="*/ 414588 w 1939925"/>
              <a:gd name="connsiteY934" fmla="*/ 3169526 h 6270626"/>
              <a:gd name="connsiteX935" fmla="*/ 427921 w 1939925"/>
              <a:gd name="connsiteY935" fmla="*/ 3162862 h 6270626"/>
              <a:gd name="connsiteX936" fmla="*/ 441253 w 1939925"/>
              <a:gd name="connsiteY936" fmla="*/ 3156199 h 6270626"/>
              <a:gd name="connsiteX937" fmla="*/ 454586 w 1939925"/>
              <a:gd name="connsiteY937" fmla="*/ 3149535 h 6270626"/>
              <a:gd name="connsiteX938" fmla="*/ 468236 w 1939925"/>
              <a:gd name="connsiteY938" fmla="*/ 3142872 h 6270626"/>
              <a:gd name="connsiteX939" fmla="*/ 482204 w 1939925"/>
              <a:gd name="connsiteY939" fmla="*/ 3136843 h 6270626"/>
              <a:gd name="connsiteX940" fmla="*/ 496489 w 1939925"/>
              <a:gd name="connsiteY940" fmla="*/ 3130814 h 6270626"/>
              <a:gd name="connsiteX941" fmla="*/ 510457 w 1939925"/>
              <a:gd name="connsiteY941" fmla="*/ 3125103 h 6270626"/>
              <a:gd name="connsiteX942" fmla="*/ 524742 w 1939925"/>
              <a:gd name="connsiteY942" fmla="*/ 3119391 h 6270626"/>
              <a:gd name="connsiteX943" fmla="*/ 539027 w 1939925"/>
              <a:gd name="connsiteY943" fmla="*/ 3113997 h 6270626"/>
              <a:gd name="connsiteX944" fmla="*/ 553630 w 1939925"/>
              <a:gd name="connsiteY944" fmla="*/ 3108603 h 6270626"/>
              <a:gd name="connsiteX945" fmla="*/ 568233 w 1939925"/>
              <a:gd name="connsiteY945" fmla="*/ 3103526 h 6270626"/>
              <a:gd name="connsiteX946" fmla="*/ 583153 w 1939925"/>
              <a:gd name="connsiteY946" fmla="*/ 3098766 h 6270626"/>
              <a:gd name="connsiteX947" fmla="*/ 598073 w 1939925"/>
              <a:gd name="connsiteY947" fmla="*/ 3094007 h 6270626"/>
              <a:gd name="connsiteX948" fmla="*/ 613310 w 1939925"/>
              <a:gd name="connsiteY948" fmla="*/ 3089882 h 6270626"/>
              <a:gd name="connsiteX949" fmla="*/ 628548 w 1939925"/>
              <a:gd name="connsiteY949" fmla="*/ 3085439 h 6270626"/>
              <a:gd name="connsiteX950" fmla="*/ 643785 w 1939925"/>
              <a:gd name="connsiteY950" fmla="*/ 3080997 h 6270626"/>
              <a:gd name="connsiteX951" fmla="*/ 659023 w 1939925"/>
              <a:gd name="connsiteY951" fmla="*/ 3077507 h 6270626"/>
              <a:gd name="connsiteX952" fmla="*/ 674895 w 1939925"/>
              <a:gd name="connsiteY952" fmla="*/ 3073699 h 6270626"/>
              <a:gd name="connsiteX953" fmla="*/ 690450 w 1939925"/>
              <a:gd name="connsiteY953" fmla="*/ 3070209 h 6270626"/>
              <a:gd name="connsiteX954" fmla="*/ 706640 w 1939925"/>
              <a:gd name="connsiteY954" fmla="*/ 3067035 h 6270626"/>
              <a:gd name="connsiteX955" fmla="*/ 722512 w 1939925"/>
              <a:gd name="connsiteY955" fmla="*/ 3063862 h 6270626"/>
              <a:gd name="connsiteX956" fmla="*/ 738702 w 1939925"/>
              <a:gd name="connsiteY956" fmla="*/ 3061007 h 6270626"/>
              <a:gd name="connsiteX957" fmla="*/ 755209 w 1939925"/>
              <a:gd name="connsiteY957" fmla="*/ 3058468 h 6270626"/>
              <a:gd name="connsiteX958" fmla="*/ 771717 w 1939925"/>
              <a:gd name="connsiteY958" fmla="*/ 3055930 h 6270626"/>
              <a:gd name="connsiteX959" fmla="*/ 788224 w 1939925"/>
              <a:gd name="connsiteY959" fmla="*/ 3053709 h 6270626"/>
              <a:gd name="connsiteX960" fmla="*/ 804731 w 1939925"/>
              <a:gd name="connsiteY960" fmla="*/ 3051487 h 6270626"/>
              <a:gd name="connsiteX961" fmla="*/ 821556 w 1939925"/>
              <a:gd name="connsiteY961" fmla="*/ 3049901 h 6270626"/>
              <a:gd name="connsiteX962" fmla="*/ 838698 w 1939925"/>
              <a:gd name="connsiteY962" fmla="*/ 3047680 h 6270626"/>
              <a:gd name="connsiteX963" fmla="*/ 855523 w 1939925"/>
              <a:gd name="connsiteY963" fmla="*/ 3046728 h 6270626"/>
              <a:gd name="connsiteX964" fmla="*/ 872983 w 1939925"/>
              <a:gd name="connsiteY964" fmla="*/ 3045141 h 6270626"/>
              <a:gd name="connsiteX965" fmla="*/ 890125 w 1939925"/>
              <a:gd name="connsiteY965" fmla="*/ 3043872 h 6270626"/>
              <a:gd name="connsiteX966" fmla="*/ 907902 w 1939925"/>
              <a:gd name="connsiteY966" fmla="*/ 3043237 h 6270626"/>
              <a:gd name="connsiteX967" fmla="*/ 925361 w 1939925"/>
              <a:gd name="connsiteY967" fmla="*/ 3042285 h 6270626"/>
              <a:gd name="connsiteX968" fmla="*/ 943139 w 1939925"/>
              <a:gd name="connsiteY968" fmla="*/ 3041968 h 6270626"/>
              <a:gd name="connsiteX969" fmla="*/ 1621521 w 1939925"/>
              <a:gd name="connsiteY969" fmla="*/ 1722438 h 6270626"/>
              <a:gd name="connsiteX970" fmla="*/ 1868177 w 1939925"/>
              <a:gd name="connsiteY970" fmla="*/ 1722438 h 6270626"/>
              <a:gd name="connsiteX971" fmla="*/ 1872622 w 1939925"/>
              <a:gd name="connsiteY971" fmla="*/ 1722755 h 6270626"/>
              <a:gd name="connsiteX972" fmla="*/ 1876749 w 1939925"/>
              <a:gd name="connsiteY972" fmla="*/ 1723390 h 6270626"/>
              <a:gd name="connsiteX973" fmla="*/ 1880875 w 1939925"/>
              <a:gd name="connsiteY973" fmla="*/ 1724342 h 6270626"/>
              <a:gd name="connsiteX974" fmla="*/ 1884685 w 1939925"/>
              <a:gd name="connsiteY974" fmla="*/ 1725928 h 6270626"/>
              <a:gd name="connsiteX975" fmla="*/ 1888177 w 1939925"/>
              <a:gd name="connsiteY975" fmla="*/ 1727515 h 6270626"/>
              <a:gd name="connsiteX976" fmla="*/ 1891669 w 1939925"/>
              <a:gd name="connsiteY976" fmla="*/ 1730053 h 6270626"/>
              <a:gd name="connsiteX977" fmla="*/ 1895160 w 1939925"/>
              <a:gd name="connsiteY977" fmla="*/ 1732275 h 6270626"/>
              <a:gd name="connsiteX978" fmla="*/ 1898335 w 1939925"/>
              <a:gd name="connsiteY978" fmla="*/ 1735448 h 6270626"/>
              <a:gd name="connsiteX979" fmla="*/ 1901509 w 1939925"/>
              <a:gd name="connsiteY979" fmla="*/ 1738621 h 6270626"/>
              <a:gd name="connsiteX980" fmla="*/ 1904366 w 1939925"/>
              <a:gd name="connsiteY980" fmla="*/ 1742429 h 6270626"/>
              <a:gd name="connsiteX981" fmla="*/ 1906271 w 1939925"/>
              <a:gd name="connsiteY981" fmla="*/ 1746871 h 6270626"/>
              <a:gd name="connsiteX982" fmla="*/ 1908176 w 1939925"/>
              <a:gd name="connsiteY982" fmla="*/ 1750996 h 6270626"/>
              <a:gd name="connsiteX983" fmla="*/ 1909446 w 1939925"/>
              <a:gd name="connsiteY983" fmla="*/ 1756073 h 6270626"/>
              <a:gd name="connsiteX984" fmla="*/ 1910715 w 1939925"/>
              <a:gd name="connsiteY984" fmla="*/ 1761785 h 6270626"/>
              <a:gd name="connsiteX985" fmla="*/ 1911033 w 1939925"/>
              <a:gd name="connsiteY985" fmla="*/ 1767180 h 6270626"/>
              <a:gd name="connsiteX986" fmla="*/ 1911350 w 1939925"/>
              <a:gd name="connsiteY986" fmla="*/ 1773526 h 6270626"/>
              <a:gd name="connsiteX987" fmla="*/ 1911350 w 1939925"/>
              <a:gd name="connsiteY987" fmla="*/ 2776567 h 6270626"/>
              <a:gd name="connsiteX988" fmla="*/ 1911033 w 1939925"/>
              <a:gd name="connsiteY988" fmla="*/ 2782279 h 6270626"/>
              <a:gd name="connsiteX989" fmla="*/ 1910715 w 1939925"/>
              <a:gd name="connsiteY989" fmla="*/ 2787990 h 6270626"/>
              <a:gd name="connsiteX990" fmla="*/ 1909763 w 1939925"/>
              <a:gd name="connsiteY990" fmla="*/ 2793067 h 6270626"/>
              <a:gd name="connsiteX991" fmla="*/ 1908493 w 1939925"/>
              <a:gd name="connsiteY991" fmla="*/ 2797510 h 6270626"/>
              <a:gd name="connsiteX992" fmla="*/ 1906906 w 1939925"/>
              <a:gd name="connsiteY992" fmla="*/ 2801952 h 6270626"/>
              <a:gd name="connsiteX993" fmla="*/ 1905001 w 1939925"/>
              <a:gd name="connsiteY993" fmla="*/ 2805760 h 6270626"/>
              <a:gd name="connsiteX994" fmla="*/ 1903097 w 1939925"/>
              <a:gd name="connsiteY994" fmla="*/ 2809251 h 6270626"/>
              <a:gd name="connsiteX995" fmla="*/ 1900240 w 1939925"/>
              <a:gd name="connsiteY995" fmla="*/ 2812424 h 6270626"/>
              <a:gd name="connsiteX996" fmla="*/ 1897700 w 1939925"/>
              <a:gd name="connsiteY996" fmla="*/ 2815280 h 6270626"/>
              <a:gd name="connsiteX997" fmla="*/ 1894526 w 1939925"/>
              <a:gd name="connsiteY997" fmla="*/ 2818136 h 6270626"/>
              <a:gd name="connsiteX998" fmla="*/ 1891034 w 1939925"/>
              <a:gd name="connsiteY998" fmla="*/ 2820039 h 6270626"/>
              <a:gd name="connsiteX999" fmla="*/ 1886907 w 1939925"/>
              <a:gd name="connsiteY999" fmla="*/ 2821626 h 6270626"/>
              <a:gd name="connsiteX1000" fmla="*/ 1882780 w 1939925"/>
              <a:gd name="connsiteY1000" fmla="*/ 2823213 h 6270626"/>
              <a:gd name="connsiteX1001" fmla="*/ 1878336 w 1939925"/>
              <a:gd name="connsiteY1001" fmla="*/ 2823847 h 6270626"/>
              <a:gd name="connsiteX1002" fmla="*/ 1873257 w 1939925"/>
              <a:gd name="connsiteY1002" fmla="*/ 2824799 h 6270626"/>
              <a:gd name="connsiteX1003" fmla="*/ 1868177 w 1939925"/>
              <a:gd name="connsiteY1003" fmla="*/ 2824799 h 6270626"/>
              <a:gd name="connsiteX1004" fmla="*/ 1621521 w 1939925"/>
              <a:gd name="connsiteY1004" fmla="*/ 2824799 h 6270626"/>
              <a:gd name="connsiteX1005" fmla="*/ 1616760 w 1939925"/>
              <a:gd name="connsiteY1005" fmla="*/ 2824799 h 6270626"/>
              <a:gd name="connsiteX1006" fmla="*/ 1612633 w 1939925"/>
              <a:gd name="connsiteY1006" fmla="*/ 2823847 h 6270626"/>
              <a:gd name="connsiteX1007" fmla="*/ 1608506 w 1939925"/>
              <a:gd name="connsiteY1007" fmla="*/ 2823213 h 6270626"/>
              <a:gd name="connsiteX1008" fmla="*/ 1604697 w 1939925"/>
              <a:gd name="connsiteY1008" fmla="*/ 2821943 h 6270626"/>
              <a:gd name="connsiteX1009" fmla="*/ 1601522 w 1939925"/>
              <a:gd name="connsiteY1009" fmla="*/ 2820357 h 6270626"/>
              <a:gd name="connsiteX1010" fmla="*/ 1598348 w 1939925"/>
              <a:gd name="connsiteY1010" fmla="*/ 2818770 h 6270626"/>
              <a:gd name="connsiteX1011" fmla="*/ 1595808 w 1939925"/>
              <a:gd name="connsiteY1011" fmla="*/ 2816549 h 6270626"/>
              <a:gd name="connsiteX1012" fmla="*/ 1592951 w 1939925"/>
              <a:gd name="connsiteY1012" fmla="*/ 2814010 h 6270626"/>
              <a:gd name="connsiteX1013" fmla="*/ 1590729 w 1939925"/>
              <a:gd name="connsiteY1013" fmla="*/ 2810837 h 6270626"/>
              <a:gd name="connsiteX1014" fmla="*/ 1588507 w 1939925"/>
              <a:gd name="connsiteY1014" fmla="*/ 2807981 h 6270626"/>
              <a:gd name="connsiteX1015" fmla="*/ 1586920 w 1939925"/>
              <a:gd name="connsiteY1015" fmla="*/ 2804174 h 6270626"/>
              <a:gd name="connsiteX1016" fmla="*/ 1585967 w 1939925"/>
              <a:gd name="connsiteY1016" fmla="*/ 2800366 h 6270626"/>
              <a:gd name="connsiteX1017" fmla="*/ 1584698 w 1939925"/>
              <a:gd name="connsiteY1017" fmla="*/ 2795923 h 6270626"/>
              <a:gd name="connsiteX1018" fmla="*/ 1584063 w 1939925"/>
              <a:gd name="connsiteY1018" fmla="*/ 2791798 h 6270626"/>
              <a:gd name="connsiteX1019" fmla="*/ 1583428 w 1939925"/>
              <a:gd name="connsiteY1019" fmla="*/ 2786721 h 6270626"/>
              <a:gd name="connsiteX1020" fmla="*/ 1583428 w 1939925"/>
              <a:gd name="connsiteY1020" fmla="*/ 2781644 h 6270626"/>
              <a:gd name="connsiteX1021" fmla="*/ 1583428 w 1939925"/>
              <a:gd name="connsiteY1021" fmla="*/ 2517636 h 6270626"/>
              <a:gd name="connsiteX1022" fmla="*/ 1583110 w 1939925"/>
              <a:gd name="connsiteY1022" fmla="*/ 2510972 h 6270626"/>
              <a:gd name="connsiteX1023" fmla="*/ 1582476 w 1939925"/>
              <a:gd name="connsiteY1023" fmla="*/ 2504943 h 6270626"/>
              <a:gd name="connsiteX1024" fmla="*/ 1581523 w 1939925"/>
              <a:gd name="connsiteY1024" fmla="*/ 2502722 h 6270626"/>
              <a:gd name="connsiteX1025" fmla="*/ 1580888 w 1939925"/>
              <a:gd name="connsiteY1025" fmla="*/ 2500501 h 6270626"/>
              <a:gd name="connsiteX1026" fmla="*/ 1579936 w 1939925"/>
              <a:gd name="connsiteY1026" fmla="*/ 2498279 h 6270626"/>
              <a:gd name="connsiteX1027" fmla="*/ 1578666 w 1939925"/>
              <a:gd name="connsiteY1027" fmla="*/ 2496375 h 6270626"/>
              <a:gd name="connsiteX1028" fmla="*/ 1577714 w 1939925"/>
              <a:gd name="connsiteY1028" fmla="*/ 2494789 h 6270626"/>
              <a:gd name="connsiteX1029" fmla="*/ 1576444 w 1939925"/>
              <a:gd name="connsiteY1029" fmla="*/ 2493202 h 6270626"/>
              <a:gd name="connsiteX1030" fmla="*/ 1574857 w 1939925"/>
              <a:gd name="connsiteY1030" fmla="*/ 2492250 h 6270626"/>
              <a:gd name="connsiteX1031" fmla="*/ 1573270 w 1939925"/>
              <a:gd name="connsiteY1031" fmla="*/ 2491298 h 6270626"/>
              <a:gd name="connsiteX1032" fmla="*/ 1571682 w 1939925"/>
              <a:gd name="connsiteY1032" fmla="*/ 2490664 h 6270626"/>
              <a:gd name="connsiteX1033" fmla="*/ 1569778 w 1939925"/>
              <a:gd name="connsiteY1033" fmla="*/ 2489712 h 6270626"/>
              <a:gd name="connsiteX1034" fmla="*/ 1567873 w 1939925"/>
              <a:gd name="connsiteY1034" fmla="*/ 2489712 h 6270626"/>
              <a:gd name="connsiteX1035" fmla="*/ 1565333 w 1939925"/>
              <a:gd name="connsiteY1035" fmla="*/ 2489394 h 6270626"/>
              <a:gd name="connsiteX1036" fmla="*/ 498078 w 1939925"/>
              <a:gd name="connsiteY1036" fmla="*/ 2489394 h 6270626"/>
              <a:gd name="connsiteX1037" fmla="*/ 493316 w 1939925"/>
              <a:gd name="connsiteY1037" fmla="*/ 2489712 h 6270626"/>
              <a:gd name="connsiteX1038" fmla="*/ 488872 w 1939925"/>
              <a:gd name="connsiteY1038" fmla="*/ 2490029 h 6270626"/>
              <a:gd name="connsiteX1039" fmla="*/ 484745 w 1939925"/>
              <a:gd name="connsiteY1039" fmla="*/ 2490664 h 6270626"/>
              <a:gd name="connsiteX1040" fmla="*/ 481253 w 1939925"/>
              <a:gd name="connsiteY1040" fmla="*/ 2491298 h 6270626"/>
              <a:gd name="connsiteX1041" fmla="*/ 478079 w 1939925"/>
              <a:gd name="connsiteY1041" fmla="*/ 2492568 h 6270626"/>
              <a:gd name="connsiteX1042" fmla="*/ 475539 w 1939925"/>
              <a:gd name="connsiteY1042" fmla="*/ 2493837 h 6270626"/>
              <a:gd name="connsiteX1043" fmla="*/ 473317 w 1939925"/>
              <a:gd name="connsiteY1043" fmla="*/ 2495106 h 6270626"/>
              <a:gd name="connsiteX1044" fmla="*/ 471413 w 1939925"/>
              <a:gd name="connsiteY1044" fmla="*/ 2497327 h 6270626"/>
              <a:gd name="connsiteX1045" fmla="*/ 470143 w 1939925"/>
              <a:gd name="connsiteY1045" fmla="*/ 2499231 h 6270626"/>
              <a:gd name="connsiteX1046" fmla="*/ 468873 w 1939925"/>
              <a:gd name="connsiteY1046" fmla="*/ 2501770 h 6270626"/>
              <a:gd name="connsiteX1047" fmla="*/ 468238 w 1939925"/>
              <a:gd name="connsiteY1047" fmla="*/ 2504626 h 6270626"/>
              <a:gd name="connsiteX1048" fmla="*/ 467921 w 1939925"/>
              <a:gd name="connsiteY1048" fmla="*/ 2507799 h 6270626"/>
              <a:gd name="connsiteX1049" fmla="*/ 467921 w 1939925"/>
              <a:gd name="connsiteY1049" fmla="*/ 2511607 h 6270626"/>
              <a:gd name="connsiteX1050" fmla="*/ 468238 w 1939925"/>
              <a:gd name="connsiteY1050" fmla="*/ 2515732 h 6270626"/>
              <a:gd name="connsiteX1051" fmla="*/ 468873 w 1939925"/>
              <a:gd name="connsiteY1051" fmla="*/ 2520174 h 6270626"/>
              <a:gd name="connsiteX1052" fmla="*/ 470143 w 1939925"/>
              <a:gd name="connsiteY1052" fmla="*/ 2524934 h 6270626"/>
              <a:gd name="connsiteX1053" fmla="*/ 543790 w 1939925"/>
              <a:gd name="connsiteY1053" fmla="*/ 2771490 h 6270626"/>
              <a:gd name="connsiteX1054" fmla="*/ 546330 w 1939925"/>
              <a:gd name="connsiteY1054" fmla="*/ 2788942 h 6270626"/>
              <a:gd name="connsiteX1055" fmla="*/ 546330 w 1939925"/>
              <a:gd name="connsiteY1055" fmla="*/ 2793702 h 6270626"/>
              <a:gd name="connsiteX1056" fmla="*/ 545378 w 1939925"/>
              <a:gd name="connsiteY1056" fmla="*/ 2798145 h 6270626"/>
              <a:gd name="connsiteX1057" fmla="*/ 544743 w 1939925"/>
              <a:gd name="connsiteY1057" fmla="*/ 2801952 h 6270626"/>
              <a:gd name="connsiteX1058" fmla="*/ 543155 w 1939925"/>
              <a:gd name="connsiteY1058" fmla="*/ 2805760 h 6270626"/>
              <a:gd name="connsiteX1059" fmla="*/ 541568 w 1939925"/>
              <a:gd name="connsiteY1059" fmla="*/ 2809251 h 6270626"/>
              <a:gd name="connsiteX1060" fmla="*/ 539346 w 1939925"/>
              <a:gd name="connsiteY1060" fmla="*/ 2812424 h 6270626"/>
              <a:gd name="connsiteX1061" fmla="*/ 536807 w 1939925"/>
              <a:gd name="connsiteY1061" fmla="*/ 2815280 h 6270626"/>
              <a:gd name="connsiteX1062" fmla="*/ 533632 w 1939925"/>
              <a:gd name="connsiteY1062" fmla="*/ 2817501 h 6270626"/>
              <a:gd name="connsiteX1063" fmla="*/ 530140 w 1939925"/>
              <a:gd name="connsiteY1063" fmla="*/ 2820039 h 6270626"/>
              <a:gd name="connsiteX1064" fmla="*/ 526648 w 1939925"/>
              <a:gd name="connsiteY1064" fmla="*/ 2821943 h 6270626"/>
              <a:gd name="connsiteX1065" fmla="*/ 522204 w 1939925"/>
              <a:gd name="connsiteY1065" fmla="*/ 2823530 h 6270626"/>
              <a:gd name="connsiteX1066" fmla="*/ 518077 w 1939925"/>
              <a:gd name="connsiteY1066" fmla="*/ 2824799 h 6270626"/>
              <a:gd name="connsiteX1067" fmla="*/ 512998 w 1939925"/>
              <a:gd name="connsiteY1067" fmla="*/ 2825751 h 6270626"/>
              <a:gd name="connsiteX1068" fmla="*/ 507601 w 1939925"/>
              <a:gd name="connsiteY1068" fmla="*/ 2826703 h 6270626"/>
              <a:gd name="connsiteX1069" fmla="*/ 501887 w 1939925"/>
              <a:gd name="connsiteY1069" fmla="*/ 2827020 h 6270626"/>
              <a:gd name="connsiteX1070" fmla="*/ 495538 w 1939925"/>
              <a:gd name="connsiteY1070" fmla="*/ 2827338 h 6270626"/>
              <a:gd name="connsiteX1071" fmla="*/ 327927 w 1939925"/>
              <a:gd name="connsiteY1071" fmla="*/ 2827338 h 6270626"/>
              <a:gd name="connsiteX1072" fmla="*/ 321578 w 1939925"/>
              <a:gd name="connsiteY1072" fmla="*/ 2827020 h 6270626"/>
              <a:gd name="connsiteX1073" fmla="*/ 316181 w 1939925"/>
              <a:gd name="connsiteY1073" fmla="*/ 2826703 h 6270626"/>
              <a:gd name="connsiteX1074" fmla="*/ 310467 w 1939925"/>
              <a:gd name="connsiteY1074" fmla="*/ 2826386 h 6270626"/>
              <a:gd name="connsiteX1075" fmla="*/ 306023 w 1939925"/>
              <a:gd name="connsiteY1075" fmla="*/ 2825434 h 6270626"/>
              <a:gd name="connsiteX1076" fmla="*/ 301579 w 1939925"/>
              <a:gd name="connsiteY1076" fmla="*/ 2824165 h 6270626"/>
              <a:gd name="connsiteX1077" fmla="*/ 297769 w 1939925"/>
              <a:gd name="connsiteY1077" fmla="*/ 2823213 h 6270626"/>
              <a:gd name="connsiteX1078" fmla="*/ 294277 w 1939925"/>
              <a:gd name="connsiteY1078" fmla="*/ 2821626 h 6270626"/>
              <a:gd name="connsiteX1079" fmla="*/ 291103 w 1939925"/>
              <a:gd name="connsiteY1079" fmla="*/ 2819722 h 6270626"/>
              <a:gd name="connsiteX1080" fmla="*/ 288246 w 1939925"/>
              <a:gd name="connsiteY1080" fmla="*/ 2817501 h 6270626"/>
              <a:gd name="connsiteX1081" fmla="*/ 285071 w 1939925"/>
              <a:gd name="connsiteY1081" fmla="*/ 2814962 h 6270626"/>
              <a:gd name="connsiteX1082" fmla="*/ 282214 w 1939925"/>
              <a:gd name="connsiteY1082" fmla="*/ 2811789 h 6270626"/>
              <a:gd name="connsiteX1083" fmla="*/ 279357 w 1939925"/>
              <a:gd name="connsiteY1083" fmla="*/ 2808299 h 6270626"/>
              <a:gd name="connsiteX1084" fmla="*/ 276183 w 1939925"/>
              <a:gd name="connsiteY1084" fmla="*/ 2804174 h 6270626"/>
              <a:gd name="connsiteX1085" fmla="*/ 273326 w 1939925"/>
              <a:gd name="connsiteY1085" fmla="*/ 2799731 h 6270626"/>
              <a:gd name="connsiteX1086" fmla="*/ 270151 w 1939925"/>
              <a:gd name="connsiteY1086" fmla="*/ 2794654 h 6270626"/>
              <a:gd name="connsiteX1087" fmla="*/ 266977 w 1939925"/>
              <a:gd name="connsiteY1087" fmla="*/ 2788942 h 6270626"/>
              <a:gd name="connsiteX1088" fmla="*/ 56192 w 1939925"/>
              <a:gd name="connsiteY1088" fmla="*/ 2365323 h 6270626"/>
              <a:gd name="connsiteX1089" fmla="*/ 47939 w 1939925"/>
              <a:gd name="connsiteY1089" fmla="*/ 2347871 h 6270626"/>
              <a:gd name="connsiteX1090" fmla="*/ 41272 w 1939925"/>
              <a:gd name="connsiteY1090" fmla="*/ 2332957 h 6270626"/>
              <a:gd name="connsiteX1091" fmla="*/ 35558 w 1939925"/>
              <a:gd name="connsiteY1091" fmla="*/ 2319630 h 6270626"/>
              <a:gd name="connsiteX1092" fmla="*/ 31749 w 1939925"/>
              <a:gd name="connsiteY1092" fmla="*/ 2307889 h 6270626"/>
              <a:gd name="connsiteX1093" fmla="*/ 30162 w 1939925"/>
              <a:gd name="connsiteY1093" fmla="*/ 2302494 h 6270626"/>
              <a:gd name="connsiteX1094" fmla="*/ 28892 w 1939925"/>
              <a:gd name="connsiteY1094" fmla="*/ 2296783 h 6270626"/>
              <a:gd name="connsiteX1095" fmla="*/ 27940 w 1939925"/>
              <a:gd name="connsiteY1095" fmla="*/ 2290754 h 6270626"/>
              <a:gd name="connsiteX1096" fmla="*/ 26987 w 1939925"/>
              <a:gd name="connsiteY1096" fmla="*/ 2285042 h 6270626"/>
              <a:gd name="connsiteX1097" fmla="*/ 26352 w 1939925"/>
              <a:gd name="connsiteY1097" fmla="*/ 2278696 h 6270626"/>
              <a:gd name="connsiteX1098" fmla="*/ 26035 w 1939925"/>
              <a:gd name="connsiteY1098" fmla="*/ 2272032 h 6270626"/>
              <a:gd name="connsiteX1099" fmla="*/ 25400 w 1939925"/>
              <a:gd name="connsiteY1099" fmla="*/ 2265368 h 6270626"/>
              <a:gd name="connsiteX1100" fmla="*/ 25400 w 1939925"/>
              <a:gd name="connsiteY1100" fmla="*/ 2258387 h 6270626"/>
              <a:gd name="connsiteX1101" fmla="*/ 25400 w 1939925"/>
              <a:gd name="connsiteY1101" fmla="*/ 2083228 h 6270626"/>
              <a:gd name="connsiteX1102" fmla="*/ 25400 w 1939925"/>
              <a:gd name="connsiteY1102" fmla="*/ 2078785 h 6270626"/>
              <a:gd name="connsiteX1103" fmla="*/ 26352 w 1939925"/>
              <a:gd name="connsiteY1103" fmla="*/ 2074978 h 6270626"/>
              <a:gd name="connsiteX1104" fmla="*/ 26987 w 1939925"/>
              <a:gd name="connsiteY1104" fmla="*/ 2071170 h 6270626"/>
              <a:gd name="connsiteX1105" fmla="*/ 28575 w 1939925"/>
              <a:gd name="connsiteY1105" fmla="*/ 2067679 h 6270626"/>
              <a:gd name="connsiteX1106" fmla="*/ 30162 w 1939925"/>
              <a:gd name="connsiteY1106" fmla="*/ 2063872 h 6270626"/>
              <a:gd name="connsiteX1107" fmla="*/ 32701 w 1939925"/>
              <a:gd name="connsiteY1107" fmla="*/ 2061016 h 6270626"/>
              <a:gd name="connsiteX1108" fmla="*/ 35241 w 1939925"/>
              <a:gd name="connsiteY1108" fmla="*/ 2058160 h 6270626"/>
              <a:gd name="connsiteX1109" fmla="*/ 38098 w 1939925"/>
              <a:gd name="connsiteY1109" fmla="*/ 2055304 h 6270626"/>
              <a:gd name="connsiteX1110" fmla="*/ 41590 w 1939925"/>
              <a:gd name="connsiteY1110" fmla="*/ 2053083 h 6270626"/>
              <a:gd name="connsiteX1111" fmla="*/ 45082 w 1939925"/>
              <a:gd name="connsiteY1111" fmla="*/ 2050544 h 6270626"/>
              <a:gd name="connsiteX1112" fmla="*/ 48574 w 1939925"/>
              <a:gd name="connsiteY1112" fmla="*/ 2049275 h 6270626"/>
              <a:gd name="connsiteX1113" fmla="*/ 52701 w 1939925"/>
              <a:gd name="connsiteY1113" fmla="*/ 2047688 h 6270626"/>
              <a:gd name="connsiteX1114" fmla="*/ 56827 w 1939925"/>
              <a:gd name="connsiteY1114" fmla="*/ 2046419 h 6270626"/>
              <a:gd name="connsiteX1115" fmla="*/ 61589 w 1939925"/>
              <a:gd name="connsiteY1115" fmla="*/ 2045467 h 6270626"/>
              <a:gd name="connsiteX1116" fmla="*/ 66351 w 1939925"/>
              <a:gd name="connsiteY1116" fmla="*/ 2045150 h 6270626"/>
              <a:gd name="connsiteX1117" fmla="*/ 71112 w 1939925"/>
              <a:gd name="connsiteY1117" fmla="*/ 2045150 h 6270626"/>
              <a:gd name="connsiteX1118" fmla="*/ 1558032 w 1939925"/>
              <a:gd name="connsiteY1118" fmla="*/ 2045150 h 6270626"/>
              <a:gd name="connsiteX1119" fmla="*/ 1561207 w 1939925"/>
              <a:gd name="connsiteY1119" fmla="*/ 2045150 h 6270626"/>
              <a:gd name="connsiteX1120" fmla="*/ 1564064 w 1939925"/>
              <a:gd name="connsiteY1120" fmla="*/ 2044832 h 6270626"/>
              <a:gd name="connsiteX1121" fmla="*/ 1566603 w 1939925"/>
              <a:gd name="connsiteY1121" fmla="*/ 2044515 h 6270626"/>
              <a:gd name="connsiteX1122" fmla="*/ 1569143 w 1939925"/>
              <a:gd name="connsiteY1122" fmla="*/ 2043563 h 6270626"/>
              <a:gd name="connsiteX1123" fmla="*/ 1571365 w 1939925"/>
              <a:gd name="connsiteY1123" fmla="*/ 2042929 h 6270626"/>
              <a:gd name="connsiteX1124" fmla="*/ 1573270 w 1939925"/>
              <a:gd name="connsiteY1124" fmla="*/ 2041977 h 6270626"/>
              <a:gd name="connsiteX1125" fmla="*/ 1575174 w 1939925"/>
              <a:gd name="connsiteY1125" fmla="*/ 2041025 h 6270626"/>
              <a:gd name="connsiteX1126" fmla="*/ 1577396 w 1939925"/>
              <a:gd name="connsiteY1126" fmla="*/ 2039438 h 6270626"/>
              <a:gd name="connsiteX1127" fmla="*/ 1578349 w 1939925"/>
              <a:gd name="connsiteY1127" fmla="*/ 2037852 h 6270626"/>
              <a:gd name="connsiteX1128" fmla="*/ 1579936 w 1939925"/>
              <a:gd name="connsiteY1128" fmla="*/ 2036265 h 6270626"/>
              <a:gd name="connsiteX1129" fmla="*/ 1580888 w 1939925"/>
              <a:gd name="connsiteY1129" fmla="*/ 2034361 h 6270626"/>
              <a:gd name="connsiteX1130" fmla="*/ 1581841 w 1939925"/>
              <a:gd name="connsiteY1130" fmla="*/ 2032140 h 6270626"/>
              <a:gd name="connsiteX1131" fmla="*/ 1582793 w 1939925"/>
              <a:gd name="connsiteY1131" fmla="*/ 2029919 h 6270626"/>
              <a:gd name="connsiteX1132" fmla="*/ 1583110 w 1939925"/>
              <a:gd name="connsiteY1132" fmla="*/ 2027697 h 6270626"/>
              <a:gd name="connsiteX1133" fmla="*/ 1583428 w 1939925"/>
              <a:gd name="connsiteY1133" fmla="*/ 2025159 h 6270626"/>
              <a:gd name="connsiteX1134" fmla="*/ 1583428 w 1939925"/>
              <a:gd name="connsiteY1134" fmla="*/ 2021986 h 6270626"/>
              <a:gd name="connsiteX1135" fmla="*/ 1583428 w 1939925"/>
              <a:gd name="connsiteY1135" fmla="*/ 1768132 h 6270626"/>
              <a:gd name="connsiteX1136" fmla="*/ 1583428 w 1939925"/>
              <a:gd name="connsiteY1136" fmla="*/ 1762737 h 6270626"/>
              <a:gd name="connsiteX1137" fmla="*/ 1584063 w 1939925"/>
              <a:gd name="connsiteY1137" fmla="*/ 1757660 h 6270626"/>
              <a:gd name="connsiteX1138" fmla="*/ 1584698 w 1939925"/>
              <a:gd name="connsiteY1138" fmla="*/ 1752583 h 6270626"/>
              <a:gd name="connsiteX1139" fmla="*/ 1585967 w 1939925"/>
              <a:gd name="connsiteY1139" fmla="*/ 1748458 h 6270626"/>
              <a:gd name="connsiteX1140" fmla="*/ 1586920 w 1939925"/>
              <a:gd name="connsiteY1140" fmla="*/ 1744333 h 6270626"/>
              <a:gd name="connsiteX1141" fmla="*/ 1588507 w 1939925"/>
              <a:gd name="connsiteY1141" fmla="*/ 1740525 h 6270626"/>
              <a:gd name="connsiteX1142" fmla="*/ 1590729 w 1939925"/>
              <a:gd name="connsiteY1142" fmla="*/ 1737034 h 6270626"/>
              <a:gd name="connsiteX1143" fmla="*/ 1592951 w 1939925"/>
              <a:gd name="connsiteY1143" fmla="*/ 1734179 h 6270626"/>
              <a:gd name="connsiteX1144" fmla="*/ 1595808 w 1939925"/>
              <a:gd name="connsiteY1144" fmla="*/ 1731323 h 6270626"/>
              <a:gd name="connsiteX1145" fmla="*/ 1598348 w 1939925"/>
              <a:gd name="connsiteY1145" fmla="*/ 1729101 h 6270626"/>
              <a:gd name="connsiteX1146" fmla="*/ 1601522 w 1939925"/>
              <a:gd name="connsiteY1146" fmla="*/ 1727198 h 6270626"/>
              <a:gd name="connsiteX1147" fmla="*/ 1604697 w 1939925"/>
              <a:gd name="connsiteY1147" fmla="*/ 1725611 h 6270626"/>
              <a:gd name="connsiteX1148" fmla="*/ 1608506 w 1939925"/>
              <a:gd name="connsiteY1148" fmla="*/ 1724342 h 6270626"/>
              <a:gd name="connsiteX1149" fmla="*/ 1612633 w 1939925"/>
              <a:gd name="connsiteY1149" fmla="*/ 1723390 h 6270626"/>
              <a:gd name="connsiteX1150" fmla="*/ 1616760 w 1939925"/>
              <a:gd name="connsiteY1150" fmla="*/ 1722755 h 6270626"/>
              <a:gd name="connsiteX1151" fmla="*/ 536885 w 1939925"/>
              <a:gd name="connsiteY1151" fmla="*/ 457200 h 6270626"/>
              <a:gd name="connsiteX1152" fmla="*/ 523851 w 1939925"/>
              <a:gd name="connsiteY1152" fmla="*/ 457518 h 6270626"/>
              <a:gd name="connsiteX1153" fmla="*/ 510817 w 1939925"/>
              <a:gd name="connsiteY1153" fmla="*/ 458154 h 6270626"/>
              <a:gd name="connsiteX1154" fmla="*/ 498737 w 1939925"/>
              <a:gd name="connsiteY1154" fmla="*/ 460062 h 6270626"/>
              <a:gd name="connsiteX1155" fmla="*/ 486656 w 1939925"/>
              <a:gd name="connsiteY1155" fmla="*/ 462606 h 6270626"/>
              <a:gd name="connsiteX1156" fmla="*/ 474894 w 1939925"/>
              <a:gd name="connsiteY1156" fmla="*/ 465150 h 6270626"/>
              <a:gd name="connsiteX1157" fmla="*/ 463450 w 1939925"/>
              <a:gd name="connsiteY1157" fmla="*/ 468966 h 6270626"/>
              <a:gd name="connsiteX1158" fmla="*/ 452005 w 1939925"/>
              <a:gd name="connsiteY1158" fmla="*/ 473418 h 6270626"/>
              <a:gd name="connsiteX1159" fmla="*/ 441196 w 1939925"/>
              <a:gd name="connsiteY1159" fmla="*/ 478188 h 6270626"/>
              <a:gd name="connsiteX1160" fmla="*/ 430070 w 1939925"/>
              <a:gd name="connsiteY1160" fmla="*/ 484230 h 6270626"/>
              <a:gd name="connsiteX1161" fmla="*/ 419897 w 1939925"/>
              <a:gd name="connsiteY1161" fmla="*/ 490272 h 6270626"/>
              <a:gd name="connsiteX1162" fmla="*/ 409724 w 1939925"/>
              <a:gd name="connsiteY1162" fmla="*/ 497586 h 6270626"/>
              <a:gd name="connsiteX1163" fmla="*/ 399551 w 1939925"/>
              <a:gd name="connsiteY1163" fmla="*/ 504900 h 6270626"/>
              <a:gd name="connsiteX1164" fmla="*/ 389696 w 1939925"/>
              <a:gd name="connsiteY1164" fmla="*/ 513168 h 6270626"/>
              <a:gd name="connsiteX1165" fmla="*/ 380159 w 1939925"/>
              <a:gd name="connsiteY1165" fmla="*/ 522072 h 6270626"/>
              <a:gd name="connsiteX1166" fmla="*/ 371258 w 1939925"/>
              <a:gd name="connsiteY1166" fmla="*/ 531930 h 6270626"/>
              <a:gd name="connsiteX1167" fmla="*/ 362357 w 1939925"/>
              <a:gd name="connsiteY1167" fmla="*/ 542106 h 6270626"/>
              <a:gd name="connsiteX1168" fmla="*/ 353773 w 1939925"/>
              <a:gd name="connsiteY1168" fmla="*/ 553236 h 6270626"/>
              <a:gd name="connsiteX1169" fmla="*/ 346144 w 1939925"/>
              <a:gd name="connsiteY1169" fmla="*/ 564683 h 6270626"/>
              <a:gd name="connsiteX1170" fmla="*/ 338514 w 1939925"/>
              <a:gd name="connsiteY1170" fmla="*/ 576449 h 6270626"/>
              <a:gd name="connsiteX1171" fmla="*/ 331838 w 1939925"/>
              <a:gd name="connsiteY1171" fmla="*/ 588533 h 6270626"/>
              <a:gd name="connsiteX1172" fmla="*/ 325480 w 1939925"/>
              <a:gd name="connsiteY1172" fmla="*/ 601571 h 6270626"/>
              <a:gd name="connsiteX1173" fmla="*/ 319758 w 1939925"/>
              <a:gd name="connsiteY1173" fmla="*/ 614291 h 6270626"/>
              <a:gd name="connsiteX1174" fmla="*/ 314671 w 1939925"/>
              <a:gd name="connsiteY1174" fmla="*/ 628283 h 6270626"/>
              <a:gd name="connsiteX1175" fmla="*/ 309903 w 1939925"/>
              <a:gd name="connsiteY1175" fmla="*/ 642275 h 6270626"/>
              <a:gd name="connsiteX1176" fmla="*/ 305452 w 1939925"/>
              <a:gd name="connsiteY1176" fmla="*/ 657221 h 6270626"/>
              <a:gd name="connsiteX1177" fmla="*/ 301955 w 1939925"/>
              <a:gd name="connsiteY1177" fmla="*/ 672167 h 6270626"/>
              <a:gd name="connsiteX1178" fmla="*/ 299412 w 1939925"/>
              <a:gd name="connsiteY1178" fmla="*/ 687749 h 6270626"/>
              <a:gd name="connsiteX1179" fmla="*/ 296551 w 1939925"/>
              <a:gd name="connsiteY1179" fmla="*/ 703967 h 6270626"/>
              <a:gd name="connsiteX1180" fmla="*/ 294961 w 1939925"/>
              <a:gd name="connsiteY1180" fmla="*/ 720503 h 6270626"/>
              <a:gd name="connsiteX1181" fmla="*/ 293372 w 1939925"/>
              <a:gd name="connsiteY1181" fmla="*/ 737357 h 6270626"/>
              <a:gd name="connsiteX1182" fmla="*/ 292736 w 1939925"/>
              <a:gd name="connsiteY1182" fmla="*/ 754529 h 6270626"/>
              <a:gd name="connsiteX1183" fmla="*/ 292100 w 1939925"/>
              <a:gd name="connsiteY1183" fmla="*/ 772654 h 6270626"/>
              <a:gd name="connsiteX1184" fmla="*/ 292736 w 1939925"/>
              <a:gd name="connsiteY1184" fmla="*/ 787918 h 6270626"/>
              <a:gd name="connsiteX1185" fmla="*/ 293372 w 1939925"/>
              <a:gd name="connsiteY1185" fmla="*/ 803182 h 6270626"/>
              <a:gd name="connsiteX1186" fmla="*/ 294643 w 1939925"/>
              <a:gd name="connsiteY1186" fmla="*/ 817810 h 6270626"/>
              <a:gd name="connsiteX1187" fmla="*/ 296551 w 1939925"/>
              <a:gd name="connsiteY1187" fmla="*/ 832438 h 6270626"/>
              <a:gd name="connsiteX1188" fmla="*/ 298458 w 1939925"/>
              <a:gd name="connsiteY1188" fmla="*/ 846430 h 6270626"/>
              <a:gd name="connsiteX1189" fmla="*/ 301637 w 1939925"/>
              <a:gd name="connsiteY1189" fmla="*/ 860104 h 6270626"/>
              <a:gd name="connsiteX1190" fmla="*/ 304816 w 1939925"/>
              <a:gd name="connsiteY1190" fmla="*/ 873778 h 6270626"/>
              <a:gd name="connsiteX1191" fmla="*/ 308631 w 1939925"/>
              <a:gd name="connsiteY1191" fmla="*/ 887134 h 6270626"/>
              <a:gd name="connsiteX1192" fmla="*/ 313082 w 1939925"/>
              <a:gd name="connsiteY1192" fmla="*/ 899854 h 6270626"/>
              <a:gd name="connsiteX1193" fmla="*/ 317850 w 1939925"/>
              <a:gd name="connsiteY1193" fmla="*/ 912256 h 6270626"/>
              <a:gd name="connsiteX1194" fmla="*/ 322937 w 1939925"/>
              <a:gd name="connsiteY1194" fmla="*/ 924975 h 6270626"/>
              <a:gd name="connsiteX1195" fmla="*/ 328659 w 1939925"/>
              <a:gd name="connsiteY1195" fmla="*/ 936741 h 6270626"/>
              <a:gd name="connsiteX1196" fmla="*/ 335017 w 1939925"/>
              <a:gd name="connsiteY1196" fmla="*/ 948507 h 6270626"/>
              <a:gd name="connsiteX1197" fmla="*/ 342011 w 1939925"/>
              <a:gd name="connsiteY1197" fmla="*/ 959637 h 6270626"/>
              <a:gd name="connsiteX1198" fmla="*/ 349640 w 1939925"/>
              <a:gd name="connsiteY1198" fmla="*/ 970449 h 6270626"/>
              <a:gd name="connsiteX1199" fmla="*/ 357270 w 1939925"/>
              <a:gd name="connsiteY1199" fmla="*/ 980943 h 6270626"/>
              <a:gd name="connsiteX1200" fmla="*/ 365536 w 1939925"/>
              <a:gd name="connsiteY1200" fmla="*/ 991119 h 6270626"/>
              <a:gd name="connsiteX1201" fmla="*/ 373801 w 1939925"/>
              <a:gd name="connsiteY1201" fmla="*/ 1000977 h 6270626"/>
              <a:gd name="connsiteX1202" fmla="*/ 383020 w 1939925"/>
              <a:gd name="connsiteY1202" fmla="*/ 1009881 h 6270626"/>
              <a:gd name="connsiteX1203" fmla="*/ 392239 w 1939925"/>
              <a:gd name="connsiteY1203" fmla="*/ 1017831 h 6270626"/>
              <a:gd name="connsiteX1204" fmla="*/ 401776 w 1939925"/>
              <a:gd name="connsiteY1204" fmla="*/ 1025463 h 6270626"/>
              <a:gd name="connsiteX1205" fmla="*/ 411631 w 1939925"/>
              <a:gd name="connsiteY1205" fmla="*/ 1032459 h 6270626"/>
              <a:gd name="connsiteX1206" fmla="*/ 421486 w 1939925"/>
              <a:gd name="connsiteY1206" fmla="*/ 1038819 h 6270626"/>
              <a:gd name="connsiteX1207" fmla="*/ 431977 w 1939925"/>
              <a:gd name="connsiteY1207" fmla="*/ 1044225 h 6270626"/>
              <a:gd name="connsiteX1208" fmla="*/ 442468 w 1939925"/>
              <a:gd name="connsiteY1208" fmla="*/ 1048995 h 6270626"/>
              <a:gd name="connsiteX1209" fmla="*/ 453595 w 1939925"/>
              <a:gd name="connsiteY1209" fmla="*/ 1053447 h 6270626"/>
              <a:gd name="connsiteX1210" fmla="*/ 465039 w 1939925"/>
              <a:gd name="connsiteY1210" fmla="*/ 1056945 h 6270626"/>
              <a:gd name="connsiteX1211" fmla="*/ 476801 w 1939925"/>
              <a:gd name="connsiteY1211" fmla="*/ 1060125 h 6270626"/>
              <a:gd name="connsiteX1212" fmla="*/ 488564 w 1939925"/>
              <a:gd name="connsiteY1212" fmla="*/ 1062351 h 6270626"/>
              <a:gd name="connsiteX1213" fmla="*/ 501280 w 1939925"/>
              <a:gd name="connsiteY1213" fmla="*/ 1063941 h 6270626"/>
              <a:gd name="connsiteX1214" fmla="*/ 513678 w 1939925"/>
              <a:gd name="connsiteY1214" fmla="*/ 1065213 h 6270626"/>
              <a:gd name="connsiteX1215" fmla="*/ 526712 w 1939925"/>
              <a:gd name="connsiteY1215" fmla="*/ 1065213 h 6270626"/>
              <a:gd name="connsiteX1216" fmla="*/ 535931 w 1939925"/>
              <a:gd name="connsiteY1216" fmla="*/ 1065213 h 6270626"/>
              <a:gd name="connsiteX1217" fmla="*/ 545150 w 1939925"/>
              <a:gd name="connsiteY1217" fmla="*/ 1064577 h 6270626"/>
              <a:gd name="connsiteX1218" fmla="*/ 554052 w 1939925"/>
              <a:gd name="connsiteY1218" fmla="*/ 1063623 h 6270626"/>
              <a:gd name="connsiteX1219" fmla="*/ 563271 w 1939925"/>
              <a:gd name="connsiteY1219" fmla="*/ 1062351 h 6270626"/>
              <a:gd name="connsiteX1220" fmla="*/ 571854 w 1939925"/>
              <a:gd name="connsiteY1220" fmla="*/ 1060761 h 6270626"/>
              <a:gd name="connsiteX1221" fmla="*/ 580438 w 1939925"/>
              <a:gd name="connsiteY1221" fmla="*/ 1058853 h 6270626"/>
              <a:gd name="connsiteX1222" fmla="*/ 588703 w 1939925"/>
              <a:gd name="connsiteY1222" fmla="*/ 1056945 h 6270626"/>
              <a:gd name="connsiteX1223" fmla="*/ 596969 w 1939925"/>
              <a:gd name="connsiteY1223" fmla="*/ 1054083 h 6270626"/>
              <a:gd name="connsiteX1224" fmla="*/ 604916 w 1939925"/>
              <a:gd name="connsiteY1224" fmla="*/ 1050903 h 6270626"/>
              <a:gd name="connsiteX1225" fmla="*/ 612546 w 1939925"/>
              <a:gd name="connsiteY1225" fmla="*/ 1047723 h 6270626"/>
              <a:gd name="connsiteX1226" fmla="*/ 620175 w 1939925"/>
              <a:gd name="connsiteY1226" fmla="*/ 1044225 h 6270626"/>
              <a:gd name="connsiteX1227" fmla="*/ 627487 w 1939925"/>
              <a:gd name="connsiteY1227" fmla="*/ 1040409 h 6270626"/>
              <a:gd name="connsiteX1228" fmla="*/ 634799 w 1939925"/>
              <a:gd name="connsiteY1228" fmla="*/ 1035639 h 6270626"/>
              <a:gd name="connsiteX1229" fmla="*/ 641793 w 1939925"/>
              <a:gd name="connsiteY1229" fmla="*/ 1031187 h 6270626"/>
              <a:gd name="connsiteX1230" fmla="*/ 648469 w 1939925"/>
              <a:gd name="connsiteY1230" fmla="*/ 1026099 h 6270626"/>
              <a:gd name="connsiteX1231" fmla="*/ 655145 w 1939925"/>
              <a:gd name="connsiteY1231" fmla="*/ 1020693 h 6270626"/>
              <a:gd name="connsiteX1232" fmla="*/ 661503 w 1939925"/>
              <a:gd name="connsiteY1232" fmla="*/ 1014969 h 6270626"/>
              <a:gd name="connsiteX1233" fmla="*/ 667543 w 1939925"/>
              <a:gd name="connsiteY1233" fmla="*/ 1008927 h 6270626"/>
              <a:gd name="connsiteX1234" fmla="*/ 673583 w 1939925"/>
              <a:gd name="connsiteY1234" fmla="*/ 1002567 h 6270626"/>
              <a:gd name="connsiteX1235" fmla="*/ 679305 w 1939925"/>
              <a:gd name="connsiteY1235" fmla="*/ 995571 h 6270626"/>
              <a:gd name="connsiteX1236" fmla="*/ 685028 w 1939925"/>
              <a:gd name="connsiteY1236" fmla="*/ 988893 h 6270626"/>
              <a:gd name="connsiteX1237" fmla="*/ 690432 w 1939925"/>
              <a:gd name="connsiteY1237" fmla="*/ 981579 h 6270626"/>
              <a:gd name="connsiteX1238" fmla="*/ 695518 w 1939925"/>
              <a:gd name="connsiteY1238" fmla="*/ 973629 h 6270626"/>
              <a:gd name="connsiteX1239" fmla="*/ 700605 w 1939925"/>
              <a:gd name="connsiteY1239" fmla="*/ 965679 h 6270626"/>
              <a:gd name="connsiteX1240" fmla="*/ 705373 w 1939925"/>
              <a:gd name="connsiteY1240" fmla="*/ 957093 h 6270626"/>
              <a:gd name="connsiteX1241" fmla="*/ 709506 w 1939925"/>
              <a:gd name="connsiteY1241" fmla="*/ 948507 h 6270626"/>
              <a:gd name="connsiteX1242" fmla="*/ 713957 w 1939925"/>
              <a:gd name="connsiteY1242" fmla="*/ 939603 h 6270626"/>
              <a:gd name="connsiteX1243" fmla="*/ 718407 w 1939925"/>
              <a:gd name="connsiteY1243" fmla="*/ 930381 h 6270626"/>
              <a:gd name="connsiteX1244" fmla="*/ 722222 w 1939925"/>
              <a:gd name="connsiteY1244" fmla="*/ 920523 h 6270626"/>
              <a:gd name="connsiteX1245" fmla="*/ 725719 w 1939925"/>
              <a:gd name="connsiteY1245" fmla="*/ 910348 h 6270626"/>
              <a:gd name="connsiteX1246" fmla="*/ 729216 w 1939925"/>
              <a:gd name="connsiteY1246" fmla="*/ 900172 h 6270626"/>
              <a:gd name="connsiteX1247" fmla="*/ 732713 w 1939925"/>
              <a:gd name="connsiteY1247" fmla="*/ 889678 h 6270626"/>
              <a:gd name="connsiteX1248" fmla="*/ 791207 w 1939925"/>
              <a:gd name="connsiteY1248" fmla="*/ 685841 h 6270626"/>
              <a:gd name="connsiteX1249" fmla="*/ 792161 w 1939925"/>
              <a:gd name="connsiteY1249" fmla="*/ 681707 h 6270626"/>
              <a:gd name="connsiteX1250" fmla="*/ 793432 w 1939925"/>
              <a:gd name="connsiteY1250" fmla="*/ 676619 h 6270626"/>
              <a:gd name="connsiteX1251" fmla="*/ 793750 w 1939925"/>
              <a:gd name="connsiteY1251" fmla="*/ 670259 h 6270626"/>
              <a:gd name="connsiteX1252" fmla="*/ 793750 w 1939925"/>
              <a:gd name="connsiteY1252" fmla="*/ 663263 h 6270626"/>
              <a:gd name="connsiteX1253" fmla="*/ 793750 w 1939925"/>
              <a:gd name="connsiteY1253" fmla="*/ 657221 h 6270626"/>
              <a:gd name="connsiteX1254" fmla="*/ 793432 w 1939925"/>
              <a:gd name="connsiteY1254" fmla="*/ 651815 h 6270626"/>
              <a:gd name="connsiteX1255" fmla="*/ 792479 w 1939925"/>
              <a:gd name="connsiteY1255" fmla="*/ 645773 h 6270626"/>
              <a:gd name="connsiteX1256" fmla="*/ 791207 w 1939925"/>
              <a:gd name="connsiteY1256" fmla="*/ 640049 h 6270626"/>
              <a:gd name="connsiteX1257" fmla="*/ 789935 w 1939925"/>
              <a:gd name="connsiteY1257" fmla="*/ 634007 h 6270626"/>
              <a:gd name="connsiteX1258" fmla="*/ 788346 w 1939925"/>
              <a:gd name="connsiteY1258" fmla="*/ 628601 h 6270626"/>
              <a:gd name="connsiteX1259" fmla="*/ 786120 w 1939925"/>
              <a:gd name="connsiteY1259" fmla="*/ 622559 h 6270626"/>
              <a:gd name="connsiteX1260" fmla="*/ 783895 w 1939925"/>
              <a:gd name="connsiteY1260" fmla="*/ 616835 h 6270626"/>
              <a:gd name="connsiteX1261" fmla="*/ 781034 w 1939925"/>
              <a:gd name="connsiteY1261" fmla="*/ 610793 h 6270626"/>
              <a:gd name="connsiteX1262" fmla="*/ 778491 w 1939925"/>
              <a:gd name="connsiteY1262" fmla="*/ 605069 h 6270626"/>
              <a:gd name="connsiteX1263" fmla="*/ 775312 w 1939925"/>
              <a:gd name="connsiteY1263" fmla="*/ 599027 h 6270626"/>
              <a:gd name="connsiteX1264" fmla="*/ 771815 w 1939925"/>
              <a:gd name="connsiteY1264" fmla="*/ 592985 h 6270626"/>
              <a:gd name="connsiteX1265" fmla="*/ 767682 w 1939925"/>
              <a:gd name="connsiteY1265" fmla="*/ 586943 h 6270626"/>
              <a:gd name="connsiteX1266" fmla="*/ 763549 w 1939925"/>
              <a:gd name="connsiteY1266" fmla="*/ 581219 h 6270626"/>
              <a:gd name="connsiteX1267" fmla="*/ 759099 w 1939925"/>
              <a:gd name="connsiteY1267" fmla="*/ 575177 h 6270626"/>
              <a:gd name="connsiteX1268" fmla="*/ 754330 w 1939925"/>
              <a:gd name="connsiteY1268" fmla="*/ 568817 h 6270626"/>
              <a:gd name="connsiteX1269" fmla="*/ 749244 w 1939925"/>
              <a:gd name="connsiteY1269" fmla="*/ 563093 h 6270626"/>
              <a:gd name="connsiteX1270" fmla="*/ 744157 w 1939925"/>
              <a:gd name="connsiteY1270" fmla="*/ 557052 h 6270626"/>
              <a:gd name="connsiteX1271" fmla="*/ 738753 w 1939925"/>
              <a:gd name="connsiteY1271" fmla="*/ 551328 h 6270626"/>
              <a:gd name="connsiteX1272" fmla="*/ 733349 w 1939925"/>
              <a:gd name="connsiteY1272" fmla="*/ 545604 h 6270626"/>
              <a:gd name="connsiteX1273" fmla="*/ 727626 w 1939925"/>
              <a:gd name="connsiteY1273" fmla="*/ 540198 h 6270626"/>
              <a:gd name="connsiteX1274" fmla="*/ 721904 w 1939925"/>
              <a:gd name="connsiteY1274" fmla="*/ 535110 h 6270626"/>
              <a:gd name="connsiteX1275" fmla="*/ 715864 w 1939925"/>
              <a:gd name="connsiteY1275" fmla="*/ 529704 h 6270626"/>
              <a:gd name="connsiteX1276" fmla="*/ 709506 w 1939925"/>
              <a:gd name="connsiteY1276" fmla="*/ 524934 h 6270626"/>
              <a:gd name="connsiteX1277" fmla="*/ 703466 w 1939925"/>
              <a:gd name="connsiteY1277" fmla="*/ 519846 h 6270626"/>
              <a:gd name="connsiteX1278" fmla="*/ 697108 w 1939925"/>
              <a:gd name="connsiteY1278" fmla="*/ 515076 h 6270626"/>
              <a:gd name="connsiteX1279" fmla="*/ 690432 w 1939925"/>
              <a:gd name="connsiteY1279" fmla="*/ 510306 h 6270626"/>
              <a:gd name="connsiteX1280" fmla="*/ 683756 w 1939925"/>
              <a:gd name="connsiteY1280" fmla="*/ 505854 h 6270626"/>
              <a:gd name="connsiteX1281" fmla="*/ 669450 w 1939925"/>
              <a:gd name="connsiteY1281" fmla="*/ 496950 h 6270626"/>
              <a:gd name="connsiteX1282" fmla="*/ 655145 w 1939925"/>
              <a:gd name="connsiteY1282" fmla="*/ 488682 h 6270626"/>
              <a:gd name="connsiteX1283" fmla="*/ 647515 w 1939925"/>
              <a:gd name="connsiteY1283" fmla="*/ 484866 h 6270626"/>
              <a:gd name="connsiteX1284" fmla="*/ 640203 w 1939925"/>
              <a:gd name="connsiteY1284" fmla="*/ 481368 h 6270626"/>
              <a:gd name="connsiteX1285" fmla="*/ 632574 w 1939925"/>
              <a:gd name="connsiteY1285" fmla="*/ 477870 h 6270626"/>
              <a:gd name="connsiteX1286" fmla="*/ 625262 w 1939925"/>
              <a:gd name="connsiteY1286" fmla="*/ 475008 h 6270626"/>
              <a:gd name="connsiteX1287" fmla="*/ 617632 w 1939925"/>
              <a:gd name="connsiteY1287" fmla="*/ 471828 h 6270626"/>
              <a:gd name="connsiteX1288" fmla="*/ 610320 w 1939925"/>
              <a:gd name="connsiteY1288" fmla="*/ 469602 h 6270626"/>
              <a:gd name="connsiteX1289" fmla="*/ 602691 w 1939925"/>
              <a:gd name="connsiteY1289" fmla="*/ 467376 h 6270626"/>
              <a:gd name="connsiteX1290" fmla="*/ 595379 w 1939925"/>
              <a:gd name="connsiteY1290" fmla="*/ 464832 h 6270626"/>
              <a:gd name="connsiteX1291" fmla="*/ 588385 w 1939925"/>
              <a:gd name="connsiteY1291" fmla="*/ 462924 h 6270626"/>
              <a:gd name="connsiteX1292" fmla="*/ 580756 w 1939925"/>
              <a:gd name="connsiteY1292" fmla="*/ 461334 h 6270626"/>
              <a:gd name="connsiteX1293" fmla="*/ 573444 w 1939925"/>
              <a:gd name="connsiteY1293" fmla="*/ 460062 h 6270626"/>
              <a:gd name="connsiteX1294" fmla="*/ 565814 w 1939925"/>
              <a:gd name="connsiteY1294" fmla="*/ 459108 h 6270626"/>
              <a:gd name="connsiteX1295" fmla="*/ 558820 w 1939925"/>
              <a:gd name="connsiteY1295" fmla="*/ 458154 h 6270626"/>
              <a:gd name="connsiteX1296" fmla="*/ 551508 w 1939925"/>
              <a:gd name="connsiteY1296" fmla="*/ 457518 h 6270626"/>
              <a:gd name="connsiteX1297" fmla="*/ 543879 w 1939925"/>
              <a:gd name="connsiteY1297" fmla="*/ 457200 h 6270626"/>
              <a:gd name="connsiteX1298" fmla="*/ 1400202 w 1939925"/>
              <a:gd name="connsiteY1298" fmla="*/ 439738 h 6270626"/>
              <a:gd name="connsiteX1299" fmla="*/ 1390665 w 1939925"/>
              <a:gd name="connsiteY1299" fmla="*/ 440056 h 6270626"/>
              <a:gd name="connsiteX1300" fmla="*/ 1381129 w 1939925"/>
              <a:gd name="connsiteY1300" fmla="*/ 441327 h 6270626"/>
              <a:gd name="connsiteX1301" fmla="*/ 1371592 w 1939925"/>
              <a:gd name="connsiteY1301" fmla="*/ 442598 h 6270626"/>
              <a:gd name="connsiteX1302" fmla="*/ 1362374 w 1939925"/>
              <a:gd name="connsiteY1302" fmla="*/ 444187 h 6270626"/>
              <a:gd name="connsiteX1303" fmla="*/ 1353473 w 1939925"/>
              <a:gd name="connsiteY1303" fmla="*/ 446094 h 6270626"/>
              <a:gd name="connsiteX1304" fmla="*/ 1344573 w 1939925"/>
              <a:gd name="connsiteY1304" fmla="*/ 448636 h 6270626"/>
              <a:gd name="connsiteX1305" fmla="*/ 1336308 w 1939925"/>
              <a:gd name="connsiteY1305" fmla="*/ 451496 h 6270626"/>
              <a:gd name="connsiteX1306" fmla="*/ 1327725 w 1939925"/>
              <a:gd name="connsiteY1306" fmla="*/ 454356 h 6270626"/>
              <a:gd name="connsiteX1307" fmla="*/ 1319778 w 1939925"/>
              <a:gd name="connsiteY1307" fmla="*/ 457852 h 6270626"/>
              <a:gd name="connsiteX1308" fmla="*/ 1311831 w 1939925"/>
              <a:gd name="connsiteY1308" fmla="*/ 461665 h 6270626"/>
              <a:gd name="connsiteX1309" fmla="*/ 1304202 w 1939925"/>
              <a:gd name="connsiteY1309" fmla="*/ 466114 h 6270626"/>
              <a:gd name="connsiteX1310" fmla="*/ 1296573 w 1939925"/>
              <a:gd name="connsiteY1310" fmla="*/ 470563 h 6270626"/>
              <a:gd name="connsiteX1311" fmla="*/ 1289579 w 1939925"/>
              <a:gd name="connsiteY1311" fmla="*/ 475330 h 6270626"/>
              <a:gd name="connsiteX1312" fmla="*/ 1282586 w 1939925"/>
              <a:gd name="connsiteY1312" fmla="*/ 481050 h 6270626"/>
              <a:gd name="connsiteX1313" fmla="*/ 1275910 w 1939925"/>
              <a:gd name="connsiteY1313" fmla="*/ 486452 h 6270626"/>
              <a:gd name="connsiteX1314" fmla="*/ 1269235 w 1939925"/>
              <a:gd name="connsiteY1314" fmla="*/ 492808 h 6270626"/>
              <a:gd name="connsiteX1315" fmla="*/ 1262560 w 1939925"/>
              <a:gd name="connsiteY1315" fmla="*/ 499481 h 6270626"/>
              <a:gd name="connsiteX1316" fmla="*/ 1256202 w 1939925"/>
              <a:gd name="connsiteY1316" fmla="*/ 506472 h 6270626"/>
              <a:gd name="connsiteX1317" fmla="*/ 1250480 w 1939925"/>
              <a:gd name="connsiteY1317" fmla="*/ 514099 h 6270626"/>
              <a:gd name="connsiteX1318" fmla="*/ 1244440 w 1939925"/>
              <a:gd name="connsiteY1318" fmla="*/ 522361 h 6270626"/>
              <a:gd name="connsiteX1319" fmla="*/ 1238401 w 1939925"/>
              <a:gd name="connsiteY1319" fmla="*/ 531259 h 6270626"/>
              <a:gd name="connsiteX1320" fmla="*/ 1232679 w 1939925"/>
              <a:gd name="connsiteY1320" fmla="*/ 540157 h 6270626"/>
              <a:gd name="connsiteX1321" fmla="*/ 1227275 w 1939925"/>
              <a:gd name="connsiteY1321" fmla="*/ 550008 h 6270626"/>
              <a:gd name="connsiteX1322" fmla="*/ 1222189 w 1939925"/>
              <a:gd name="connsiteY1322" fmla="*/ 560178 h 6270626"/>
              <a:gd name="connsiteX1323" fmla="*/ 1217103 w 1939925"/>
              <a:gd name="connsiteY1323" fmla="*/ 570664 h 6270626"/>
              <a:gd name="connsiteX1324" fmla="*/ 1211699 w 1939925"/>
              <a:gd name="connsiteY1324" fmla="*/ 582105 h 6270626"/>
              <a:gd name="connsiteX1325" fmla="*/ 1207248 w 1939925"/>
              <a:gd name="connsiteY1325" fmla="*/ 593545 h 6270626"/>
              <a:gd name="connsiteX1326" fmla="*/ 1202480 w 1939925"/>
              <a:gd name="connsiteY1326" fmla="*/ 605938 h 6270626"/>
              <a:gd name="connsiteX1327" fmla="*/ 1197712 w 1939925"/>
              <a:gd name="connsiteY1327" fmla="*/ 618650 h 6270626"/>
              <a:gd name="connsiteX1328" fmla="*/ 1193262 w 1939925"/>
              <a:gd name="connsiteY1328" fmla="*/ 631996 h 6270626"/>
              <a:gd name="connsiteX1329" fmla="*/ 1189129 w 1939925"/>
              <a:gd name="connsiteY1329" fmla="*/ 645661 h 6270626"/>
              <a:gd name="connsiteX1330" fmla="*/ 1117924 w 1939925"/>
              <a:gd name="connsiteY1330" fmla="*/ 887175 h 6270626"/>
              <a:gd name="connsiteX1331" fmla="*/ 1115699 w 1939925"/>
              <a:gd name="connsiteY1331" fmla="*/ 896709 h 6270626"/>
              <a:gd name="connsiteX1332" fmla="*/ 1114110 w 1939925"/>
              <a:gd name="connsiteY1332" fmla="*/ 905607 h 6270626"/>
              <a:gd name="connsiteX1333" fmla="*/ 1113156 w 1939925"/>
              <a:gd name="connsiteY1333" fmla="*/ 913234 h 6270626"/>
              <a:gd name="connsiteX1334" fmla="*/ 1112838 w 1939925"/>
              <a:gd name="connsiteY1334" fmla="*/ 920225 h 6270626"/>
              <a:gd name="connsiteX1335" fmla="*/ 1112838 w 1939925"/>
              <a:gd name="connsiteY1335" fmla="*/ 926581 h 6270626"/>
              <a:gd name="connsiteX1336" fmla="*/ 1113156 w 1939925"/>
              <a:gd name="connsiteY1336" fmla="*/ 932936 h 6270626"/>
              <a:gd name="connsiteX1337" fmla="*/ 1114110 w 1939925"/>
              <a:gd name="connsiteY1337" fmla="*/ 939610 h 6270626"/>
              <a:gd name="connsiteX1338" fmla="*/ 1114745 w 1939925"/>
              <a:gd name="connsiteY1338" fmla="*/ 945647 h 6270626"/>
              <a:gd name="connsiteX1339" fmla="*/ 1116335 w 1939925"/>
              <a:gd name="connsiteY1339" fmla="*/ 952321 h 6270626"/>
              <a:gd name="connsiteX1340" fmla="*/ 1117924 w 1939925"/>
              <a:gd name="connsiteY1340" fmla="*/ 958677 h 6270626"/>
              <a:gd name="connsiteX1341" fmla="*/ 1119514 w 1939925"/>
              <a:gd name="connsiteY1341" fmla="*/ 965350 h 6270626"/>
              <a:gd name="connsiteX1342" fmla="*/ 1121421 w 1939925"/>
              <a:gd name="connsiteY1342" fmla="*/ 972023 h 6270626"/>
              <a:gd name="connsiteX1343" fmla="*/ 1123964 w 1939925"/>
              <a:gd name="connsiteY1343" fmla="*/ 978697 h 6270626"/>
              <a:gd name="connsiteX1344" fmla="*/ 1126507 w 1939925"/>
              <a:gd name="connsiteY1344" fmla="*/ 985370 h 6270626"/>
              <a:gd name="connsiteX1345" fmla="*/ 1129686 w 1939925"/>
              <a:gd name="connsiteY1345" fmla="*/ 992044 h 6270626"/>
              <a:gd name="connsiteX1346" fmla="*/ 1132865 w 1939925"/>
              <a:gd name="connsiteY1346" fmla="*/ 998717 h 6270626"/>
              <a:gd name="connsiteX1347" fmla="*/ 1136361 w 1939925"/>
              <a:gd name="connsiteY1347" fmla="*/ 1005391 h 6270626"/>
              <a:gd name="connsiteX1348" fmla="*/ 1139858 w 1939925"/>
              <a:gd name="connsiteY1348" fmla="*/ 1012064 h 6270626"/>
              <a:gd name="connsiteX1349" fmla="*/ 1144308 w 1939925"/>
              <a:gd name="connsiteY1349" fmla="*/ 1018737 h 6270626"/>
              <a:gd name="connsiteX1350" fmla="*/ 1148759 w 1939925"/>
              <a:gd name="connsiteY1350" fmla="*/ 1025729 h 6270626"/>
              <a:gd name="connsiteX1351" fmla="*/ 1152891 w 1939925"/>
              <a:gd name="connsiteY1351" fmla="*/ 1032402 h 6270626"/>
              <a:gd name="connsiteX1352" fmla="*/ 1157659 w 1939925"/>
              <a:gd name="connsiteY1352" fmla="*/ 1039075 h 6270626"/>
              <a:gd name="connsiteX1353" fmla="*/ 1162745 w 1939925"/>
              <a:gd name="connsiteY1353" fmla="*/ 1045749 h 6270626"/>
              <a:gd name="connsiteX1354" fmla="*/ 1167831 w 1939925"/>
              <a:gd name="connsiteY1354" fmla="*/ 1052105 h 6270626"/>
              <a:gd name="connsiteX1355" fmla="*/ 1173235 w 1939925"/>
              <a:gd name="connsiteY1355" fmla="*/ 1058460 h 6270626"/>
              <a:gd name="connsiteX1356" fmla="*/ 1178957 w 1939925"/>
              <a:gd name="connsiteY1356" fmla="*/ 1064180 h 6270626"/>
              <a:gd name="connsiteX1357" fmla="*/ 1184679 w 1939925"/>
              <a:gd name="connsiteY1357" fmla="*/ 1070218 h 6270626"/>
              <a:gd name="connsiteX1358" fmla="*/ 1190719 w 1939925"/>
              <a:gd name="connsiteY1358" fmla="*/ 1075938 h 6270626"/>
              <a:gd name="connsiteX1359" fmla="*/ 1196758 w 1939925"/>
              <a:gd name="connsiteY1359" fmla="*/ 1081341 h 6270626"/>
              <a:gd name="connsiteX1360" fmla="*/ 1203434 w 1939925"/>
              <a:gd name="connsiteY1360" fmla="*/ 1087061 h 6270626"/>
              <a:gd name="connsiteX1361" fmla="*/ 1209791 w 1939925"/>
              <a:gd name="connsiteY1361" fmla="*/ 1092463 h 6270626"/>
              <a:gd name="connsiteX1362" fmla="*/ 1217103 w 1939925"/>
              <a:gd name="connsiteY1362" fmla="*/ 1097547 h 6270626"/>
              <a:gd name="connsiteX1363" fmla="*/ 1224096 w 1939925"/>
              <a:gd name="connsiteY1363" fmla="*/ 1102632 h 6270626"/>
              <a:gd name="connsiteX1364" fmla="*/ 1231089 w 1939925"/>
              <a:gd name="connsiteY1364" fmla="*/ 1107717 h 6270626"/>
              <a:gd name="connsiteX1365" fmla="*/ 1238401 w 1939925"/>
              <a:gd name="connsiteY1365" fmla="*/ 1112483 h 6270626"/>
              <a:gd name="connsiteX1366" fmla="*/ 1246348 w 1939925"/>
              <a:gd name="connsiteY1366" fmla="*/ 1117250 h 6270626"/>
              <a:gd name="connsiteX1367" fmla="*/ 1254295 w 1939925"/>
              <a:gd name="connsiteY1367" fmla="*/ 1122017 h 6270626"/>
              <a:gd name="connsiteX1368" fmla="*/ 1262242 w 1939925"/>
              <a:gd name="connsiteY1368" fmla="*/ 1125830 h 6270626"/>
              <a:gd name="connsiteX1369" fmla="*/ 1269871 w 1939925"/>
              <a:gd name="connsiteY1369" fmla="*/ 1129644 h 6270626"/>
              <a:gd name="connsiteX1370" fmla="*/ 1278136 w 1939925"/>
              <a:gd name="connsiteY1370" fmla="*/ 1133139 h 6270626"/>
              <a:gd name="connsiteX1371" fmla="*/ 1286401 w 1939925"/>
              <a:gd name="connsiteY1371" fmla="*/ 1136635 h 6270626"/>
              <a:gd name="connsiteX1372" fmla="*/ 1294348 w 1939925"/>
              <a:gd name="connsiteY1372" fmla="*/ 1139813 h 6270626"/>
              <a:gd name="connsiteX1373" fmla="*/ 1302612 w 1939925"/>
              <a:gd name="connsiteY1373" fmla="*/ 1142673 h 6270626"/>
              <a:gd name="connsiteX1374" fmla="*/ 1311195 w 1939925"/>
              <a:gd name="connsiteY1374" fmla="*/ 1144897 h 6270626"/>
              <a:gd name="connsiteX1375" fmla="*/ 1319460 w 1939925"/>
              <a:gd name="connsiteY1375" fmla="*/ 1147122 h 6270626"/>
              <a:gd name="connsiteX1376" fmla="*/ 1327725 w 1939925"/>
              <a:gd name="connsiteY1376" fmla="*/ 1149028 h 6270626"/>
              <a:gd name="connsiteX1377" fmla="*/ 1336308 w 1939925"/>
              <a:gd name="connsiteY1377" fmla="*/ 1150617 h 6270626"/>
              <a:gd name="connsiteX1378" fmla="*/ 1344890 w 1939925"/>
              <a:gd name="connsiteY1378" fmla="*/ 1151570 h 6270626"/>
              <a:gd name="connsiteX1379" fmla="*/ 1353473 w 1939925"/>
              <a:gd name="connsiteY1379" fmla="*/ 1152842 h 6270626"/>
              <a:gd name="connsiteX1380" fmla="*/ 1362374 w 1939925"/>
              <a:gd name="connsiteY1380" fmla="*/ 1153795 h 6270626"/>
              <a:gd name="connsiteX1381" fmla="*/ 1371274 w 1939925"/>
              <a:gd name="connsiteY1381" fmla="*/ 1154113 h 6270626"/>
              <a:gd name="connsiteX1382" fmla="*/ 1379857 w 1939925"/>
              <a:gd name="connsiteY1382" fmla="*/ 1154113 h 6270626"/>
              <a:gd name="connsiteX1383" fmla="*/ 1395751 w 1939925"/>
              <a:gd name="connsiteY1383" fmla="*/ 1153795 h 6270626"/>
              <a:gd name="connsiteX1384" fmla="*/ 1411009 w 1939925"/>
              <a:gd name="connsiteY1384" fmla="*/ 1152524 h 6270626"/>
              <a:gd name="connsiteX1385" fmla="*/ 1418321 w 1939925"/>
              <a:gd name="connsiteY1385" fmla="*/ 1151570 h 6270626"/>
              <a:gd name="connsiteX1386" fmla="*/ 1425950 w 1939925"/>
              <a:gd name="connsiteY1386" fmla="*/ 1150935 h 6270626"/>
              <a:gd name="connsiteX1387" fmla="*/ 1432943 w 1939925"/>
              <a:gd name="connsiteY1387" fmla="*/ 1149664 h 6270626"/>
              <a:gd name="connsiteX1388" fmla="*/ 1439937 w 1939925"/>
              <a:gd name="connsiteY1388" fmla="*/ 1148075 h 6270626"/>
              <a:gd name="connsiteX1389" fmla="*/ 1446930 w 1939925"/>
              <a:gd name="connsiteY1389" fmla="*/ 1146486 h 6270626"/>
              <a:gd name="connsiteX1390" fmla="*/ 1453605 w 1939925"/>
              <a:gd name="connsiteY1390" fmla="*/ 1144897 h 6270626"/>
              <a:gd name="connsiteX1391" fmla="*/ 1460281 w 1939925"/>
              <a:gd name="connsiteY1391" fmla="*/ 1142990 h 6270626"/>
              <a:gd name="connsiteX1392" fmla="*/ 1466956 w 1939925"/>
              <a:gd name="connsiteY1392" fmla="*/ 1140766 h 6270626"/>
              <a:gd name="connsiteX1393" fmla="*/ 1473632 w 1939925"/>
              <a:gd name="connsiteY1393" fmla="*/ 1138224 h 6270626"/>
              <a:gd name="connsiteX1394" fmla="*/ 1479989 w 1939925"/>
              <a:gd name="connsiteY1394" fmla="*/ 1135999 h 6270626"/>
              <a:gd name="connsiteX1395" fmla="*/ 1486347 w 1939925"/>
              <a:gd name="connsiteY1395" fmla="*/ 1133139 h 6270626"/>
              <a:gd name="connsiteX1396" fmla="*/ 1492705 w 1939925"/>
              <a:gd name="connsiteY1396" fmla="*/ 1129961 h 6270626"/>
              <a:gd name="connsiteX1397" fmla="*/ 1498744 w 1939925"/>
              <a:gd name="connsiteY1397" fmla="*/ 1127419 h 6270626"/>
              <a:gd name="connsiteX1398" fmla="*/ 1504784 w 1939925"/>
              <a:gd name="connsiteY1398" fmla="*/ 1123923 h 6270626"/>
              <a:gd name="connsiteX1399" fmla="*/ 1510824 w 1939925"/>
              <a:gd name="connsiteY1399" fmla="*/ 1120746 h 6270626"/>
              <a:gd name="connsiteX1400" fmla="*/ 1516228 w 1939925"/>
              <a:gd name="connsiteY1400" fmla="*/ 1116614 h 6270626"/>
              <a:gd name="connsiteX1401" fmla="*/ 1521632 w 1939925"/>
              <a:gd name="connsiteY1401" fmla="*/ 1113119 h 6270626"/>
              <a:gd name="connsiteX1402" fmla="*/ 1527036 w 1939925"/>
              <a:gd name="connsiteY1402" fmla="*/ 1108988 h 6270626"/>
              <a:gd name="connsiteX1403" fmla="*/ 1532757 w 1939925"/>
              <a:gd name="connsiteY1403" fmla="*/ 1104856 h 6270626"/>
              <a:gd name="connsiteX1404" fmla="*/ 1538161 w 1939925"/>
              <a:gd name="connsiteY1404" fmla="*/ 1100725 h 6270626"/>
              <a:gd name="connsiteX1405" fmla="*/ 1543247 w 1939925"/>
              <a:gd name="connsiteY1405" fmla="*/ 1095959 h 6270626"/>
              <a:gd name="connsiteX1406" fmla="*/ 1548334 w 1939925"/>
              <a:gd name="connsiteY1406" fmla="*/ 1091192 h 6270626"/>
              <a:gd name="connsiteX1407" fmla="*/ 1553102 w 1939925"/>
              <a:gd name="connsiteY1407" fmla="*/ 1086107 h 6270626"/>
              <a:gd name="connsiteX1408" fmla="*/ 1557870 w 1939925"/>
              <a:gd name="connsiteY1408" fmla="*/ 1081023 h 6270626"/>
              <a:gd name="connsiteX1409" fmla="*/ 1562638 w 1939925"/>
              <a:gd name="connsiteY1409" fmla="*/ 1075938 h 6270626"/>
              <a:gd name="connsiteX1410" fmla="*/ 1567088 w 1939925"/>
              <a:gd name="connsiteY1410" fmla="*/ 1070536 h 6270626"/>
              <a:gd name="connsiteX1411" fmla="*/ 1571539 w 1939925"/>
              <a:gd name="connsiteY1411" fmla="*/ 1064498 h 6270626"/>
              <a:gd name="connsiteX1412" fmla="*/ 1575989 w 1939925"/>
              <a:gd name="connsiteY1412" fmla="*/ 1058778 h 6270626"/>
              <a:gd name="connsiteX1413" fmla="*/ 1580122 w 1939925"/>
              <a:gd name="connsiteY1413" fmla="*/ 1052740 h 6270626"/>
              <a:gd name="connsiteX1414" fmla="*/ 1584572 w 1939925"/>
              <a:gd name="connsiteY1414" fmla="*/ 1046702 h 6270626"/>
              <a:gd name="connsiteX1415" fmla="*/ 1588386 w 1939925"/>
              <a:gd name="connsiteY1415" fmla="*/ 1040029 h 6270626"/>
              <a:gd name="connsiteX1416" fmla="*/ 1591883 w 1939925"/>
              <a:gd name="connsiteY1416" fmla="*/ 1033355 h 6270626"/>
              <a:gd name="connsiteX1417" fmla="*/ 1596016 w 1939925"/>
              <a:gd name="connsiteY1417" fmla="*/ 1026682 h 6270626"/>
              <a:gd name="connsiteX1418" fmla="*/ 1599512 w 1939925"/>
              <a:gd name="connsiteY1418" fmla="*/ 1019373 h 6270626"/>
              <a:gd name="connsiteX1419" fmla="*/ 1603009 w 1939925"/>
              <a:gd name="connsiteY1419" fmla="*/ 1012382 h 6270626"/>
              <a:gd name="connsiteX1420" fmla="*/ 1606188 w 1939925"/>
              <a:gd name="connsiteY1420" fmla="*/ 1005073 h 6270626"/>
              <a:gd name="connsiteX1421" fmla="*/ 1612227 w 1939925"/>
              <a:gd name="connsiteY1421" fmla="*/ 989184 h 6270626"/>
              <a:gd name="connsiteX1422" fmla="*/ 1617949 w 1939925"/>
              <a:gd name="connsiteY1422" fmla="*/ 973295 h 6270626"/>
              <a:gd name="connsiteX1423" fmla="*/ 1623035 w 1939925"/>
              <a:gd name="connsiteY1423" fmla="*/ 955816 h 6270626"/>
              <a:gd name="connsiteX1424" fmla="*/ 1627804 w 1939925"/>
              <a:gd name="connsiteY1424" fmla="*/ 938338 h 6270626"/>
              <a:gd name="connsiteX1425" fmla="*/ 1631618 w 1939925"/>
              <a:gd name="connsiteY1425" fmla="*/ 919907 h 6270626"/>
              <a:gd name="connsiteX1426" fmla="*/ 1635115 w 1939925"/>
              <a:gd name="connsiteY1426" fmla="*/ 900205 h 6270626"/>
              <a:gd name="connsiteX1427" fmla="*/ 1637976 w 1939925"/>
              <a:gd name="connsiteY1427" fmla="*/ 880184 h 6270626"/>
              <a:gd name="connsiteX1428" fmla="*/ 1640201 w 1939925"/>
              <a:gd name="connsiteY1428" fmla="*/ 859211 h 6270626"/>
              <a:gd name="connsiteX1429" fmla="*/ 1642108 w 1939925"/>
              <a:gd name="connsiteY1429" fmla="*/ 837602 h 6270626"/>
              <a:gd name="connsiteX1430" fmla="*/ 1643698 w 1939925"/>
              <a:gd name="connsiteY1430" fmla="*/ 815039 h 6270626"/>
              <a:gd name="connsiteX1431" fmla="*/ 1644651 w 1939925"/>
              <a:gd name="connsiteY1431" fmla="*/ 791523 h 6270626"/>
              <a:gd name="connsiteX1432" fmla="*/ 1644651 w 1939925"/>
              <a:gd name="connsiteY1432" fmla="*/ 767690 h 6270626"/>
              <a:gd name="connsiteX1433" fmla="*/ 1644651 w 1939925"/>
              <a:gd name="connsiteY1433" fmla="*/ 748940 h 6270626"/>
              <a:gd name="connsiteX1434" fmla="*/ 1643698 w 1939925"/>
              <a:gd name="connsiteY1434" fmla="*/ 730509 h 6270626"/>
              <a:gd name="connsiteX1435" fmla="*/ 1642744 w 1939925"/>
              <a:gd name="connsiteY1435" fmla="*/ 712713 h 6270626"/>
              <a:gd name="connsiteX1436" fmla="*/ 1640519 w 1939925"/>
              <a:gd name="connsiteY1436" fmla="*/ 695553 h 6270626"/>
              <a:gd name="connsiteX1437" fmla="*/ 1638611 w 1939925"/>
              <a:gd name="connsiteY1437" fmla="*/ 678710 h 6270626"/>
              <a:gd name="connsiteX1438" fmla="*/ 1636068 w 1939925"/>
              <a:gd name="connsiteY1438" fmla="*/ 662186 h 6270626"/>
              <a:gd name="connsiteX1439" fmla="*/ 1632254 w 1939925"/>
              <a:gd name="connsiteY1439" fmla="*/ 646297 h 6270626"/>
              <a:gd name="connsiteX1440" fmla="*/ 1628757 w 1939925"/>
              <a:gd name="connsiteY1440" fmla="*/ 631043 h 6270626"/>
              <a:gd name="connsiteX1441" fmla="*/ 1624625 w 1939925"/>
              <a:gd name="connsiteY1441" fmla="*/ 616743 h 6270626"/>
              <a:gd name="connsiteX1442" fmla="*/ 1619857 w 1939925"/>
              <a:gd name="connsiteY1442" fmla="*/ 602125 h 6270626"/>
              <a:gd name="connsiteX1443" fmla="*/ 1614770 w 1939925"/>
              <a:gd name="connsiteY1443" fmla="*/ 588460 h 6270626"/>
              <a:gd name="connsiteX1444" fmla="*/ 1608731 w 1939925"/>
              <a:gd name="connsiteY1444" fmla="*/ 575113 h 6270626"/>
              <a:gd name="connsiteX1445" fmla="*/ 1602691 w 1939925"/>
              <a:gd name="connsiteY1445" fmla="*/ 562402 h 6270626"/>
              <a:gd name="connsiteX1446" fmla="*/ 1596016 w 1939925"/>
              <a:gd name="connsiteY1446" fmla="*/ 550326 h 6270626"/>
              <a:gd name="connsiteX1447" fmla="*/ 1588704 w 1939925"/>
              <a:gd name="connsiteY1447" fmla="*/ 538568 h 6270626"/>
              <a:gd name="connsiteX1448" fmla="*/ 1581075 w 1939925"/>
              <a:gd name="connsiteY1448" fmla="*/ 527128 h 6270626"/>
              <a:gd name="connsiteX1449" fmla="*/ 1573128 w 1939925"/>
              <a:gd name="connsiteY1449" fmla="*/ 516641 h 6270626"/>
              <a:gd name="connsiteX1450" fmla="*/ 1564545 w 1939925"/>
              <a:gd name="connsiteY1450" fmla="*/ 506790 h 6270626"/>
              <a:gd name="connsiteX1451" fmla="*/ 1555963 w 1939925"/>
              <a:gd name="connsiteY1451" fmla="*/ 497257 h 6270626"/>
              <a:gd name="connsiteX1452" fmla="*/ 1546426 w 1939925"/>
              <a:gd name="connsiteY1452" fmla="*/ 488676 h 6270626"/>
              <a:gd name="connsiteX1453" fmla="*/ 1536890 w 1939925"/>
              <a:gd name="connsiteY1453" fmla="*/ 481050 h 6270626"/>
              <a:gd name="connsiteX1454" fmla="*/ 1527036 w 1939925"/>
              <a:gd name="connsiteY1454" fmla="*/ 473741 h 6270626"/>
              <a:gd name="connsiteX1455" fmla="*/ 1516863 w 1939925"/>
              <a:gd name="connsiteY1455" fmla="*/ 467067 h 6270626"/>
              <a:gd name="connsiteX1456" fmla="*/ 1506691 w 1939925"/>
              <a:gd name="connsiteY1456" fmla="*/ 461347 h 6270626"/>
              <a:gd name="connsiteX1457" fmla="*/ 1495883 w 1939925"/>
              <a:gd name="connsiteY1457" fmla="*/ 456263 h 6270626"/>
              <a:gd name="connsiteX1458" fmla="*/ 1484758 w 1939925"/>
              <a:gd name="connsiteY1458" fmla="*/ 451814 h 6270626"/>
              <a:gd name="connsiteX1459" fmla="*/ 1472996 w 1939925"/>
              <a:gd name="connsiteY1459" fmla="*/ 448000 h 6270626"/>
              <a:gd name="connsiteX1460" fmla="*/ 1461234 w 1939925"/>
              <a:gd name="connsiteY1460" fmla="*/ 445140 h 6270626"/>
              <a:gd name="connsiteX1461" fmla="*/ 1449155 w 1939925"/>
              <a:gd name="connsiteY1461" fmla="*/ 442598 h 6270626"/>
              <a:gd name="connsiteX1462" fmla="*/ 1436440 w 1939925"/>
              <a:gd name="connsiteY1462" fmla="*/ 441009 h 6270626"/>
              <a:gd name="connsiteX1463" fmla="*/ 1424043 w 1939925"/>
              <a:gd name="connsiteY1463" fmla="*/ 439738 h 6270626"/>
              <a:gd name="connsiteX1464" fmla="*/ 1410692 w 1939925"/>
              <a:gd name="connsiteY1464" fmla="*/ 439738 h 6270626"/>
              <a:gd name="connsiteX1465" fmla="*/ 1377724 w 1939925"/>
              <a:gd name="connsiteY1465" fmla="*/ 0 h 6270626"/>
              <a:gd name="connsiteX1466" fmla="*/ 1388200 w 1939925"/>
              <a:gd name="connsiteY1466" fmla="*/ 0 h 6270626"/>
              <a:gd name="connsiteX1467" fmla="*/ 1398676 w 1939925"/>
              <a:gd name="connsiteY1467" fmla="*/ 318 h 6270626"/>
              <a:gd name="connsiteX1468" fmla="*/ 1409469 w 1939925"/>
              <a:gd name="connsiteY1468" fmla="*/ 635 h 6270626"/>
              <a:gd name="connsiteX1469" fmla="*/ 1419945 w 1939925"/>
              <a:gd name="connsiteY1469" fmla="*/ 1588 h 6270626"/>
              <a:gd name="connsiteX1470" fmla="*/ 1430738 w 1939925"/>
              <a:gd name="connsiteY1470" fmla="*/ 2222 h 6270626"/>
              <a:gd name="connsiteX1471" fmla="*/ 1440896 w 1939925"/>
              <a:gd name="connsiteY1471" fmla="*/ 3492 h 6270626"/>
              <a:gd name="connsiteX1472" fmla="*/ 1451055 w 1939925"/>
              <a:gd name="connsiteY1472" fmla="*/ 4762 h 6270626"/>
              <a:gd name="connsiteX1473" fmla="*/ 1461213 w 1939925"/>
              <a:gd name="connsiteY1473" fmla="*/ 6350 h 6270626"/>
              <a:gd name="connsiteX1474" fmla="*/ 1471371 w 1939925"/>
              <a:gd name="connsiteY1474" fmla="*/ 7938 h 6270626"/>
              <a:gd name="connsiteX1475" fmla="*/ 1481212 w 1939925"/>
              <a:gd name="connsiteY1475" fmla="*/ 9842 h 6270626"/>
              <a:gd name="connsiteX1476" fmla="*/ 1491053 w 1939925"/>
              <a:gd name="connsiteY1476" fmla="*/ 11748 h 6270626"/>
              <a:gd name="connsiteX1477" fmla="*/ 1500894 w 1939925"/>
              <a:gd name="connsiteY1477" fmla="*/ 13970 h 6270626"/>
              <a:gd name="connsiteX1478" fmla="*/ 1510735 w 1939925"/>
              <a:gd name="connsiteY1478" fmla="*/ 16510 h 6270626"/>
              <a:gd name="connsiteX1479" fmla="*/ 1519941 w 1939925"/>
              <a:gd name="connsiteY1479" fmla="*/ 18732 h 6270626"/>
              <a:gd name="connsiteX1480" fmla="*/ 1529464 w 1939925"/>
              <a:gd name="connsiteY1480" fmla="*/ 21908 h 6270626"/>
              <a:gd name="connsiteX1481" fmla="*/ 1538670 w 1939925"/>
              <a:gd name="connsiteY1481" fmla="*/ 24765 h 6270626"/>
              <a:gd name="connsiteX1482" fmla="*/ 1548194 w 1939925"/>
              <a:gd name="connsiteY1482" fmla="*/ 27940 h 6270626"/>
              <a:gd name="connsiteX1483" fmla="*/ 1557717 w 1939925"/>
              <a:gd name="connsiteY1483" fmla="*/ 31432 h 6270626"/>
              <a:gd name="connsiteX1484" fmla="*/ 1566606 w 1939925"/>
              <a:gd name="connsiteY1484" fmla="*/ 34925 h 6270626"/>
              <a:gd name="connsiteX1485" fmla="*/ 1575812 w 1939925"/>
              <a:gd name="connsiteY1485" fmla="*/ 38735 h 6270626"/>
              <a:gd name="connsiteX1486" fmla="*/ 1584700 w 1939925"/>
              <a:gd name="connsiteY1486" fmla="*/ 42862 h 6270626"/>
              <a:gd name="connsiteX1487" fmla="*/ 1593589 w 1939925"/>
              <a:gd name="connsiteY1487" fmla="*/ 46672 h 6270626"/>
              <a:gd name="connsiteX1488" fmla="*/ 1602477 w 1939925"/>
              <a:gd name="connsiteY1488" fmla="*/ 51435 h 6270626"/>
              <a:gd name="connsiteX1489" fmla="*/ 1611049 w 1939925"/>
              <a:gd name="connsiteY1489" fmla="*/ 55562 h 6270626"/>
              <a:gd name="connsiteX1490" fmla="*/ 1619620 w 1939925"/>
              <a:gd name="connsiteY1490" fmla="*/ 60325 h 6270626"/>
              <a:gd name="connsiteX1491" fmla="*/ 1628191 w 1939925"/>
              <a:gd name="connsiteY1491" fmla="*/ 65405 h 6270626"/>
              <a:gd name="connsiteX1492" fmla="*/ 1636444 w 1939925"/>
              <a:gd name="connsiteY1492" fmla="*/ 70485 h 6270626"/>
              <a:gd name="connsiteX1493" fmla="*/ 1645016 w 1939925"/>
              <a:gd name="connsiteY1493" fmla="*/ 75882 h 6270626"/>
              <a:gd name="connsiteX1494" fmla="*/ 1653269 w 1939925"/>
              <a:gd name="connsiteY1494" fmla="*/ 81598 h 6270626"/>
              <a:gd name="connsiteX1495" fmla="*/ 1661523 w 1939925"/>
              <a:gd name="connsiteY1495" fmla="*/ 86995 h 6270626"/>
              <a:gd name="connsiteX1496" fmla="*/ 1669459 w 1939925"/>
              <a:gd name="connsiteY1496" fmla="*/ 93028 h 6270626"/>
              <a:gd name="connsiteX1497" fmla="*/ 1677713 w 1939925"/>
              <a:gd name="connsiteY1497" fmla="*/ 99060 h 6270626"/>
              <a:gd name="connsiteX1498" fmla="*/ 1685331 w 1939925"/>
              <a:gd name="connsiteY1498" fmla="*/ 105410 h 6270626"/>
              <a:gd name="connsiteX1499" fmla="*/ 1693268 w 1939925"/>
              <a:gd name="connsiteY1499" fmla="*/ 111760 h 6270626"/>
              <a:gd name="connsiteX1500" fmla="*/ 1700886 w 1939925"/>
              <a:gd name="connsiteY1500" fmla="*/ 118428 h 6270626"/>
              <a:gd name="connsiteX1501" fmla="*/ 1708188 w 1939925"/>
              <a:gd name="connsiteY1501" fmla="*/ 125095 h 6270626"/>
              <a:gd name="connsiteX1502" fmla="*/ 1723108 w 1939925"/>
              <a:gd name="connsiteY1502" fmla="*/ 139065 h 6270626"/>
              <a:gd name="connsiteX1503" fmla="*/ 1737393 w 1939925"/>
              <a:gd name="connsiteY1503" fmla="*/ 153670 h 6270626"/>
              <a:gd name="connsiteX1504" fmla="*/ 1751043 w 1939925"/>
              <a:gd name="connsiteY1504" fmla="*/ 168910 h 6270626"/>
              <a:gd name="connsiteX1505" fmla="*/ 1764376 w 1939925"/>
              <a:gd name="connsiteY1505" fmla="*/ 184468 h 6270626"/>
              <a:gd name="connsiteX1506" fmla="*/ 1776756 w 1939925"/>
              <a:gd name="connsiteY1506" fmla="*/ 200978 h 6270626"/>
              <a:gd name="connsiteX1507" fmla="*/ 1789454 w 1939925"/>
              <a:gd name="connsiteY1507" fmla="*/ 218440 h 6270626"/>
              <a:gd name="connsiteX1508" fmla="*/ 1801200 w 1939925"/>
              <a:gd name="connsiteY1508" fmla="*/ 235903 h 6270626"/>
              <a:gd name="connsiteX1509" fmla="*/ 1812628 w 1939925"/>
              <a:gd name="connsiteY1509" fmla="*/ 254318 h 6270626"/>
              <a:gd name="connsiteX1510" fmla="*/ 1823421 w 1939925"/>
              <a:gd name="connsiteY1510" fmla="*/ 273050 h 6270626"/>
              <a:gd name="connsiteX1511" fmla="*/ 1833580 w 1939925"/>
              <a:gd name="connsiteY1511" fmla="*/ 292735 h 6270626"/>
              <a:gd name="connsiteX1512" fmla="*/ 1844055 w 1939925"/>
              <a:gd name="connsiteY1512" fmla="*/ 312738 h 6270626"/>
              <a:gd name="connsiteX1513" fmla="*/ 1853261 w 1939925"/>
              <a:gd name="connsiteY1513" fmla="*/ 334010 h 6270626"/>
              <a:gd name="connsiteX1514" fmla="*/ 1862467 w 1939925"/>
              <a:gd name="connsiteY1514" fmla="*/ 354965 h 6270626"/>
              <a:gd name="connsiteX1515" fmla="*/ 1870721 w 1939925"/>
              <a:gd name="connsiteY1515" fmla="*/ 377508 h 6270626"/>
              <a:gd name="connsiteX1516" fmla="*/ 1878975 w 1939925"/>
              <a:gd name="connsiteY1516" fmla="*/ 399733 h 6270626"/>
              <a:gd name="connsiteX1517" fmla="*/ 1886276 w 1939925"/>
              <a:gd name="connsiteY1517" fmla="*/ 422910 h 6270626"/>
              <a:gd name="connsiteX1518" fmla="*/ 1892942 w 1939925"/>
              <a:gd name="connsiteY1518" fmla="*/ 446405 h 6270626"/>
              <a:gd name="connsiteX1519" fmla="*/ 1899609 w 1939925"/>
              <a:gd name="connsiteY1519" fmla="*/ 470218 h 6270626"/>
              <a:gd name="connsiteX1520" fmla="*/ 1905640 w 1939925"/>
              <a:gd name="connsiteY1520" fmla="*/ 494983 h 6270626"/>
              <a:gd name="connsiteX1521" fmla="*/ 1911037 w 1939925"/>
              <a:gd name="connsiteY1521" fmla="*/ 519748 h 6270626"/>
              <a:gd name="connsiteX1522" fmla="*/ 1915799 w 1939925"/>
              <a:gd name="connsiteY1522" fmla="*/ 545148 h 6270626"/>
              <a:gd name="connsiteX1523" fmla="*/ 1920243 w 1939925"/>
              <a:gd name="connsiteY1523" fmla="*/ 570548 h 6270626"/>
              <a:gd name="connsiteX1524" fmla="*/ 1924052 w 1939925"/>
              <a:gd name="connsiteY1524" fmla="*/ 596900 h 6270626"/>
              <a:gd name="connsiteX1525" fmla="*/ 1927544 w 1939925"/>
              <a:gd name="connsiteY1525" fmla="*/ 623570 h 6270626"/>
              <a:gd name="connsiteX1526" fmla="*/ 1930084 w 1939925"/>
              <a:gd name="connsiteY1526" fmla="*/ 650558 h 6270626"/>
              <a:gd name="connsiteX1527" fmla="*/ 1932623 w 1939925"/>
              <a:gd name="connsiteY1527" fmla="*/ 677863 h 6270626"/>
              <a:gd name="connsiteX1528" fmla="*/ 1934528 w 1939925"/>
              <a:gd name="connsiteY1528" fmla="*/ 706120 h 6270626"/>
              <a:gd name="connsiteX1529" fmla="*/ 1935798 w 1939925"/>
              <a:gd name="connsiteY1529" fmla="*/ 734378 h 6270626"/>
              <a:gd name="connsiteX1530" fmla="*/ 1936433 w 1939925"/>
              <a:gd name="connsiteY1530" fmla="*/ 763588 h 6270626"/>
              <a:gd name="connsiteX1531" fmla="*/ 1936750 w 1939925"/>
              <a:gd name="connsiteY1531" fmla="*/ 792798 h 6270626"/>
              <a:gd name="connsiteX1532" fmla="*/ 1936433 w 1939925"/>
              <a:gd name="connsiteY1532" fmla="*/ 813753 h 6270626"/>
              <a:gd name="connsiteX1533" fmla="*/ 1936115 w 1939925"/>
              <a:gd name="connsiteY1533" fmla="*/ 834073 h 6270626"/>
              <a:gd name="connsiteX1534" fmla="*/ 1935798 w 1939925"/>
              <a:gd name="connsiteY1534" fmla="*/ 854393 h 6270626"/>
              <a:gd name="connsiteX1535" fmla="*/ 1934845 w 1939925"/>
              <a:gd name="connsiteY1535" fmla="*/ 874395 h 6270626"/>
              <a:gd name="connsiteX1536" fmla="*/ 1933576 w 1939925"/>
              <a:gd name="connsiteY1536" fmla="*/ 894398 h 6270626"/>
              <a:gd name="connsiteX1537" fmla="*/ 1932306 w 1939925"/>
              <a:gd name="connsiteY1537" fmla="*/ 914083 h 6270626"/>
              <a:gd name="connsiteX1538" fmla="*/ 1930719 w 1939925"/>
              <a:gd name="connsiteY1538" fmla="*/ 933133 h 6270626"/>
              <a:gd name="connsiteX1539" fmla="*/ 1928497 w 1939925"/>
              <a:gd name="connsiteY1539" fmla="*/ 951865 h 6270626"/>
              <a:gd name="connsiteX1540" fmla="*/ 1926592 w 1939925"/>
              <a:gd name="connsiteY1540" fmla="*/ 970915 h 6270626"/>
              <a:gd name="connsiteX1541" fmla="*/ 1924052 w 1939925"/>
              <a:gd name="connsiteY1541" fmla="*/ 989330 h 6270626"/>
              <a:gd name="connsiteX1542" fmla="*/ 1921513 w 1939925"/>
              <a:gd name="connsiteY1542" fmla="*/ 1007745 h 6270626"/>
              <a:gd name="connsiteX1543" fmla="*/ 1918338 w 1939925"/>
              <a:gd name="connsiteY1543" fmla="*/ 1025525 h 6270626"/>
              <a:gd name="connsiteX1544" fmla="*/ 1915164 w 1939925"/>
              <a:gd name="connsiteY1544" fmla="*/ 1043305 h 6270626"/>
              <a:gd name="connsiteX1545" fmla="*/ 1911672 w 1939925"/>
              <a:gd name="connsiteY1545" fmla="*/ 1060450 h 6270626"/>
              <a:gd name="connsiteX1546" fmla="*/ 1908180 w 1939925"/>
              <a:gd name="connsiteY1546" fmla="*/ 1077913 h 6270626"/>
              <a:gd name="connsiteX1547" fmla="*/ 1904370 w 1939925"/>
              <a:gd name="connsiteY1547" fmla="*/ 1094740 h 6270626"/>
              <a:gd name="connsiteX1548" fmla="*/ 1899926 w 1939925"/>
              <a:gd name="connsiteY1548" fmla="*/ 1111568 h 6270626"/>
              <a:gd name="connsiteX1549" fmla="*/ 1895799 w 1939925"/>
              <a:gd name="connsiteY1549" fmla="*/ 1128078 h 6270626"/>
              <a:gd name="connsiteX1550" fmla="*/ 1891038 w 1939925"/>
              <a:gd name="connsiteY1550" fmla="*/ 1143953 h 6270626"/>
              <a:gd name="connsiteX1551" fmla="*/ 1886276 w 1939925"/>
              <a:gd name="connsiteY1551" fmla="*/ 1159828 h 6270626"/>
              <a:gd name="connsiteX1552" fmla="*/ 1880879 w 1939925"/>
              <a:gd name="connsiteY1552" fmla="*/ 1175385 h 6270626"/>
              <a:gd name="connsiteX1553" fmla="*/ 1875165 w 1939925"/>
              <a:gd name="connsiteY1553" fmla="*/ 1190625 h 6270626"/>
              <a:gd name="connsiteX1554" fmla="*/ 1869769 w 1939925"/>
              <a:gd name="connsiteY1554" fmla="*/ 1205865 h 6270626"/>
              <a:gd name="connsiteX1555" fmla="*/ 1864055 w 1939925"/>
              <a:gd name="connsiteY1555" fmla="*/ 1220788 h 6270626"/>
              <a:gd name="connsiteX1556" fmla="*/ 1857706 w 1939925"/>
              <a:gd name="connsiteY1556" fmla="*/ 1235393 h 6270626"/>
              <a:gd name="connsiteX1557" fmla="*/ 1851039 w 1939925"/>
              <a:gd name="connsiteY1557" fmla="*/ 1249680 h 6270626"/>
              <a:gd name="connsiteX1558" fmla="*/ 1844373 w 1939925"/>
              <a:gd name="connsiteY1558" fmla="*/ 1263650 h 6270626"/>
              <a:gd name="connsiteX1559" fmla="*/ 1837706 w 1939925"/>
              <a:gd name="connsiteY1559" fmla="*/ 1277620 h 6270626"/>
              <a:gd name="connsiteX1560" fmla="*/ 1830088 w 1939925"/>
              <a:gd name="connsiteY1560" fmla="*/ 1290955 h 6270626"/>
              <a:gd name="connsiteX1561" fmla="*/ 1822786 w 1939925"/>
              <a:gd name="connsiteY1561" fmla="*/ 1304290 h 6270626"/>
              <a:gd name="connsiteX1562" fmla="*/ 1814850 w 1939925"/>
              <a:gd name="connsiteY1562" fmla="*/ 1317308 h 6270626"/>
              <a:gd name="connsiteX1563" fmla="*/ 1806914 w 1939925"/>
              <a:gd name="connsiteY1563" fmla="*/ 1330008 h 6270626"/>
              <a:gd name="connsiteX1564" fmla="*/ 1798978 w 1939925"/>
              <a:gd name="connsiteY1564" fmla="*/ 1342708 h 6270626"/>
              <a:gd name="connsiteX1565" fmla="*/ 1790724 w 1939925"/>
              <a:gd name="connsiteY1565" fmla="*/ 1354455 h 6270626"/>
              <a:gd name="connsiteX1566" fmla="*/ 1781836 w 1939925"/>
              <a:gd name="connsiteY1566" fmla="*/ 1366203 h 6270626"/>
              <a:gd name="connsiteX1567" fmla="*/ 1772947 w 1939925"/>
              <a:gd name="connsiteY1567" fmla="*/ 1377633 h 6270626"/>
              <a:gd name="connsiteX1568" fmla="*/ 1764376 w 1939925"/>
              <a:gd name="connsiteY1568" fmla="*/ 1388110 h 6270626"/>
              <a:gd name="connsiteX1569" fmla="*/ 1754853 w 1939925"/>
              <a:gd name="connsiteY1569" fmla="*/ 1398588 h 6270626"/>
              <a:gd name="connsiteX1570" fmla="*/ 1745647 w 1939925"/>
              <a:gd name="connsiteY1570" fmla="*/ 1409065 h 6270626"/>
              <a:gd name="connsiteX1571" fmla="*/ 1736123 w 1939925"/>
              <a:gd name="connsiteY1571" fmla="*/ 1418273 h 6270626"/>
              <a:gd name="connsiteX1572" fmla="*/ 1726282 w 1939925"/>
              <a:gd name="connsiteY1572" fmla="*/ 1427798 h 6270626"/>
              <a:gd name="connsiteX1573" fmla="*/ 1716124 w 1939925"/>
              <a:gd name="connsiteY1573" fmla="*/ 1436688 h 6270626"/>
              <a:gd name="connsiteX1574" fmla="*/ 1705966 w 1939925"/>
              <a:gd name="connsiteY1574" fmla="*/ 1444943 h 6270626"/>
              <a:gd name="connsiteX1575" fmla="*/ 1695807 w 1939925"/>
              <a:gd name="connsiteY1575" fmla="*/ 1453198 h 6270626"/>
              <a:gd name="connsiteX1576" fmla="*/ 1685014 w 1939925"/>
              <a:gd name="connsiteY1576" fmla="*/ 1461135 h 6270626"/>
              <a:gd name="connsiteX1577" fmla="*/ 1674221 w 1939925"/>
              <a:gd name="connsiteY1577" fmla="*/ 1468120 h 6270626"/>
              <a:gd name="connsiteX1578" fmla="*/ 1663110 w 1939925"/>
              <a:gd name="connsiteY1578" fmla="*/ 1475105 h 6270626"/>
              <a:gd name="connsiteX1579" fmla="*/ 1651999 w 1939925"/>
              <a:gd name="connsiteY1579" fmla="*/ 1481455 h 6270626"/>
              <a:gd name="connsiteX1580" fmla="*/ 1640889 w 1939925"/>
              <a:gd name="connsiteY1580" fmla="*/ 1487805 h 6270626"/>
              <a:gd name="connsiteX1581" fmla="*/ 1629143 w 1939925"/>
              <a:gd name="connsiteY1581" fmla="*/ 1493520 h 6270626"/>
              <a:gd name="connsiteX1582" fmla="*/ 1617398 w 1939925"/>
              <a:gd name="connsiteY1582" fmla="*/ 1498600 h 6270626"/>
              <a:gd name="connsiteX1583" fmla="*/ 1605335 w 1939925"/>
              <a:gd name="connsiteY1583" fmla="*/ 1503680 h 6270626"/>
              <a:gd name="connsiteX1584" fmla="*/ 1593271 w 1939925"/>
              <a:gd name="connsiteY1584" fmla="*/ 1508125 h 6270626"/>
              <a:gd name="connsiteX1585" fmla="*/ 1580891 w 1939925"/>
              <a:gd name="connsiteY1585" fmla="*/ 1512253 h 6270626"/>
              <a:gd name="connsiteX1586" fmla="*/ 1568193 w 1939925"/>
              <a:gd name="connsiteY1586" fmla="*/ 1516063 h 6270626"/>
              <a:gd name="connsiteX1587" fmla="*/ 1555813 w 1939925"/>
              <a:gd name="connsiteY1587" fmla="*/ 1519555 h 6270626"/>
              <a:gd name="connsiteX1588" fmla="*/ 1542480 w 1939925"/>
              <a:gd name="connsiteY1588" fmla="*/ 1522730 h 6270626"/>
              <a:gd name="connsiteX1589" fmla="*/ 1529464 w 1939925"/>
              <a:gd name="connsiteY1589" fmla="*/ 1524953 h 6270626"/>
              <a:gd name="connsiteX1590" fmla="*/ 1516132 w 1939925"/>
              <a:gd name="connsiteY1590" fmla="*/ 1527175 h 6270626"/>
              <a:gd name="connsiteX1591" fmla="*/ 1502481 w 1939925"/>
              <a:gd name="connsiteY1591" fmla="*/ 1528763 h 6270626"/>
              <a:gd name="connsiteX1592" fmla="*/ 1488514 w 1939925"/>
              <a:gd name="connsiteY1592" fmla="*/ 1530350 h 6270626"/>
              <a:gd name="connsiteX1593" fmla="*/ 1474863 w 1939925"/>
              <a:gd name="connsiteY1593" fmla="*/ 1531303 h 6270626"/>
              <a:gd name="connsiteX1594" fmla="*/ 1460261 w 1939925"/>
              <a:gd name="connsiteY1594" fmla="*/ 1531938 h 6270626"/>
              <a:gd name="connsiteX1595" fmla="*/ 1446293 w 1939925"/>
              <a:gd name="connsiteY1595" fmla="*/ 1531938 h 6270626"/>
              <a:gd name="connsiteX1596" fmla="*/ 1430103 w 1939925"/>
              <a:gd name="connsiteY1596" fmla="*/ 1531938 h 6270626"/>
              <a:gd name="connsiteX1597" fmla="*/ 1414231 w 1939925"/>
              <a:gd name="connsiteY1597" fmla="*/ 1531303 h 6270626"/>
              <a:gd name="connsiteX1598" fmla="*/ 1398676 w 1939925"/>
              <a:gd name="connsiteY1598" fmla="*/ 1529715 h 6270626"/>
              <a:gd name="connsiteX1599" fmla="*/ 1383121 w 1939925"/>
              <a:gd name="connsiteY1599" fmla="*/ 1528128 h 6270626"/>
              <a:gd name="connsiteX1600" fmla="*/ 1368201 w 1939925"/>
              <a:gd name="connsiteY1600" fmla="*/ 1525588 h 6270626"/>
              <a:gd name="connsiteX1601" fmla="*/ 1353281 w 1939925"/>
              <a:gd name="connsiteY1601" fmla="*/ 1523048 h 6270626"/>
              <a:gd name="connsiteX1602" fmla="*/ 1338361 w 1939925"/>
              <a:gd name="connsiteY1602" fmla="*/ 1519555 h 6270626"/>
              <a:gd name="connsiteX1603" fmla="*/ 1324393 w 1939925"/>
              <a:gd name="connsiteY1603" fmla="*/ 1515428 h 6270626"/>
              <a:gd name="connsiteX1604" fmla="*/ 1310108 w 1939925"/>
              <a:gd name="connsiteY1604" fmla="*/ 1511300 h 6270626"/>
              <a:gd name="connsiteX1605" fmla="*/ 1296140 w 1939925"/>
              <a:gd name="connsiteY1605" fmla="*/ 1506220 h 6270626"/>
              <a:gd name="connsiteX1606" fmla="*/ 1282490 w 1939925"/>
              <a:gd name="connsiteY1606" fmla="*/ 1501140 h 6270626"/>
              <a:gd name="connsiteX1607" fmla="*/ 1269157 w 1939925"/>
              <a:gd name="connsiteY1607" fmla="*/ 1494790 h 6270626"/>
              <a:gd name="connsiteX1608" fmla="*/ 1255824 w 1939925"/>
              <a:gd name="connsiteY1608" fmla="*/ 1488440 h 6270626"/>
              <a:gd name="connsiteX1609" fmla="*/ 1242809 w 1939925"/>
              <a:gd name="connsiteY1609" fmla="*/ 1481455 h 6270626"/>
              <a:gd name="connsiteX1610" fmla="*/ 1229794 w 1939925"/>
              <a:gd name="connsiteY1610" fmla="*/ 1473835 h 6270626"/>
              <a:gd name="connsiteX1611" fmla="*/ 1217731 w 1939925"/>
              <a:gd name="connsiteY1611" fmla="*/ 1466215 h 6270626"/>
              <a:gd name="connsiteX1612" fmla="*/ 1205033 w 1939925"/>
              <a:gd name="connsiteY1612" fmla="*/ 1457643 h 6270626"/>
              <a:gd name="connsiteX1613" fmla="*/ 1192970 w 1939925"/>
              <a:gd name="connsiteY1613" fmla="*/ 1448118 h 6270626"/>
              <a:gd name="connsiteX1614" fmla="*/ 1180907 w 1939925"/>
              <a:gd name="connsiteY1614" fmla="*/ 1437958 h 6270626"/>
              <a:gd name="connsiteX1615" fmla="*/ 1168526 w 1939925"/>
              <a:gd name="connsiteY1615" fmla="*/ 1426845 h 6270626"/>
              <a:gd name="connsiteX1616" fmla="*/ 1156463 w 1939925"/>
              <a:gd name="connsiteY1616" fmla="*/ 1415733 h 6270626"/>
              <a:gd name="connsiteX1617" fmla="*/ 1144718 w 1939925"/>
              <a:gd name="connsiteY1617" fmla="*/ 1403350 h 6270626"/>
              <a:gd name="connsiteX1618" fmla="*/ 1132655 w 1939925"/>
              <a:gd name="connsiteY1618" fmla="*/ 1390015 h 6270626"/>
              <a:gd name="connsiteX1619" fmla="*/ 1120909 w 1939925"/>
              <a:gd name="connsiteY1619" fmla="*/ 1376363 h 6270626"/>
              <a:gd name="connsiteX1620" fmla="*/ 1109163 w 1939925"/>
              <a:gd name="connsiteY1620" fmla="*/ 1361758 h 6270626"/>
              <a:gd name="connsiteX1621" fmla="*/ 1097735 w 1939925"/>
              <a:gd name="connsiteY1621" fmla="*/ 1346518 h 6270626"/>
              <a:gd name="connsiteX1622" fmla="*/ 1085990 w 1939925"/>
              <a:gd name="connsiteY1622" fmla="*/ 1330960 h 6270626"/>
              <a:gd name="connsiteX1623" fmla="*/ 1074562 w 1939925"/>
              <a:gd name="connsiteY1623" fmla="*/ 1314133 h 6270626"/>
              <a:gd name="connsiteX1624" fmla="*/ 1063133 w 1939925"/>
              <a:gd name="connsiteY1624" fmla="*/ 1296353 h 6270626"/>
              <a:gd name="connsiteX1625" fmla="*/ 1051705 w 1939925"/>
              <a:gd name="connsiteY1625" fmla="*/ 1278573 h 6270626"/>
              <a:gd name="connsiteX1626" fmla="*/ 1040277 w 1939925"/>
              <a:gd name="connsiteY1626" fmla="*/ 1259523 h 6270626"/>
              <a:gd name="connsiteX1627" fmla="*/ 1029484 w 1939925"/>
              <a:gd name="connsiteY1627" fmla="*/ 1240155 h 6270626"/>
              <a:gd name="connsiteX1628" fmla="*/ 1027897 w 1939925"/>
              <a:gd name="connsiteY1628" fmla="*/ 1237933 h 6270626"/>
              <a:gd name="connsiteX1629" fmla="*/ 1025992 w 1939925"/>
              <a:gd name="connsiteY1629" fmla="*/ 1235393 h 6270626"/>
              <a:gd name="connsiteX1630" fmla="*/ 1023452 w 1939925"/>
              <a:gd name="connsiteY1630" fmla="*/ 1230948 h 6270626"/>
              <a:gd name="connsiteX1631" fmla="*/ 1020278 w 1939925"/>
              <a:gd name="connsiteY1631" fmla="*/ 1225868 h 6270626"/>
              <a:gd name="connsiteX1632" fmla="*/ 1018691 w 1939925"/>
              <a:gd name="connsiteY1632" fmla="*/ 1223010 h 6270626"/>
              <a:gd name="connsiteX1633" fmla="*/ 1017103 w 1939925"/>
              <a:gd name="connsiteY1633" fmla="*/ 1220788 h 6270626"/>
              <a:gd name="connsiteX1634" fmla="*/ 1015834 w 1939925"/>
              <a:gd name="connsiteY1634" fmla="*/ 1218883 h 6270626"/>
              <a:gd name="connsiteX1635" fmla="*/ 1013611 w 1939925"/>
              <a:gd name="connsiteY1635" fmla="*/ 1217295 h 6270626"/>
              <a:gd name="connsiteX1636" fmla="*/ 1012024 w 1939925"/>
              <a:gd name="connsiteY1636" fmla="*/ 1216025 h 6270626"/>
              <a:gd name="connsiteX1637" fmla="*/ 1010120 w 1939925"/>
              <a:gd name="connsiteY1637" fmla="*/ 1215390 h 6270626"/>
              <a:gd name="connsiteX1638" fmla="*/ 1008215 w 1939925"/>
              <a:gd name="connsiteY1638" fmla="*/ 1214438 h 6270626"/>
              <a:gd name="connsiteX1639" fmla="*/ 1006628 w 1939925"/>
              <a:gd name="connsiteY1639" fmla="*/ 1214438 h 6270626"/>
              <a:gd name="connsiteX1640" fmla="*/ 1003771 w 1939925"/>
              <a:gd name="connsiteY1640" fmla="*/ 1215073 h 6270626"/>
              <a:gd name="connsiteX1641" fmla="*/ 1001231 w 1939925"/>
              <a:gd name="connsiteY1641" fmla="*/ 1215708 h 6270626"/>
              <a:gd name="connsiteX1642" fmla="*/ 998374 w 1939925"/>
              <a:gd name="connsiteY1642" fmla="*/ 1217295 h 6270626"/>
              <a:gd name="connsiteX1643" fmla="*/ 995834 w 1939925"/>
              <a:gd name="connsiteY1643" fmla="*/ 1219518 h 6270626"/>
              <a:gd name="connsiteX1644" fmla="*/ 992977 w 1939925"/>
              <a:gd name="connsiteY1644" fmla="*/ 1222375 h 6270626"/>
              <a:gd name="connsiteX1645" fmla="*/ 989803 w 1939925"/>
              <a:gd name="connsiteY1645" fmla="*/ 1225868 h 6270626"/>
              <a:gd name="connsiteX1646" fmla="*/ 986628 w 1939925"/>
              <a:gd name="connsiteY1646" fmla="*/ 1230313 h 6270626"/>
              <a:gd name="connsiteX1647" fmla="*/ 983454 w 1939925"/>
              <a:gd name="connsiteY1647" fmla="*/ 1235075 h 6270626"/>
              <a:gd name="connsiteX1648" fmla="*/ 973613 w 1939925"/>
              <a:gd name="connsiteY1648" fmla="*/ 1249045 h 6270626"/>
              <a:gd name="connsiteX1649" fmla="*/ 963455 w 1939925"/>
              <a:gd name="connsiteY1649" fmla="*/ 1263015 h 6270626"/>
              <a:gd name="connsiteX1650" fmla="*/ 953614 w 1939925"/>
              <a:gd name="connsiteY1650" fmla="*/ 1276985 h 6270626"/>
              <a:gd name="connsiteX1651" fmla="*/ 943455 w 1939925"/>
              <a:gd name="connsiteY1651" fmla="*/ 1290320 h 6270626"/>
              <a:gd name="connsiteX1652" fmla="*/ 932980 w 1939925"/>
              <a:gd name="connsiteY1652" fmla="*/ 1302703 h 6270626"/>
              <a:gd name="connsiteX1653" fmla="*/ 922821 w 1939925"/>
              <a:gd name="connsiteY1653" fmla="*/ 1315403 h 6270626"/>
              <a:gd name="connsiteX1654" fmla="*/ 912028 w 1939925"/>
              <a:gd name="connsiteY1654" fmla="*/ 1327150 h 6270626"/>
              <a:gd name="connsiteX1655" fmla="*/ 901235 w 1939925"/>
              <a:gd name="connsiteY1655" fmla="*/ 1338898 h 6270626"/>
              <a:gd name="connsiteX1656" fmla="*/ 890442 w 1939925"/>
              <a:gd name="connsiteY1656" fmla="*/ 1349693 h 6270626"/>
              <a:gd name="connsiteX1657" fmla="*/ 879648 w 1939925"/>
              <a:gd name="connsiteY1657" fmla="*/ 1360805 h 6270626"/>
              <a:gd name="connsiteX1658" fmla="*/ 868538 w 1939925"/>
              <a:gd name="connsiteY1658" fmla="*/ 1370965 h 6270626"/>
              <a:gd name="connsiteX1659" fmla="*/ 857745 w 1939925"/>
              <a:gd name="connsiteY1659" fmla="*/ 1380808 h 6270626"/>
              <a:gd name="connsiteX1660" fmla="*/ 846316 w 1939925"/>
              <a:gd name="connsiteY1660" fmla="*/ 1390650 h 6270626"/>
              <a:gd name="connsiteX1661" fmla="*/ 834888 w 1939925"/>
              <a:gd name="connsiteY1661" fmla="*/ 1399540 h 6270626"/>
              <a:gd name="connsiteX1662" fmla="*/ 823460 w 1939925"/>
              <a:gd name="connsiteY1662" fmla="*/ 1408113 h 6270626"/>
              <a:gd name="connsiteX1663" fmla="*/ 812032 w 1939925"/>
              <a:gd name="connsiteY1663" fmla="*/ 1416368 h 6270626"/>
              <a:gd name="connsiteX1664" fmla="*/ 800286 w 1939925"/>
              <a:gd name="connsiteY1664" fmla="*/ 1424305 h 6270626"/>
              <a:gd name="connsiteX1665" fmla="*/ 788223 w 1939925"/>
              <a:gd name="connsiteY1665" fmla="*/ 1431608 h 6270626"/>
              <a:gd name="connsiteX1666" fmla="*/ 775843 w 1939925"/>
              <a:gd name="connsiteY1666" fmla="*/ 1438275 h 6270626"/>
              <a:gd name="connsiteX1667" fmla="*/ 762828 w 1939925"/>
              <a:gd name="connsiteY1667" fmla="*/ 1444943 h 6270626"/>
              <a:gd name="connsiteX1668" fmla="*/ 749495 w 1939925"/>
              <a:gd name="connsiteY1668" fmla="*/ 1450340 h 6270626"/>
              <a:gd name="connsiteX1669" fmla="*/ 735845 w 1939925"/>
              <a:gd name="connsiteY1669" fmla="*/ 1456055 h 6270626"/>
              <a:gd name="connsiteX1670" fmla="*/ 721877 w 1939925"/>
              <a:gd name="connsiteY1670" fmla="*/ 1460818 h 6270626"/>
              <a:gd name="connsiteX1671" fmla="*/ 707592 w 1939925"/>
              <a:gd name="connsiteY1671" fmla="*/ 1464945 h 6270626"/>
              <a:gd name="connsiteX1672" fmla="*/ 692989 w 1939925"/>
              <a:gd name="connsiteY1672" fmla="*/ 1468755 h 6270626"/>
              <a:gd name="connsiteX1673" fmla="*/ 677752 w 1939925"/>
              <a:gd name="connsiteY1673" fmla="*/ 1471930 h 6270626"/>
              <a:gd name="connsiteX1674" fmla="*/ 662197 w 1939925"/>
              <a:gd name="connsiteY1674" fmla="*/ 1474788 h 6270626"/>
              <a:gd name="connsiteX1675" fmla="*/ 646324 w 1939925"/>
              <a:gd name="connsiteY1675" fmla="*/ 1477010 h 6270626"/>
              <a:gd name="connsiteX1676" fmla="*/ 630134 w 1939925"/>
              <a:gd name="connsiteY1676" fmla="*/ 1479233 h 6270626"/>
              <a:gd name="connsiteX1677" fmla="*/ 613627 w 1939925"/>
              <a:gd name="connsiteY1677" fmla="*/ 1480185 h 6270626"/>
              <a:gd name="connsiteX1678" fmla="*/ 596802 w 1939925"/>
              <a:gd name="connsiteY1678" fmla="*/ 1481138 h 6270626"/>
              <a:gd name="connsiteX1679" fmla="*/ 579660 w 1939925"/>
              <a:gd name="connsiteY1679" fmla="*/ 1481455 h 6270626"/>
              <a:gd name="connsiteX1680" fmla="*/ 559978 w 1939925"/>
              <a:gd name="connsiteY1680" fmla="*/ 1481138 h 6270626"/>
              <a:gd name="connsiteX1681" fmla="*/ 540297 w 1939925"/>
              <a:gd name="connsiteY1681" fmla="*/ 1479868 h 6270626"/>
              <a:gd name="connsiteX1682" fmla="*/ 521250 w 1939925"/>
              <a:gd name="connsiteY1682" fmla="*/ 1478280 h 6270626"/>
              <a:gd name="connsiteX1683" fmla="*/ 502203 w 1939925"/>
              <a:gd name="connsiteY1683" fmla="*/ 1476058 h 6270626"/>
              <a:gd name="connsiteX1684" fmla="*/ 483473 w 1939925"/>
              <a:gd name="connsiteY1684" fmla="*/ 1472883 h 6270626"/>
              <a:gd name="connsiteX1685" fmla="*/ 464744 w 1939925"/>
              <a:gd name="connsiteY1685" fmla="*/ 1469390 h 6270626"/>
              <a:gd name="connsiteX1686" fmla="*/ 446332 w 1939925"/>
              <a:gd name="connsiteY1686" fmla="*/ 1464628 h 6270626"/>
              <a:gd name="connsiteX1687" fmla="*/ 427920 w 1939925"/>
              <a:gd name="connsiteY1687" fmla="*/ 1459548 h 6270626"/>
              <a:gd name="connsiteX1688" fmla="*/ 409825 w 1939925"/>
              <a:gd name="connsiteY1688" fmla="*/ 1454150 h 6270626"/>
              <a:gd name="connsiteX1689" fmla="*/ 391731 w 1939925"/>
              <a:gd name="connsiteY1689" fmla="*/ 1447483 h 6270626"/>
              <a:gd name="connsiteX1690" fmla="*/ 374271 w 1939925"/>
              <a:gd name="connsiteY1690" fmla="*/ 1440180 h 6270626"/>
              <a:gd name="connsiteX1691" fmla="*/ 356812 w 1939925"/>
              <a:gd name="connsiteY1691" fmla="*/ 1432878 h 6270626"/>
              <a:gd name="connsiteX1692" fmla="*/ 339352 w 1939925"/>
              <a:gd name="connsiteY1692" fmla="*/ 1424305 h 6270626"/>
              <a:gd name="connsiteX1693" fmla="*/ 322210 w 1939925"/>
              <a:gd name="connsiteY1693" fmla="*/ 1415098 h 6270626"/>
              <a:gd name="connsiteX1694" fmla="*/ 305068 w 1939925"/>
              <a:gd name="connsiteY1694" fmla="*/ 1405255 h 6270626"/>
              <a:gd name="connsiteX1695" fmla="*/ 288560 w 1939925"/>
              <a:gd name="connsiteY1695" fmla="*/ 1394778 h 6270626"/>
              <a:gd name="connsiteX1696" fmla="*/ 272053 w 1939925"/>
              <a:gd name="connsiteY1696" fmla="*/ 1383983 h 6270626"/>
              <a:gd name="connsiteX1697" fmla="*/ 256181 w 1939925"/>
              <a:gd name="connsiteY1697" fmla="*/ 1372235 h 6270626"/>
              <a:gd name="connsiteX1698" fmla="*/ 240308 w 1939925"/>
              <a:gd name="connsiteY1698" fmla="*/ 1359853 h 6270626"/>
              <a:gd name="connsiteX1699" fmla="*/ 225071 w 1939925"/>
              <a:gd name="connsiteY1699" fmla="*/ 1347153 h 6270626"/>
              <a:gd name="connsiteX1700" fmla="*/ 210468 w 1939925"/>
              <a:gd name="connsiteY1700" fmla="*/ 1333818 h 6270626"/>
              <a:gd name="connsiteX1701" fmla="*/ 196183 w 1939925"/>
              <a:gd name="connsiteY1701" fmla="*/ 1319848 h 6270626"/>
              <a:gd name="connsiteX1702" fmla="*/ 182215 w 1939925"/>
              <a:gd name="connsiteY1702" fmla="*/ 1305560 h 6270626"/>
              <a:gd name="connsiteX1703" fmla="*/ 168882 w 1939925"/>
              <a:gd name="connsiteY1703" fmla="*/ 1290638 h 6270626"/>
              <a:gd name="connsiteX1704" fmla="*/ 156185 w 1939925"/>
              <a:gd name="connsiteY1704" fmla="*/ 1274763 h 6270626"/>
              <a:gd name="connsiteX1705" fmla="*/ 143487 w 1939925"/>
              <a:gd name="connsiteY1705" fmla="*/ 1258570 h 6270626"/>
              <a:gd name="connsiteX1706" fmla="*/ 131424 w 1939925"/>
              <a:gd name="connsiteY1706" fmla="*/ 1242060 h 6270626"/>
              <a:gd name="connsiteX1707" fmla="*/ 119678 w 1939925"/>
              <a:gd name="connsiteY1707" fmla="*/ 1224598 h 6270626"/>
              <a:gd name="connsiteX1708" fmla="*/ 108567 w 1939925"/>
              <a:gd name="connsiteY1708" fmla="*/ 1206818 h 6270626"/>
              <a:gd name="connsiteX1709" fmla="*/ 97774 w 1939925"/>
              <a:gd name="connsiteY1709" fmla="*/ 1188403 h 6270626"/>
              <a:gd name="connsiteX1710" fmla="*/ 87298 w 1939925"/>
              <a:gd name="connsiteY1710" fmla="*/ 1169035 h 6270626"/>
              <a:gd name="connsiteX1711" fmla="*/ 77775 w 1939925"/>
              <a:gd name="connsiteY1711" fmla="*/ 1149985 h 6270626"/>
              <a:gd name="connsiteX1712" fmla="*/ 68251 w 1939925"/>
              <a:gd name="connsiteY1712" fmla="*/ 1129348 h 6270626"/>
              <a:gd name="connsiteX1713" fmla="*/ 59363 w 1939925"/>
              <a:gd name="connsiteY1713" fmla="*/ 1109028 h 6270626"/>
              <a:gd name="connsiteX1714" fmla="*/ 51109 w 1939925"/>
              <a:gd name="connsiteY1714" fmla="*/ 1088390 h 6270626"/>
              <a:gd name="connsiteX1715" fmla="*/ 43490 w 1939925"/>
              <a:gd name="connsiteY1715" fmla="*/ 1067118 h 6270626"/>
              <a:gd name="connsiteX1716" fmla="*/ 36507 w 1939925"/>
              <a:gd name="connsiteY1716" fmla="*/ 1045210 h 6270626"/>
              <a:gd name="connsiteX1717" fmla="*/ 30158 w 1939925"/>
              <a:gd name="connsiteY1717" fmla="*/ 1023303 h 6270626"/>
              <a:gd name="connsiteX1718" fmla="*/ 24761 w 1939925"/>
              <a:gd name="connsiteY1718" fmla="*/ 1001078 h 6270626"/>
              <a:gd name="connsiteX1719" fmla="*/ 19364 w 1939925"/>
              <a:gd name="connsiteY1719" fmla="*/ 977900 h 6270626"/>
              <a:gd name="connsiteX1720" fmla="*/ 14920 w 1939925"/>
              <a:gd name="connsiteY1720" fmla="*/ 954723 h 6270626"/>
              <a:gd name="connsiteX1721" fmla="*/ 11111 w 1939925"/>
              <a:gd name="connsiteY1721" fmla="*/ 930910 h 6270626"/>
              <a:gd name="connsiteX1722" fmla="*/ 7301 w 1939925"/>
              <a:gd name="connsiteY1722" fmla="*/ 906780 h 6270626"/>
              <a:gd name="connsiteX1723" fmla="*/ 4762 w 1939925"/>
              <a:gd name="connsiteY1723" fmla="*/ 882333 h 6270626"/>
              <a:gd name="connsiteX1724" fmla="*/ 2857 w 1939925"/>
              <a:gd name="connsiteY1724" fmla="*/ 857250 h 6270626"/>
              <a:gd name="connsiteX1725" fmla="*/ 1270 w 1939925"/>
              <a:gd name="connsiteY1725" fmla="*/ 832168 h 6270626"/>
              <a:gd name="connsiteX1726" fmla="*/ 318 w 1939925"/>
              <a:gd name="connsiteY1726" fmla="*/ 806133 h 6270626"/>
              <a:gd name="connsiteX1727" fmla="*/ 0 w 1939925"/>
              <a:gd name="connsiteY1727" fmla="*/ 779780 h 6270626"/>
              <a:gd name="connsiteX1728" fmla="*/ 318 w 1939925"/>
              <a:gd name="connsiteY1728" fmla="*/ 755333 h 6270626"/>
              <a:gd name="connsiteX1729" fmla="*/ 1270 w 1939925"/>
              <a:gd name="connsiteY1729" fmla="*/ 730885 h 6270626"/>
              <a:gd name="connsiteX1730" fmla="*/ 2222 w 1939925"/>
              <a:gd name="connsiteY1730" fmla="*/ 707073 h 6270626"/>
              <a:gd name="connsiteX1731" fmla="*/ 4444 w 1939925"/>
              <a:gd name="connsiteY1731" fmla="*/ 683578 h 6270626"/>
              <a:gd name="connsiteX1732" fmla="*/ 6667 w 1939925"/>
              <a:gd name="connsiteY1732" fmla="*/ 660083 h 6270626"/>
              <a:gd name="connsiteX1733" fmla="*/ 9841 w 1939925"/>
              <a:gd name="connsiteY1733" fmla="*/ 636905 h 6270626"/>
              <a:gd name="connsiteX1734" fmla="*/ 13015 w 1939925"/>
              <a:gd name="connsiteY1734" fmla="*/ 614045 h 6270626"/>
              <a:gd name="connsiteX1735" fmla="*/ 17142 w 1939925"/>
              <a:gd name="connsiteY1735" fmla="*/ 591820 h 6270626"/>
              <a:gd name="connsiteX1736" fmla="*/ 21587 w 1939925"/>
              <a:gd name="connsiteY1736" fmla="*/ 569595 h 6270626"/>
              <a:gd name="connsiteX1737" fmla="*/ 26666 w 1939925"/>
              <a:gd name="connsiteY1737" fmla="*/ 547370 h 6270626"/>
              <a:gd name="connsiteX1738" fmla="*/ 32697 w 1939925"/>
              <a:gd name="connsiteY1738" fmla="*/ 526098 h 6270626"/>
              <a:gd name="connsiteX1739" fmla="*/ 38411 w 1939925"/>
              <a:gd name="connsiteY1739" fmla="*/ 504825 h 6270626"/>
              <a:gd name="connsiteX1740" fmla="*/ 45395 w 1939925"/>
              <a:gd name="connsiteY1740" fmla="*/ 483870 h 6270626"/>
              <a:gd name="connsiteX1741" fmla="*/ 52696 w 1939925"/>
              <a:gd name="connsiteY1741" fmla="*/ 463233 h 6270626"/>
              <a:gd name="connsiteX1742" fmla="*/ 60315 w 1939925"/>
              <a:gd name="connsiteY1742" fmla="*/ 442913 h 6270626"/>
              <a:gd name="connsiteX1743" fmla="*/ 68569 w 1939925"/>
              <a:gd name="connsiteY1743" fmla="*/ 422910 h 6270626"/>
              <a:gd name="connsiteX1744" fmla="*/ 77140 w 1939925"/>
              <a:gd name="connsiteY1744" fmla="*/ 403225 h 6270626"/>
              <a:gd name="connsiteX1745" fmla="*/ 86663 w 1939925"/>
              <a:gd name="connsiteY1745" fmla="*/ 384493 h 6270626"/>
              <a:gd name="connsiteX1746" fmla="*/ 96187 w 1939925"/>
              <a:gd name="connsiteY1746" fmla="*/ 366078 h 6270626"/>
              <a:gd name="connsiteX1747" fmla="*/ 106345 w 1939925"/>
              <a:gd name="connsiteY1747" fmla="*/ 347980 h 6270626"/>
              <a:gd name="connsiteX1748" fmla="*/ 116504 w 1939925"/>
              <a:gd name="connsiteY1748" fmla="*/ 330518 h 6270626"/>
              <a:gd name="connsiteX1749" fmla="*/ 126979 w 1939925"/>
              <a:gd name="connsiteY1749" fmla="*/ 313373 h 6270626"/>
              <a:gd name="connsiteX1750" fmla="*/ 138407 w 1939925"/>
              <a:gd name="connsiteY1750" fmla="*/ 297180 h 6270626"/>
              <a:gd name="connsiteX1751" fmla="*/ 149836 w 1939925"/>
              <a:gd name="connsiteY1751" fmla="*/ 281305 h 6270626"/>
              <a:gd name="connsiteX1752" fmla="*/ 161899 w 1939925"/>
              <a:gd name="connsiteY1752" fmla="*/ 266065 h 6270626"/>
              <a:gd name="connsiteX1753" fmla="*/ 173962 w 1939925"/>
              <a:gd name="connsiteY1753" fmla="*/ 251143 h 6270626"/>
              <a:gd name="connsiteX1754" fmla="*/ 186977 w 1939925"/>
              <a:gd name="connsiteY1754" fmla="*/ 237173 h 6270626"/>
              <a:gd name="connsiteX1755" fmla="*/ 199992 w 1939925"/>
              <a:gd name="connsiteY1755" fmla="*/ 223520 h 6270626"/>
              <a:gd name="connsiteX1756" fmla="*/ 213643 w 1939925"/>
              <a:gd name="connsiteY1756" fmla="*/ 210503 h 6270626"/>
              <a:gd name="connsiteX1757" fmla="*/ 227293 w 1939925"/>
              <a:gd name="connsiteY1757" fmla="*/ 197485 h 6270626"/>
              <a:gd name="connsiteX1758" fmla="*/ 241895 w 1939925"/>
              <a:gd name="connsiteY1758" fmla="*/ 185738 h 6270626"/>
              <a:gd name="connsiteX1759" fmla="*/ 256816 w 1939925"/>
              <a:gd name="connsiteY1759" fmla="*/ 173990 h 6270626"/>
              <a:gd name="connsiteX1760" fmla="*/ 271736 w 1939925"/>
              <a:gd name="connsiteY1760" fmla="*/ 162878 h 6270626"/>
              <a:gd name="connsiteX1761" fmla="*/ 286973 w 1939925"/>
              <a:gd name="connsiteY1761" fmla="*/ 152718 h 6270626"/>
              <a:gd name="connsiteX1762" fmla="*/ 302845 w 1939925"/>
              <a:gd name="connsiteY1762" fmla="*/ 143510 h 6270626"/>
              <a:gd name="connsiteX1763" fmla="*/ 318400 w 1939925"/>
              <a:gd name="connsiteY1763" fmla="*/ 134302 h 6270626"/>
              <a:gd name="connsiteX1764" fmla="*/ 334590 w 1939925"/>
              <a:gd name="connsiteY1764" fmla="*/ 126682 h 6270626"/>
              <a:gd name="connsiteX1765" fmla="*/ 350463 w 1939925"/>
              <a:gd name="connsiteY1765" fmla="*/ 119062 h 6270626"/>
              <a:gd name="connsiteX1766" fmla="*/ 366970 w 1939925"/>
              <a:gd name="connsiteY1766" fmla="*/ 112395 h 6270626"/>
              <a:gd name="connsiteX1767" fmla="*/ 383795 w 1939925"/>
              <a:gd name="connsiteY1767" fmla="*/ 106362 h 6270626"/>
              <a:gd name="connsiteX1768" fmla="*/ 400937 w 1939925"/>
              <a:gd name="connsiteY1768" fmla="*/ 100965 h 6270626"/>
              <a:gd name="connsiteX1769" fmla="*/ 418079 w 1939925"/>
              <a:gd name="connsiteY1769" fmla="*/ 96520 h 6270626"/>
              <a:gd name="connsiteX1770" fmla="*/ 435221 w 1939925"/>
              <a:gd name="connsiteY1770" fmla="*/ 92392 h 6270626"/>
              <a:gd name="connsiteX1771" fmla="*/ 452998 w 1939925"/>
              <a:gd name="connsiteY1771" fmla="*/ 89218 h 6270626"/>
              <a:gd name="connsiteX1772" fmla="*/ 471093 w 1939925"/>
              <a:gd name="connsiteY1772" fmla="*/ 86995 h 6270626"/>
              <a:gd name="connsiteX1773" fmla="*/ 488870 w 1939925"/>
              <a:gd name="connsiteY1773" fmla="*/ 85408 h 6270626"/>
              <a:gd name="connsiteX1774" fmla="*/ 507599 w 1939925"/>
              <a:gd name="connsiteY1774" fmla="*/ 84138 h 6270626"/>
              <a:gd name="connsiteX1775" fmla="*/ 526329 w 1939925"/>
              <a:gd name="connsiteY1775" fmla="*/ 83820 h 6270626"/>
              <a:gd name="connsiteX1776" fmla="*/ 539344 w 1939925"/>
              <a:gd name="connsiteY1776" fmla="*/ 84138 h 6270626"/>
              <a:gd name="connsiteX1777" fmla="*/ 551725 w 1939925"/>
              <a:gd name="connsiteY1777" fmla="*/ 84772 h 6270626"/>
              <a:gd name="connsiteX1778" fmla="*/ 564740 w 1939925"/>
              <a:gd name="connsiteY1778" fmla="*/ 85725 h 6270626"/>
              <a:gd name="connsiteX1779" fmla="*/ 577121 w 1939925"/>
              <a:gd name="connsiteY1779" fmla="*/ 87630 h 6270626"/>
              <a:gd name="connsiteX1780" fmla="*/ 589818 w 1939925"/>
              <a:gd name="connsiteY1780" fmla="*/ 89852 h 6270626"/>
              <a:gd name="connsiteX1781" fmla="*/ 601881 w 1939925"/>
              <a:gd name="connsiteY1781" fmla="*/ 92392 h 6270626"/>
              <a:gd name="connsiteX1782" fmla="*/ 614262 w 1939925"/>
              <a:gd name="connsiteY1782" fmla="*/ 95568 h 6270626"/>
              <a:gd name="connsiteX1783" fmla="*/ 626325 w 1939925"/>
              <a:gd name="connsiteY1783" fmla="*/ 99060 h 6270626"/>
              <a:gd name="connsiteX1784" fmla="*/ 638071 w 1939925"/>
              <a:gd name="connsiteY1784" fmla="*/ 103188 h 6270626"/>
              <a:gd name="connsiteX1785" fmla="*/ 649816 w 1939925"/>
              <a:gd name="connsiteY1785" fmla="*/ 107632 h 6270626"/>
              <a:gd name="connsiteX1786" fmla="*/ 661562 w 1939925"/>
              <a:gd name="connsiteY1786" fmla="*/ 112395 h 6270626"/>
              <a:gd name="connsiteX1787" fmla="*/ 673307 w 1939925"/>
              <a:gd name="connsiteY1787" fmla="*/ 118110 h 6270626"/>
              <a:gd name="connsiteX1788" fmla="*/ 684735 w 1939925"/>
              <a:gd name="connsiteY1788" fmla="*/ 124142 h 6270626"/>
              <a:gd name="connsiteX1789" fmla="*/ 695529 w 1939925"/>
              <a:gd name="connsiteY1789" fmla="*/ 130492 h 6270626"/>
              <a:gd name="connsiteX1790" fmla="*/ 706957 w 1939925"/>
              <a:gd name="connsiteY1790" fmla="*/ 137478 h 6270626"/>
              <a:gd name="connsiteX1791" fmla="*/ 718067 w 1939925"/>
              <a:gd name="connsiteY1791" fmla="*/ 145098 h 6270626"/>
              <a:gd name="connsiteX1792" fmla="*/ 729178 w 1939925"/>
              <a:gd name="connsiteY1792" fmla="*/ 152718 h 6270626"/>
              <a:gd name="connsiteX1793" fmla="*/ 739654 w 1939925"/>
              <a:gd name="connsiteY1793" fmla="*/ 160972 h 6270626"/>
              <a:gd name="connsiteX1794" fmla="*/ 750130 w 1939925"/>
              <a:gd name="connsiteY1794" fmla="*/ 169545 h 6270626"/>
              <a:gd name="connsiteX1795" fmla="*/ 760923 w 1939925"/>
              <a:gd name="connsiteY1795" fmla="*/ 179070 h 6270626"/>
              <a:gd name="connsiteX1796" fmla="*/ 771399 w 1939925"/>
              <a:gd name="connsiteY1796" fmla="*/ 188912 h 6270626"/>
              <a:gd name="connsiteX1797" fmla="*/ 781557 w 1939925"/>
              <a:gd name="connsiteY1797" fmla="*/ 199073 h 6270626"/>
              <a:gd name="connsiteX1798" fmla="*/ 791715 w 1939925"/>
              <a:gd name="connsiteY1798" fmla="*/ 209550 h 6270626"/>
              <a:gd name="connsiteX1799" fmla="*/ 801556 w 1939925"/>
              <a:gd name="connsiteY1799" fmla="*/ 220980 h 6270626"/>
              <a:gd name="connsiteX1800" fmla="*/ 811397 w 1939925"/>
              <a:gd name="connsiteY1800" fmla="*/ 232728 h 6270626"/>
              <a:gd name="connsiteX1801" fmla="*/ 821238 w 1939925"/>
              <a:gd name="connsiteY1801" fmla="*/ 244793 h 6270626"/>
              <a:gd name="connsiteX1802" fmla="*/ 830444 w 1939925"/>
              <a:gd name="connsiteY1802" fmla="*/ 257493 h 6270626"/>
              <a:gd name="connsiteX1803" fmla="*/ 840285 w 1939925"/>
              <a:gd name="connsiteY1803" fmla="*/ 270510 h 6270626"/>
              <a:gd name="connsiteX1804" fmla="*/ 849491 w 1939925"/>
              <a:gd name="connsiteY1804" fmla="*/ 284163 h 6270626"/>
              <a:gd name="connsiteX1805" fmla="*/ 858697 w 1939925"/>
              <a:gd name="connsiteY1805" fmla="*/ 298133 h 6270626"/>
              <a:gd name="connsiteX1806" fmla="*/ 867903 w 1939925"/>
              <a:gd name="connsiteY1806" fmla="*/ 312738 h 6270626"/>
              <a:gd name="connsiteX1807" fmla="*/ 876791 w 1939925"/>
              <a:gd name="connsiteY1807" fmla="*/ 327660 h 6270626"/>
              <a:gd name="connsiteX1808" fmla="*/ 879966 w 1939925"/>
              <a:gd name="connsiteY1808" fmla="*/ 332423 h 6270626"/>
              <a:gd name="connsiteX1809" fmla="*/ 883140 w 1939925"/>
              <a:gd name="connsiteY1809" fmla="*/ 336550 h 6270626"/>
              <a:gd name="connsiteX1810" fmla="*/ 885997 w 1939925"/>
              <a:gd name="connsiteY1810" fmla="*/ 340043 h 6270626"/>
              <a:gd name="connsiteX1811" fmla="*/ 889172 w 1939925"/>
              <a:gd name="connsiteY1811" fmla="*/ 342900 h 6270626"/>
              <a:gd name="connsiteX1812" fmla="*/ 891711 w 1939925"/>
              <a:gd name="connsiteY1812" fmla="*/ 345123 h 6270626"/>
              <a:gd name="connsiteX1813" fmla="*/ 894569 w 1939925"/>
              <a:gd name="connsiteY1813" fmla="*/ 346710 h 6270626"/>
              <a:gd name="connsiteX1814" fmla="*/ 897108 w 1939925"/>
              <a:gd name="connsiteY1814" fmla="*/ 347663 h 6270626"/>
              <a:gd name="connsiteX1815" fmla="*/ 899648 w 1939925"/>
              <a:gd name="connsiteY1815" fmla="*/ 347980 h 6270626"/>
              <a:gd name="connsiteX1816" fmla="*/ 902822 w 1939925"/>
              <a:gd name="connsiteY1816" fmla="*/ 347663 h 6270626"/>
              <a:gd name="connsiteX1817" fmla="*/ 905997 w 1939925"/>
              <a:gd name="connsiteY1817" fmla="*/ 346710 h 6270626"/>
              <a:gd name="connsiteX1818" fmla="*/ 909171 w 1939925"/>
              <a:gd name="connsiteY1818" fmla="*/ 345758 h 6270626"/>
              <a:gd name="connsiteX1819" fmla="*/ 911711 w 1939925"/>
              <a:gd name="connsiteY1819" fmla="*/ 343853 h 6270626"/>
              <a:gd name="connsiteX1820" fmla="*/ 914568 w 1939925"/>
              <a:gd name="connsiteY1820" fmla="*/ 340995 h 6270626"/>
              <a:gd name="connsiteX1821" fmla="*/ 917107 w 1939925"/>
              <a:gd name="connsiteY1821" fmla="*/ 338138 h 6270626"/>
              <a:gd name="connsiteX1822" fmla="*/ 919964 w 1939925"/>
              <a:gd name="connsiteY1822" fmla="*/ 334328 h 6270626"/>
              <a:gd name="connsiteX1823" fmla="*/ 922821 w 1939925"/>
              <a:gd name="connsiteY1823" fmla="*/ 330518 h 6270626"/>
              <a:gd name="connsiteX1824" fmla="*/ 934884 w 1939925"/>
              <a:gd name="connsiteY1824" fmla="*/ 307975 h 6270626"/>
              <a:gd name="connsiteX1825" fmla="*/ 946947 w 1939925"/>
              <a:gd name="connsiteY1825" fmla="*/ 287020 h 6270626"/>
              <a:gd name="connsiteX1826" fmla="*/ 959328 w 1939925"/>
              <a:gd name="connsiteY1826" fmla="*/ 266383 h 6270626"/>
              <a:gd name="connsiteX1827" fmla="*/ 971708 w 1939925"/>
              <a:gd name="connsiteY1827" fmla="*/ 246380 h 6270626"/>
              <a:gd name="connsiteX1828" fmla="*/ 983771 w 1939925"/>
              <a:gd name="connsiteY1828" fmla="*/ 227648 h 6270626"/>
              <a:gd name="connsiteX1829" fmla="*/ 996787 w 1939925"/>
              <a:gd name="connsiteY1829" fmla="*/ 209550 h 6270626"/>
              <a:gd name="connsiteX1830" fmla="*/ 1009485 w 1939925"/>
              <a:gd name="connsiteY1830" fmla="*/ 192723 h 6270626"/>
              <a:gd name="connsiteX1831" fmla="*/ 1021865 w 1939925"/>
              <a:gd name="connsiteY1831" fmla="*/ 176212 h 6270626"/>
              <a:gd name="connsiteX1832" fmla="*/ 1034881 w 1939925"/>
              <a:gd name="connsiteY1832" fmla="*/ 160655 h 6270626"/>
              <a:gd name="connsiteX1833" fmla="*/ 1047896 w 1939925"/>
              <a:gd name="connsiteY1833" fmla="*/ 146050 h 6270626"/>
              <a:gd name="connsiteX1834" fmla="*/ 1060911 w 1939925"/>
              <a:gd name="connsiteY1834" fmla="*/ 132080 h 6270626"/>
              <a:gd name="connsiteX1835" fmla="*/ 1074244 w 1939925"/>
              <a:gd name="connsiteY1835" fmla="*/ 119062 h 6270626"/>
              <a:gd name="connsiteX1836" fmla="*/ 1086942 w 1939925"/>
              <a:gd name="connsiteY1836" fmla="*/ 106680 h 6270626"/>
              <a:gd name="connsiteX1837" fmla="*/ 1100275 w 1939925"/>
              <a:gd name="connsiteY1837" fmla="*/ 95250 h 6270626"/>
              <a:gd name="connsiteX1838" fmla="*/ 1113608 w 1939925"/>
              <a:gd name="connsiteY1838" fmla="*/ 84772 h 6270626"/>
              <a:gd name="connsiteX1839" fmla="*/ 1126940 w 1939925"/>
              <a:gd name="connsiteY1839" fmla="*/ 74930 h 6270626"/>
              <a:gd name="connsiteX1840" fmla="*/ 1140908 w 1939925"/>
              <a:gd name="connsiteY1840" fmla="*/ 65722 h 6270626"/>
              <a:gd name="connsiteX1841" fmla="*/ 1154876 w 1939925"/>
              <a:gd name="connsiteY1841" fmla="*/ 57150 h 6270626"/>
              <a:gd name="connsiteX1842" fmla="*/ 1169161 w 1939925"/>
              <a:gd name="connsiteY1842" fmla="*/ 49530 h 6270626"/>
              <a:gd name="connsiteX1843" fmla="*/ 1183446 w 1939925"/>
              <a:gd name="connsiteY1843" fmla="*/ 42228 h 6270626"/>
              <a:gd name="connsiteX1844" fmla="*/ 1198049 w 1939925"/>
              <a:gd name="connsiteY1844" fmla="*/ 35242 h 6270626"/>
              <a:gd name="connsiteX1845" fmla="*/ 1212969 w 1939925"/>
              <a:gd name="connsiteY1845" fmla="*/ 29528 h 6270626"/>
              <a:gd name="connsiteX1846" fmla="*/ 1228206 w 1939925"/>
              <a:gd name="connsiteY1846" fmla="*/ 23812 h 6270626"/>
              <a:gd name="connsiteX1847" fmla="*/ 1244079 w 1939925"/>
              <a:gd name="connsiteY1847" fmla="*/ 18732 h 6270626"/>
              <a:gd name="connsiteX1848" fmla="*/ 1259634 w 1939925"/>
              <a:gd name="connsiteY1848" fmla="*/ 14605 h 6270626"/>
              <a:gd name="connsiteX1849" fmla="*/ 1275824 w 1939925"/>
              <a:gd name="connsiteY1849" fmla="*/ 10478 h 6270626"/>
              <a:gd name="connsiteX1850" fmla="*/ 1292013 w 1939925"/>
              <a:gd name="connsiteY1850" fmla="*/ 7302 h 6270626"/>
              <a:gd name="connsiteX1851" fmla="*/ 1308521 w 1939925"/>
              <a:gd name="connsiteY1851" fmla="*/ 4762 h 6270626"/>
              <a:gd name="connsiteX1852" fmla="*/ 1325345 w 1939925"/>
              <a:gd name="connsiteY1852" fmla="*/ 2858 h 6270626"/>
              <a:gd name="connsiteX1853" fmla="*/ 1342488 w 1939925"/>
              <a:gd name="connsiteY1853" fmla="*/ 1270 h 6270626"/>
              <a:gd name="connsiteX1854" fmla="*/ 1359947 w 1939925"/>
              <a:gd name="connsiteY1854" fmla="*/ 318 h 627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Lst>
            <a:rect l="l" t="t" r="r" b="b"/>
            <a:pathLst>
              <a:path w="1939925" h="6270626">
                <a:moveTo>
                  <a:pt x="1581205" y="4837113"/>
                </a:moveTo>
                <a:lnTo>
                  <a:pt x="1585967" y="4837113"/>
                </a:lnTo>
                <a:lnTo>
                  <a:pt x="1865638" y="4837113"/>
                </a:lnTo>
                <a:lnTo>
                  <a:pt x="1871034" y="4837113"/>
                </a:lnTo>
                <a:lnTo>
                  <a:pt x="1876431" y="4838066"/>
                </a:lnTo>
                <a:lnTo>
                  <a:pt x="1881193" y="4838701"/>
                </a:lnTo>
                <a:lnTo>
                  <a:pt x="1885637" y="4840289"/>
                </a:lnTo>
                <a:lnTo>
                  <a:pt x="1889764" y="4841877"/>
                </a:lnTo>
                <a:lnTo>
                  <a:pt x="1893256" y="4844101"/>
                </a:lnTo>
                <a:lnTo>
                  <a:pt x="1896748" y="4846642"/>
                </a:lnTo>
                <a:lnTo>
                  <a:pt x="1899922" y="4849818"/>
                </a:lnTo>
                <a:lnTo>
                  <a:pt x="1902779" y="4853312"/>
                </a:lnTo>
                <a:lnTo>
                  <a:pt x="1904684" y="4856807"/>
                </a:lnTo>
                <a:lnTo>
                  <a:pt x="1906588" y="4860936"/>
                </a:lnTo>
                <a:lnTo>
                  <a:pt x="1908493" y="4865700"/>
                </a:lnTo>
                <a:lnTo>
                  <a:pt x="1909763" y="4870465"/>
                </a:lnTo>
                <a:lnTo>
                  <a:pt x="1910715" y="4875865"/>
                </a:lnTo>
                <a:lnTo>
                  <a:pt x="1911033" y="4881900"/>
                </a:lnTo>
                <a:lnTo>
                  <a:pt x="1911350" y="4887618"/>
                </a:lnTo>
                <a:lnTo>
                  <a:pt x="1911350" y="6212180"/>
                </a:lnTo>
                <a:lnTo>
                  <a:pt x="1911033" y="6220121"/>
                </a:lnTo>
                <a:lnTo>
                  <a:pt x="1910715" y="6227426"/>
                </a:lnTo>
                <a:lnTo>
                  <a:pt x="1909763" y="6234097"/>
                </a:lnTo>
                <a:lnTo>
                  <a:pt x="1908493" y="6240132"/>
                </a:lnTo>
                <a:lnTo>
                  <a:pt x="1906588" y="6245532"/>
                </a:lnTo>
                <a:lnTo>
                  <a:pt x="1904684" y="6250297"/>
                </a:lnTo>
                <a:lnTo>
                  <a:pt x="1902779" y="6254426"/>
                </a:lnTo>
                <a:lnTo>
                  <a:pt x="1899922" y="6257920"/>
                </a:lnTo>
                <a:lnTo>
                  <a:pt x="1896748" y="6260779"/>
                </a:lnTo>
                <a:lnTo>
                  <a:pt x="1892938" y="6263638"/>
                </a:lnTo>
                <a:lnTo>
                  <a:pt x="1888494" y="6265543"/>
                </a:lnTo>
                <a:lnTo>
                  <a:pt x="1883415" y="6267449"/>
                </a:lnTo>
                <a:lnTo>
                  <a:pt x="1878018" y="6268720"/>
                </a:lnTo>
                <a:lnTo>
                  <a:pt x="1872304" y="6269991"/>
                </a:lnTo>
                <a:lnTo>
                  <a:pt x="1865003" y="6270308"/>
                </a:lnTo>
                <a:lnTo>
                  <a:pt x="1858019" y="6270626"/>
                </a:lnTo>
                <a:lnTo>
                  <a:pt x="1662472" y="6270626"/>
                </a:lnTo>
                <a:lnTo>
                  <a:pt x="1656440" y="6270308"/>
                </a:lnTo>
                <a:lnTo>
                  <a:pt x="1650726" y="6269355"/>
                </a:lnTo>
                <a:lnTo>
                  <a:pt x="1644694" y="6267767"/>
                </a:lnTo>
                <a:lnTo>
                  <a:pt x="1638346" y="6265543"/>
                </a:lnTo>
                <a:lnTo>
                  <a:pt x="1631997" y="6262685"/>
                </a:lnTo>
                <a:lnTo>
                  <a:pt x="1625965" y="6259191"/>
                </a:lnTo>
                <a:lnTo>
                  <a:pt x="1619299" y="6255061"/>
                </a:lnTo>
                <a:lnTo>
                  <a:pt x="1612632" y="6250297"/>
                </a:lnTo>
                <a:lnTo>
                  <a:pt x="1605331" y="6244262"/>
                </a:lnTo>
                <a:lnTo>
                  <a:pt x="1596760" y="6236638"/>
                </a:lnTo>
                <a:lnTo>
                  <a:pt x="1587554" y="6227109"/>
                </a:lnTo>
                <a:lnTo>
                  <a:pt x="1576761" y="6215992"/>
                </a:lnTo>
                <a:lnTo>
                  <a:pt x="1565015" y="6203286"/>
                </a:lnTo>
                <a:lnTo>
                  <a:pt x="1551682" y="6188357"/>
                </a:lnTo>
                <a:lnTo>
                  <a:pt x="1537715" y="6171840"/>
                </a:lnTo>
                <a:lnTo>
                  <a:pt x="1522477" y="6153734"/>
                </a:lnTo>
                <a:lnTo>
                  <a:pt x="1095193" y="5680767"/>
                </a:lnTo>
                <a:lnTo>
                  <a:pt x="1059957" y="5640109"/>
                </a:lnTo>
                <a:lnTo>
                  <a:pt x="1026625" y="5602627"/>
                </a:lnTo>
                <a:lnTo>
                  <a:pt x="994880" y="5567369"/>
                </a:lnTo>
                <a:lnTo>
                  <a:pt x="965040" y="5534652"/>
                </a:lnTo>
                <a:lnTo>
                  <a:pt x="937104" y="5504794"/>
                </a:lnTo>
                <a:lnTo>
                  <a:pt x="911074" y="5477794"/>
                </a:lnTo>
                <a:lnTo>
                  <a:pt x="886630" y="5453654"/>
                </a:lnTo>
                <a:lnTo>
                  <a:pt x="864409" y="5432054"/>
                </a:lnTo>
                <a:lnTo>
                  <a:pt x="842823" y="5412360"/>
                </a:lnTo>
                <a:lnTo>
                  <a:pt x="822506" y="5394255"/>
                </a:lnTo>
                <a:lnTo>
                  <a:pt x="812030" y="5385679"/>
                </a:lnTo>
                <a:lnTo>
                  <a:pt x="802507" y="5377738"/>
                </a:lnTo>
                <a:lnTo>
                  <a:pt x="792666" y="5370114"/>
                </a:lnTo>
                <a:lnTo>
                  <a:pt x="783143" y="5362808"/>
                </a:lnTo>
                <a:lnTo>
                  <a:pt x="773619" y="5355820"/>
                </a:lnTo>
                <a:lnTo>
                  <a:pt x="764731" y="5349467"/>
                </a:lnTo>
                <a:lnTo>
                  <a:pt x="755842" y="5343432"/>
                </a:lnTo>
                <a:lnTo>
                  <a:pt x="746636" y="5337715"/>
                </a:lnTo>
                <a:lnTo>
                  <a:pt x="738065" y="5332315"/>
                </a:lnTo>
                <a:lnTo>
                  <a:pt x="729494" y="5327233"/>
                </a:lnTo>
                <a:lnTo>
                  <a:pt x="721240" y="5323103"/>
                </a:lnTo>
                <a:lnTo>
                  <a:pt x="712987" y="5318656"/>
                </a:lnTo>
                <a:lnTo>
                  <a:pt x="704733" y="5314845"/>
                </a:lnTo>
                <a:lnTo>
                  <a:pt x="696479" y="5311033"/>
                </a:lnTo>
                <a:lnTo>
                  <a:pt x="688226" y="5308174"/>
                </a:lnTo>
                <a:lnTo>
                  <a:pt x="679972" y="5304998"/>
                </a:lnTo>
                <a:lnTo>
                  <a:pt x="671401" y="5301821"/>
                </a:lnTo>
                <a:lnTo>
                  <a:pt x="662830" y="5299280"/>
                </a:lnTo>
                <a:lnTo>
                  <a:pt x="654259" y="5297057"/>
                </a:lnTo>
                <a:lnTo>
                  <a:pt x="645053" y="5294833"/>
                </a:lnTo>
                <a:lnTo>
                  <a:pt x="636482" y="5293245"/>
                </a:lnTo>
                <a:lnTo>
                  <a:pt x="627593" y="5291339"/>
                </a:lnTo>
                <a:lnTo>
                  <a:pt x="618387" y="5290069"/>
                </a:lnTo>
                <a:lnTo>
                  <a:pt x="609499" y="5288798"/>
                </a:lnTo>
                <a:lnTo>
                  <a:pt x="599975" y="5288163"/>
                </a:lnTo>
                <a:lnTo>
                  <a:pt x="590452" y="5287210"/>
                </a:lnTo>
                <a:lnTo>
                  <a:pt x="581246" y="5286892"/>
                </a:lnTo>
                <a:lnTo>
                  <a:pt x="571723" y="5286892"/>
                </a:lnTo>
                <a:lnTo>
                  <a:pt x="557755" y="5287210"/>
                </a:lnTo>
                <a:lnTo>
                  <a:pt x="543787" y="5288163"/>
                </a:lnTo>
                <a:lnTo>
                  <a:pt x="530455" y="5289751"/>
                </a:lnTo>
                <a:lnTo>
                  <a:pt x="517757" y="5291974"/>
                </a:lnTo>
                <a:lnTo>
                  <a:pt x="505059" y="5294833"/>
                </a:lnTo>
                <a:lnTo>
                  <a:pt x="492678" y="5298327"/>
                </a:lnTo>
                <a:lnTo>
                  <a:pt x="480933" y="5302139"/>
                </a:lnTo>
                <a:lnTo>
                  <a:pt x="469505" y="5306904"/>
                </a:lnTo>
                <a:lnTo>
                  <a:pt x="458077" y="5312304"/>
                </a:lnTo>
                <a:lnTo>
                  <a:pt x="447601" y="5318339"/>
                </a:lnTo>
                <a:lnTo>
                  <a:pt x="436808" y="5325009"/>
                </a:lnTo>
                <a:lnTo>
                  <a:pt x="426649" y="5331997"/>
                </a:lnTo>
                <a:lnTo>
                  <a:pt x="416808" y="5339938"/>
                </a:lnTo>
                <a:lnTo>
                  <a:pt x="407920" y="5348197"/>
                </a:lnTo>
                <a:lnTo>
                  <a:pt x="398714" y="5357408"/>
                </a:lnTo>
                <a:lnTo>
                  <a:pt x="390143" y="5366938"/>
                </a:lnTo>
                <a:lnTo>
                  <a:pt x="381889" y="5377102"/>
                </a:lnTo>
                <a:lnTo>
                  <a:pt x="374588" y="5387584"/>
                </a:lnTo>
                <a:lnTo>
                  <a:pt x="366969" y="5398702"/>
                </a:lnTo>
                <a:lnTo>
                  <a:pt x="360938" y="5409502"/>
                </a:lnTo>
                <a:lnTo>
                  <a:pt x="354589" y="5420937"/>
                </a:lnTo>
                <a:lnTo>
                  <a:pt x="348875" y="5433007"/>
                </a:lnTo>
                <a:lnTo>
                  <a:pt x="343796" y="5444760"/>
                </a:lnTo>
                <a:lnTo>
                  <a:pt x="339669" y="5457465"/>
                </a:lnTo>
                <a:lnTo>
                  <a:pt x="335542" y="5470489"/>
                </a:lnTo>
                <a:lnTo>
                  <a:pt x="332050" y="5483194"/>
                </a:lnTo>
                <a:lnTo>
                  <a:pt x="329510" y="5497170"/>
                </a:lnTo>
                <a:lnTo>
                  <a:pt x="326971" y="5510829"/>
                </a:lnTo>
                <a:lnTo>
                  <a:pt x="325066" y="5524805"/>
                </a:lnTo>
                <a:lnTo>
                  <a:pt x="323796" y="5539417"/>
                </a:lnTo>
                <a:lnTo>
                  <a:pt x="323161" y="5554028"/>
                </a:lnTo>
                <a:lnTo>
                  <a:pt x="322844" y="5569275"/>
                </a:lnTo>
                <a:lnTo>
                  <a:pt x="323161" y="5582616"/>
                </a:lnTo>
                <a:lnTo>
                  <a:pt x="323796" y="5595321"/>
                </a:lnTo>
                <a:lnTo>
                  <a:pt x="325066" y="5608345"/>
                </a:lnTo>
                <a:lnTo>
                  <a:pt x="326653" y="5621368"/>
                </a:lnTo>
                <a:lnTo>
                  <a:pt x="328876" y="5634391"/>
                </a:lnTo>
                <a:lnTo>
                  <a:pt x="331415" y="5646779"/>
                </a:lnTo>
                <a:lnTo>
                  <a:pt x="334907" y="5659485"/>
                </a:lnTo>
                <a:lnTo>
                  <a:pt x="338399" y="5671555"/>
                </a:lnTo>
                <a:lnTo>
                  <a:pt x="342208" y="5683943"/>
                </a:lnTo>
                <a:lnTo>
                  <a:pt x="346970" y="5696331"/>
                </a:lnTo>
                <a:lnTo>
                  <a:pt x="352049" y="5708084"/>
                </a:lnTo>
                <a:lnTo>
                  <a:pt x="357763" y="5719837"/>
                </a:lnTo>
                <a:lnTo>
                  <a:pt x="363795" y="5731589"/>
                </a:lnTo>
                <a:lnTo>
                  <a:pt x="370461" y="5743342"/>
                </a:lnTo>
                <a:lnTo>
                  <a:pt x="377762" y="5754777"/>
                </a:lnTo>
                <a:lnTo>
                  <a:pt x="385064" y="5765895"/>
                </a:lnTo>
                <a:lnTo>
                  <a:pt x="393317" y="5777330"/>
                </a:lnTo>
                <a:lnTo>
                  <a:pt x="401888" y="5788447"/>
                </a:lnTo>
                <a:lnTo>
                  <a:pt x="411412" y="5799882"/>
                </a:lnTo>
                <a:lnTo>
                  <a:pt x="421253" y="5810682"/>
                </a:lnTo>
                <a:lnTo>
                  <a:pt x="431728" y="5821799"/>
                </a:lnTo>
                <a:lnTo>
                  <a:pt x="443157" y="5832599"/>
                </a:lnTo>
                <a:lnTo>
                  <a:pt x="454902" y="5843717"/>
                </a:lnTo>
                <a:lnTo>
                  <a:pt x="467600" y="5854516"/>
                </a:lnTo>
                <a:lnTo>
                  <a:pt x="480298" y="5865634"/>
                </a:lnTo>
                <a:lnTo>
                  <a:pt x="494266" y="5876116"/>
                </a:lnTo>
                <a:lnTo>
                  <a:pt x="508551" y="5887233"/>
                </a:lnTo>
                <a:lnTo>
                  <a:pt x="523471" y="5897716"/>
                </a:lnTo>
                <a:lnTo>
                  <a:pt x="539343" y="5908198"/>
                </a:lnTo>
                <a:lnTo>
                  <a:pt x="555215" y="5918997"/>
                </a:lnTo>
                <a:lnTo>
                  <a:pt x="572040" y="5929480"/>
                </a:lnTo>
                <a:lnTo>
                  <a:pt x="589817" y="5939962"/>
                </a:lnTo>
                <a:lnTo>
                  <a:pt x="592039" y="5941232"/>
                </a:lnTo>
                <a:lnTo>
                  <a:pt x="594579" y="5942503"/>
                </a:lnTo>
                <a:lnTo>
                  <a:pt x="596484" y="5943773"/>
                </a:lnTo>
                <a:lnTo>
                  <a:pt x="598388" y="5945044"/>
                </a:lnTo>
                <a:lnTo>
                  <a:pt x="600293" y="5946632"/>
                </a:lnTo>
                <a:lnTo>
                  <a:pt x="601880" y="5948220"/>
                </a:lnTo>
                <a:lnTo>
                  <a:pt x="603467" y="5950444"/>
                </a:lnTo>
                <a:lnTo>
                  <a:pt x="605055" y="5952350"/>
                </a:lnTo>
                <a:lnTo>
                  <a:pt x="606324" y="5954256"/>
                </a:lnTo>
                <a:lnTo>
                  <a:pt x="606959" y="5956479"/>
                </a:lnTo>
                <a:lnTo>
                  <a:pt x="607912" y="5959020"/>
                </a:lnTo>
                <a:lnTo>
                  <a:pt x="608547" y="5961561"/>
                </a:lnTo>
                <a:lnTo>
                  <a:pt x="609816" y="5967279"/>
                </a:lnTo>
                <a:lnTo>
                  <a:pt x="609816" y="5972996"/>
                </a:lnTo>
                <a:lnTo>
                  <a:pt x="609816" y="5977761"/>
                </a:lnTo>
                <a:lnTo>
                  <a:pt x="609499" y="5981890"/>
                </a:lnTo>
                <a:lnTo>
                  <a:pt x="608547" y="5986655"/>
                </a:lnTo>
                <a:lnTo>
                  <a:pt x="607594" y="5991102"/>
                </a:lnTo>
                <a:lnTo>
                  <a:pt x="606007" y="5995231"/>
                </a:lnTo>
                <a:lnTo>
                  <a:pt x="604420" y="5999996"/>
                </a:lnTo>
                <a:lnTo>
                  <a:pt x="602198" y="6004443"/>
                </a:lnTo>
                <a:lnTo>
                  <a:pt x="599975" y="6008572"/>
                </a:lnTo>
                <a:lnTo>
                  <a:pt x="482837" y="6235050"/>
                </a:lnTo>
                <a:lnTo>
                  <a:pt x="477758" y="6242038"/>
                </a:lnTo>
                <a:lnTo>
                  <a:pt x="472679" y="6248391"/>
                </a:lnTo>
                <a:lnTo>
                  <a:pt x="469822" y="6250932"/>
                </a:lnTo>
                <a:lnTo>
                  <a:pt x="466965" y="6253791"/>
                </a:lnTo>
                <a:lnTo>
                  <a:pt x="464425" y="6255697"/>
                </a:lnTo>
                <a:lnTo>
                  <a:pt x="461251" y="6257920"/>
                </a:lnTo>
                <a:lnTo>
                  <a:pt x="458394" y="6259508"/>
                </a:lnTo>
                <a:lnTo>
                  <a:pt x="455537" y="6261097"/>
                </a:lnTo>
                <a:lnTo>
                  <a:pt x="452680" y="6262367"/>
                </a:lnTo>
                <a:lnTo>
                  <a:pt x="449505" y="6263638"/>
                </a:lnTo>
                <a:lnTo>
                  <a:pt x="446648" y="6264273"/>
                </a:lnTo>
                <a:lnTo>
                  <a:pt x="443474" y="6265226"/>
                </a:lnTo>
                <a:lnTo>
                  <a:pt x="440300" y="6265543"/>
                </a:lnTo>
                <a:lnTo>
                  <a:pt x="437125" y="6265543"/>
                </a:lnTo>
                <a:lnTo>
                  <a:pt x="432681" y="6265543"/>
                </a:lnTo>
                <a:lnTo>
                  <a:pt x="428237" y="6264591"/>
                </a:lnTo>
                <a:lnTo>
                  <a:pt x="423475" y="6263638"/>
                </a:lnTo>
                <a:lnTo>
                  <a:pt x="418713" y="6262367"/>
                </a:lnTo>
                <a:lnTo>
                  <a:pt x="414269" y="6260461"/>
                </a:lnTo>
                <a:lnTo>
                  <a:pt x="408872" y="6258556"/>
                </a:lnTo>
                <a:lnTo>
                  <a:pt x="403793" y="6255697"/>
                </a:lnTo>
                <a:lnTo>
                  <a:pt x="399349" y="6252838"/>
                </a:lnTo>
                <a:lnTo>
                  <a:pt x="374588" y="6236956"/>
                </a:lnTo>
                <a:lnTo>
                  <a:pt x="350462" y="6220439"/>
                </a:lnTo>
                <a:lnTo>
                  <a:pt x="327923" y="6203921"/>
                </a:lnTo>
                <a:lnTo>
                  <a:pt x="305384" y="6186769"/>
                </a:lnTo>
                <a:lnTo>
                  <a:pt x="283798" y="6168981"/>
                </a:lnTo>
                <a:lnTo>
                  <a:pt x="263481" y="6151193"/>
                </a:lnTo>
                <a:lnTo>
                  <a:pt x="243482" y="6133087"/>
                </a:lnTo>
                <a:lnTo>
                  <a:pt x="224435" y="6114029"/>
                </a:lnTo>
                <a:lnTo>
                  <a:pt x="206341" y="6094970"/>
                </a:lnTo>
                <a:lnTo>
                  <a:pt x="188564" y="6075277"/>
                </a:lnTo>
                <a:lnTo>
                  <a:pt x="171739" y="6055265"/>
                </a:lnTo>
                <a:lnTo>
                  <a:pt x="155549" y="6034936"/>
                </a:lnTo>
                <a:lnTo>
                  <a:pt x="140629" y="6014290"/>
                </a:lnTo>
                <a:lnTo>
                  <a:pt x="126344" y="5993325"/>
                </a:lnTo>
                <a:lnTo>
                  <a:pt x="112694" y="5971726"/>
                </a:lnTo>
                <a:lnTo>
                  <a:pt x="99679" y="5949809"/>
                </a:lnTo>
                <a:lnTo>
                  <a:pt x="87933" y="5927256"/>
                </a:lnTo>
                <a:lnTo>
                  <a:pt x="76505" y="5904386"/>
                </a:lnTo>
                <a:lnTo>
                  <a:pt x="66029" y="5881198"/>
                </a:lnTo>
                <a:lnTo>
                  <a:pt x="56188" y="5857693"/>
                </a:lnTo>
                <a:lnTo>
                  <a:pt x="46982" y="5833870"/>
                </a:lnTo>
                <a:lnTo>
                  <a:pt x="38729" y="5809411"/>
                </a:lnTo>
                <a:lnTo>
                  <a:pt x="31427" y="5784953"/>
                </a:lnTo>
                <a:lnTo>
                  <a:pt x="25078" y="5759859"/>
                </a:lnTo>
                <a:lnTo>
                  <a:pt x="19364" y="5733813"/>
                </a:lnTo>
                <a:lnTo>
                  <a:pt x="13968" y="5708084"/>
                </a:lnTo>
                <a:lnTo>
                  <a:pt x="9841" y="5681720"/>
                </a:lnTo>
                <a:lnTo>
                  <a:pt x="6349" y="5654720"/>
                </a:lnTo>
                <a:lnTo>
                  <a:pt x="3492" y="5627721"/>
                </a:lnTo>
                <a:lnTo>
                  <a:pt x="1587" y="5600086"/>
                </a:lnTo>
                <a:lnTo>
                  <a:pt x="318" y="5571816"/>
                </a:lnTo>
                <a:lnTo>
                  <a:pt x="0" y="5543546"/>
                </a:lnTo>
                <a:lnTo>
                  <a:pt x="318" y="5518452"/>
                </a:lnTo>
                <a:lnTo>
                  <a:pt x="1270" y="5493359"/>
                </a:lnTo>
                <a:lnTo>
                  <a:pt x="2222" y="5469218"/>
                </a:lnTo>
                <a:lnTo>
                  <a:pt x="4444" y="5444760"/>
                </a:lnTo>
                <a:lnTo>
                  <a:pt x="6667" y="5420937"/>
                </a:lnTo>
                <a:lnTo>
                  <a:pt x="9841" y="5397749"/>
                </a:lnTo>
                <a:lnTo>
                  <a:pt x="13015" y="5374561"/>
                </a:lnTo>
                <a:lnTo>
                  <a:pt x="17142" y="5352009"/>
                </a:lnTo>
                <a:lnTo>
                  <a:pt x="21587" y="5329456"/>
                </a:lnTo>
                <a:lnTo>
                  <a:pt x="26666" y="5307539"/>
                </a:lnTo>
                <a:lnTo>
                  <a:pt x="32697" y="5285939"/>
                </a:lnTo>
                <a:lnTo>
                  <a:pt x="38411" y="5264975"/>
                </a:lnTo>
                <a:lnTo>
                  <a:pt x="45395" y="5244011"/>
                </a:lnTo>
                <a:lnTo>
                  <a:pt x="52696" y="5223682"/>
                </a:lnTo>
                <a:lnTo>
                  <a:pt x="60315" y="5203670"/>
                </a:lnTo>
                <a:lnTo>
                  <a:pt x="68569" y="5184294"/>
                </a:lnTo>
                <a:lnTo>
                  <a:pt x="77140" y="5164600"/>
                </a:lnTo>
                <a:lnTo>
                  <a:pt x="86663" y="5146177"/>
                </a:lnTo>
                <a:lnTo>
                  <a:pt x="96504" y="5127754"/>
                </a:lnTo>
                <a:lnTo>
                  <a:pt x="106662" y="5109966"/>
                </a:lnTo>
                <a:lnTo>
                  <a:pt x="117773" y="5093131"/>
                </a:lnTo>
                <a:lnTo>
                  <a:pt x="128566" y="5076614"/>
                </a:lnTo>
                <a:lnTo>
                  <a:pt x="140312" y="5060732"/>
                </a:lnTo>
                <a:lnTo>
                  <a:pt x="152692" y="5044850"/>
                </a:lnTo>
                <a:lnTo>
                  <a:pt x="165073" y="5029921"/>
                </a:lnTo>
                <a:lnTo>
                  <a:pt x="178088" y="5015945"/>
                </a:lnTo>
                <a:lnTo>
                  <a:pt x="191738" y="5002286"/>
                </a:lnTo>
                <a:lnTo>
                  <a:pt x="206023" y="4988945"/>
                </a:lnTo>
                <a:lnTo>
                  <a:pt x="220309" y="4975922"/>
                </a:lnTo>
                <a:lnTo>
                  <a:pt x="235229" y="4963851"/>
                </a:lnTo>
                <a:lnTo>
                  <a:pt x="251101" y="4952416"/>
                </a:lnTo>
                <a:lnTo>
                  <a:pt x="266973" y="4940981"/>
                </a:lnTo>
                <a:lnTo>
                  <a:pt x="283163" y="4930817"/>
                </a:lnTo>
                <a:lnTo>
                  <a:pt x="299988" y="4920970"/>
                </a:lnTo>
                <a:lnTo>
                  <a:pt x="317130" y="4911758"/>
                </a:lnTo>
                <a:lnTo>
                  <a:pt x="334590" y="4903500"/>
                </a:lnTo>
                <a:lnTo>
                  <a:pt x="352684" y="4895559"/>
                </a:lnTo>
                <a:lnTo>
                  <a:pt x="370461" y="4888571"/>
                </a:lnTo>
                <a:lnTo>
                  <a:pt x="388873" y="4882218"/>
                </a:lnTo>
                <a:lnTo>
                  <a:pt x="407920" y="4876500"/>
                </a:lnTo>
                <a:lnTo>
                  <a:pt x="426967" y="4871418"/>
                </a:lnTo>
                <a:lnTo>
                  <a:pt x="446648" y="4866971"/>
                </a:lnTo>
                <a:lnTo>
                  <a:pt x="466648" y="4863477"/>
                </a:lnTo>
                <a:lnTo>
                  <a:pt x="486964" y="4860301"/>
                </a:lnTo>
                <a:lnTo>
                  <a:pt x="507916" y="4858077"/>
                </a:lnTo>
                <a:lnTo>
                  <a:pt x="528550" y="4855854"/>
                </a:lnTo>
                <a:lnTo>
                  <a:pt x="550136" y="4855218"/>
                </a:lnTo>
                <a:lnTo>
                  <a:pt x="571723" y="4854901"/>
                </a:lnTo>
                <a:lnTo>
                  <a:pt x="591087" y="4855218"/>
                </a:lnTo>
                <a:lnTo>
                  <a:pt x="610134" y="4855854"/>
                </a:lnTo>
                <a:lnTo>
                  <a:pt x="628863" y="4857442"/>
                </a:lnTo>
                <a:lnTo>
                  <a:pt x="647910" y="4859983"/>
                </a:lnTo>
                <a:lnTo>
                  <a:pt x="666322" y="4863159"/>
                </a:lnTo>
                <a:lnTo>
                  <a:pt x="684734" y="4866653"/>
                </a:lnTo>
                <a:lnTo>
                  <a:pt x="702828" y="4870465"/>
                </a:lnTo>
                <a:lnTo>
                  <a:pt x="720288" y="4875547"/>
                </a:lnTo>
                <a:lnTo>
                  <a:pt x="738383" y="4880947"/>
                </a:lnTo>
                <a:lnTo>
                  <a:pt x="755842" y="4886982"/>
                </a:lnTo>
                <a:lnTo>
                  <a:pt x="772984" y="4893971"/>
                </a:lnTo>
                <a:lnTo>
                  <a:pt x="790126" y="4900959"/>
                </a:lnTo>
                <a:lnTo>
                  <a:pt x="806951" y="4909217"/>
                </a:lnTo>
                <a:lnTo>
                  <a:pt x="823776" y="4917794"/>
                </a:lnTo>
                <a:lnTo>
                  <a:pt x="840283" y="4927323"/>
                </a:lnTo>
                <a:lnTo>
                  <a:pt x="856473" y="4937487"/>
                </a:lnTo>
                <a:lnTo>
                  <a:pt x="872980" y="4947969"/>
                </a:lnTo>
                <a:lnTo>
                  <a:pt x="889487" y="4959722"/>
                </a:lnTo>
                <a:lnTo>
                  <a:pt x="906312" y="4972428"/>
                </a:lnTo>
                <a:lnTo>
                  <a:pt x="923137" y="4986086"/>
                </a:lnTo>
                <a:lnTo>
                  <a:pt x="940279" y="5000698"/>
                </a:lnTo>
                <a:lnTo>
                  <a:pt x="958056" y="5015945"/>
                </a:lnTo>
                <a:lnTo>
                  <a:pt x="975833" y="5032462"/>
                </a:lnTo>
                <a:lnTo>
                  <a:pt x="993610" y="5049615"/>
                </a:lnTo>
                <a:lnTo>
                  <a:pt x="1012022" y="5067720"/>
                </a:lnTo>
                <a:lnTo>
                  <a:pt x="1030434" y="5086778"/>
                </a:lnTo>
                <a:lnTo>
                  <a:pt x="1049163" y="5106790"/>
                </a:lnTo>
                <a:lnTo>
                  <a:pt x="1068210" y="5127754"/>
                </a:lnTo>
                <a:lnTo>
                  <a:pt x="1087575" y="5149671"/>
                </a:lnTo>
                <a:lnTo>
                  <a:pt x="1106621" y="5172542"/>
                </a:lnTo>
                <a:lnTo>
                  <a:pt x="1126303" y="5196365"/>
                </a:lnTo>
                <a:lnTo>
                  <a:pt x="1146302" y="5221140"/>
                </a:lnTo>
                <a:lnTo>
                  <a:pt x="1514859" y="5691249"/>
                </a:lnTo>
                <a:lnTo>
                  <a:pt x="1517398" y="5694743"/>
                </a:lnTo>
                <a:lnTo>
                  <a:pt x="1519620" y="5697919"/>
                </a:lnTo>
                <a:lnTo>
                  <a:pt x="1521842" y="5700461"/>
                </a:lnTo>
                <a:lnTo>
                  <a:pt x="1524382" y="5702366"/>
                </a:lnTo>
                <a:lnTo>
                  <a:pt x="1526604" y="5703955"/>
                </a:lnTo>
                <a:lnTo>
                  <a:pt x="1528509" y="5705225"/>
                </a:lnTo>
                <a:lnTo>
                  <a:pt x="1530731" y="5705860"/>
                </a:lnTo>
                <a:lnTo>
                  <a:pt x="1532636" y="5706496"/>
                </a:lnTo>
                <a:lnTo>
                  <a:pt x="1534223" y="5705860"/>
                </a:lnTo>
                <a:lnTo>
                  <a:pt x="1535810" y="5705860"/>
                </a:lnTo>
                <a:lnTo>
                  <a:pt x="1536762" y="5705225"/>
                </a:lnTo>
                <a:lnTo>
                  <a:pt x="1538032" y="5704590"/>
                </a:lnTo>
                <a:lnTo>
                  <a:pt x="1539302" y="5703319"/>
                </a:lnTo>
                <a:lnTo>
                  <a:pt x="1540254" y="5702049"/>
                </a:lnTo>
                <a:lnTo>
                  <a:pt x="1541207" y="5700461"/>
                </a:lnTo>
                <a:lnTo>
                  <a:pt x="1541842" y="5698555"/>
                </a:lnTo>
                <a:lnTo>
                  <a:pt x="1543429" y="5694108"/>
                </a:lnTo>
                <a:lnTo>
                  <a:pt x="1544699" y="5689025"/>
                </a:lnTo>
                <a:lnTo>
                  <a:pt x="1545016" y="5682990"/>
                </a:lnTo>
                <a:lnTo>
                  <a:pt x="1545333" y="5675685"/>
                </a:lnTo>
                <a:lnTo>
                  <a:pt x="1545333" y="4885394"/>
                </a:lnTo>
                <a:lnTo>
                  <a:pt x="1545333" y="4879359"/>
                </a:lnTo>
                <a:lnTo>
                  <a:pt x="1545968" y="4873959"/>
                </a:lnTo>
                <a:lnTo>
                  <a:pt x="1546603" y="4868877"/>
                </a:lnTo>
                <a:lnTo>
                  <a:pt x="1547873" y="4864112"/>
                </a:lnTo>
                <a:lnTo>
                  <a:pt x="1549460" y="4859983"/>
                </a:lnTo>
                <a:lnTo>
                  <a:pt x="1551048" y="4855854"/>
                </a:lnTo>
                <a:lnTo>
                  <a:pt x="1552952" y="4852360"/>
                </a:lnTo>
                <a:lnTo>
                  <a:pt x="1555809" y="4848866"/>
                </a:lnTo>
                <a:lnTo>
                  <a:pt x="1558031" y="4846324"/>
                </a:lnTo>
                <a:lnTo>
                  <a:pt x="1561206" y="4843783"/>
                </a:lnTo>
                <a:lnTo>
                  <a:pt x="1564698" y="4841877"/>
                </a:lnTo>
                <a:lnTo>
                  <a:pt x="1568190" y="4839972"/>
                </a:lnTo>
                <a:lnTo>
                  <a:pt x="1571999" y="4838701"/>
                </a:lnTo>
                <a:lnTo>
                  <a:pt x="1576443" y="4838066"/>
                </a:lnTo>
                <a:close/>
                <a:moveTo>
                  <a:pt x="976307" y="3494088"/>
                </a:moveTo>
                <a:lnTo>
                  <a:pt x="933147" y="3494405"/>
                </a:lnTo>
                <a:lnTo>
                  <a:pt x="891575" y="3495356"/>
                </a:lnTo>
                <a:lnTo>
                  <a:pt x="851589" y="3497258"/>
                </a:lnTo>
                <a:lnTo>
                  <a:pt x="812873" y="3499161"/>
                </a:lnTo>
                <a:lnTo>
                  <a:pt x="776061" y="3502331"/>
                </a:lnTo>
                <a:lnTo>
                  <a:pt x="740201" y="3505819"/>
                </a:lnTo>
                <a:lnTo>
                  <a:pt x="723064" y="3507721"/>
                </a:lnTo>
                <a:lnTo>
                  <a:pt x="706245" y="3509940"/>
                </a:lnTo>
                <a:lnTo>
                  <a:pt x="689743" y="3512160"/>
                </a:lnTo>
                <a:lnTo>
                  <a:pt x="673558" y="3515013"/>
                </a:lnTo>
                <a:lnTo>
                  <a:pt x="658008" y="3517549"/>
                </a:lnTo>
                <a:lnTo>
                  <a:pt x="642141" y="3520403"/>
                </a:lnTo>
                <a:lnTo>
                  <a:pt x="627226" y="3523256"/>
                </a:lnTo>
                <a:lnTo>
                  <a:pt x="612945" y="3526110"/>
                </a:lnTo>
                <a:lnTo>
                  <a:pt x="598664" y="3529914"/>
                </a:lnTo>
                <a:lnTo>
                  <a:pt x="584701" y="3533402"/>
                </a:lnTo>
                <a:lnTo>
                  <a:pt x="571373" y="3536889"/>
                </a:lnTo>
                <a:lnTo>
                  <a:pt x="558044" y="3540694"/>
                </a:lnTo>
                <a:lnTo>
                  <a:pt x="545350" y="3544499"/>
                </a:lnTo>
                <a:lnTo>
                  <a:pt x="532974" y="3548620"/>
                </a:lnTo>
                <a:lnTo>
                  <a:pt x="521232" y="3552742"/>
                </a:lnTo>
                <a:lnTo>
                  <a:pt x="509173" y="3557181"/>
                </a:lnTo>
                <a:lnTo>
                  <a:pt x="498383" y="3561936"/>
                </a:lnTo>
                <a:lnTo>
                  <a:pt x="487276" y="3566692"/>
                </a:lnTo>
                <a:lnTo>
                  <a:pt x="476803" y="3571765"/>
                </a:lnTo>
                <a:lnTo>
                  <a:pt x="466648" y="3576838"/>
                </a:lnTo>
                <a:lnTo>
                  <a:pt x="456811" y="3581910"/>
                </a:lnTo>
                <a:lnTo>
                  <a:pt x="447290" y="3587300"/>
                </a:lnTo>
                <a:lnTo>
                  <a:pt x="438404" y="3592690"/>
                </a:lnTo>
                <a:lnTo>
                  <a:pt x="429201" y="3598714"/>
                </a:lnTo>
                <a:lnTo>
                  <a:pt x="421268" y="3604421"/>
                </a:lnTo>
                <a:lnTo>
                  <a:pt x="413017" y="3610762"/>
                </a:lnTo>
                <a:lnTo>
                  <a:pt x="404766" y="3617103"/>
                </a:lnTo>
                <a:lnTo>
                  <a:pt x="397149" y="3623444"/>
                </a:lnTo>
                <a:lnTo>
                  <a:pt x="389850" y="3630102"/>
                </a:lnTo>
                <a:lnTo>
                  <a:pt x="383186" y="3636760"/>
                </a:lnTo>
                <a:lnTo>
                  <a:pt x="376522" y="3643735"/>
                </a:lnTo>
                <a:lnTo>
                  <a:pt x="369858" y="3650710"/>
                </a:lnTo>
                <a:lnTo>
                  <a:pt x="363828" y="3658002"/>
                </a:lnTo>
                <a:lnTo>
                  <a:pt x="358116" y="3665611"/>
                </a:lnTo>
                <a:lnTo>
                  <a:pt x="353038" y="3672904"/>
                </a:lnTo>
                <a:lnTo>
                  <a:pt x="347326" y="3680830"/>
                </a:lnTo>
                <a:lnTo>
                  <a:pt x="342566" y="3689073"/>
                </a:lnTo>
                <a:lnTo>
                  <a:pt x="338440" y="3697316"/>
                </a:lnTo>
                <a:lnTo>
                  <a:pt x="333998" y="3705560"/>
                </a:lnTo>
                <a:lnTo>
                  <a:pt x="330189" y="3714120"/>
                </a:lnTo>
                <a:lnTo>
                  <a:pt x="326699" y="3722680"/>
                </a:lnTo>
                <a:lnTo>
                  <a:pt x="323525" y="3731241"/>
                </a:lnTo>
                <a:lnTo>
                  <a:pt x="320352" y="3740435"/>
                </a:lnTo>
                <a:lnTo>
                  <a:pt x="318130" y="3749629"/>
                </a:lnTo>
                <a:lnTo>
                  <a:pt x="315591" y="3759141"/>
                </a:lnTo>
                <a:lnTo>
                  <a:pt x="313370" y="3768652"/>
                </a:lnTo>
                <a:lnTo>
                  <a:pt x="311783" y="3778164"/>
                </a:lnTo>
                <a:lnTo>
                  <a:pt x="310514" y="3787992"/>
                </a:lnTo>
                <a:lnTo>
                  <a:pt x="309245" y="3797821"/>
                </a:lnTo>
                <a:lnTo>
                  <a:pt x="308610" y="3807966"/>
                </a:lnTo>
                <a:lnTo>
                  <a:pt x="308292" y="3818746"/>
                </a:lnTo>
                <a:lnTo>
                  <a:pt x="307975" y="3829209"/>
                </a:lnTo>
                <a:lnTo>
                  <a:pt x="308292" y="3839354"/>
                </a:lnTo>
                <a:lnTo>
                  <a:pt x="308610" y="3849817"/>
                </a:lnTo>
                <a:lnTo>
                  <a:pt x="309245" y="3859646"/>
                </a:lnTo>
                <a:lnTo>
                  <a:pt x="310514" y="3869474"/>
                </a:lnTo>
                <a:lnTo>
                  <a:pt x="311783" y="3879303"/>
                </a:lnTo>
                <a:lnTo>
                  <a:pt x="313687" y="3889131"/>
                </a:lnTo>
                <a:lnTo>
                  <a:pt x="315591" y="3898326"/>
                </a:lnTo>
                <a:lnTo>
                  <a:pt x="318130" y="3907520"/>
                </a:lnTo>
                <a:lnTo>
                  <a:pt x="320669" y="3916714"/>
                </a:lnTo>
                <a:lnTo>
                  <a:pt x="323525" y="3925275"/>
                </a:lnTo>
                <a:lnTo>
                  <a:pt x="326699" y="3934469"/>
                </a:lnTo>
                <a:lnTo>
                  <a:pt x="330507" y="3943029"/>
                </a:lnTo>
                <a:lnTo>
                  <a:pt x="334632" y="3951273"/>
                </a:lnTo>
                <a:lnTo>
                  <a:pt x="338440" y="3959516"/>
                </a:lnTo>
                <a:lnTo>
                  <a:pt x="343201" y="3967759"/>
                </a:lnTo>
                <a:lnTo>
                  <a:pt x="347961" y="3975368"/>
                </a:lnTo>
                <a:lnTo>
                  <a:pt x="353038" y="3983295"/>
                </a:lnTo>
                <a:lnTo>
                  <a:pt x="358433" y="3991221"/>
                </a:lnTo>
                <a:lnTo>
                  <a:pt x="364145" y="3998513"/>
                </a:lnTo>
                <a:lnTo>
                  <a:pt x="370492" y="4005805"/>
                </a:lnTo>
                <a:lnTo>
                  <a:pt x="376839" y="4012780"/>
                </a:lnTo>
                <a:lnTo>
                  <a:pt x="383504" y="4019755"/>
                </a:lnTo>
                <a:lnTo>
                  <a:pt x="390485" y="4026413"/>
                </a:lnTo>
                <a:lnTo>
                  <a:pt x="398101" y="4033071"/>
                </a:lnTo>
                <a:lnTo>
                  <a:pt x="405400" y="4039729"/>
                </a:lnTo>
                <a:lnTo>
                  <a:pt x="413651" y="4046070"/>
                </a:lnTo>
                <a:lnTo>
                  <a:pt x="421902" y="4052094"/>
                </a:lnTo>
                <a:lnTo>
                  <a:pt x="430471" y="4058118"/>
                </a:lnTo>
                <a:lnTo>
                  <a:pt x="439674" y="4063825"/>
                </a:lnTo>
                <a:lnTo>
                  <a:pt x="448560" y="4069532"/>
                </a:lnTo>
                <a:lnTo>
                  <a:pt x="458080" y="4074922"/>
                </a:lnTo>
                <a:lnTo>
                  <a:pt x="468235" y="4080312"/>
                </a:lnTo>
                <a:lnTo>
                  <a:pt x="478390" y="4085385"/>
                </a:lnTo>
                <a:lnTo>
                  <a:pt x="488545" y="4090457"/>
                </a:lnTo>
                <a:lnTo>
                  <a:pt x="499652" y="4095213"/>
                </a:lnTo>
                <a:lnTo>
                  <a:pt x="510759" y="4099969"/>
                </a:lnTo>
                <a:lnTo>
                  <a:pt x="522501" y="4104407"/>
                </a:lnTo>
                <a:lnTo>
                  <a:pt x="534878" y="4108529"/>
                </a:lnTo>
                <a:lnTo>
                  <a:pt x="546937" y="4112968"/>
                </a:lnTo>
                <a:lnTo>
                  <a:pt x="559948" y="4116772"/>
                </a:lnTo>
                <a:lnTo>
                  <a:pt x="572959" y="4120577"/>
                </a:lnTo>
                <a:lnTo>
                  <a:pt x="586605" y="4124382"/>
                </a:lnTo>
                <a:lnTo>
                  <a:pt x="600251" y="4127869"/>
                </a:lnTo>
                <a:lnTo>
                  <a:pt x="614532" y="4131357"/>
                </a:lnTo>
                <a:lnTo>
                  <a:pt x="628812" y="4134527"/>
                </a:lnTo>
                <a:lnTo>
                  <a:pt x="644045" y="4137698"/>
                </a:lnTo>
                <a:lnTo>
                  <a:pt x="659595" y="4140234"/>
                </a:lnTo>
                <a:lnTo>
                  <a:pt x="675145" y="4143088"/>
                </a:lnTo>
                <a:lnTo>
                  <a:pt x="691329" y="4145624"/>
                </a:lnTo>
                <a:lnTo>
                  <a:pt x="707832" y="4148160"/>
                </a:lnTo>
                <a:lnTo>
                  <a:pt x="724651" y="4150063"/>
                </a:lnTo>
                <a:lnTo>
                  <a:pt x="741470" y="4152282"/>
                </a:lnTo>
                <a:lnTo>
                  <a:pt x="758924" y="4153867"/>
                </a:lnTo>
                <a:lnTo>
                  <a:pt x="777013" y="4156087"/>
                </a:lnTo>
                <a:lnTo>
                  <a:pt x="795102" y="4157355"/>
                </a:lnTo>
                <a:lnTo>
                  <a:pt x="813825" y="4158623"/>
                </a:lnTo>
                <a:lnTo>
                  <a:pt x="852224" y="4161159"/>
                </a:lnTo>
                <a:lnTo>
                  <a:pt x="891892" y="4162745"/>
                </a:lnTo>
                <a:lnTo>
                  <a:pt x="933465" y="4163696"/>
                </a:lnTo>
                <a:lnTo>
                  <a:pt x="976307" y="4164013"/>
                </a:lnTo>
                <a:lnTo>
                  <a:pt x="1017879" y="4163696"/>
                </a:lnTo>
                <a:lnTo>
                  <a:pt x="1058182" y="4162745"/>
                </a:lnTo>
                <a:lnTo>
                  <a:pt x="1097215" y="4161159"/>
                </a:lnTo>
                <a:lnTo>
                  <a:pt x="1134662" y="4158623"/>
                </a:lnTo>
                <a:lnTo>
                  <a:pt x="1152751" y="4157355"/>
                </a:lnTo>
                <a:lnTo>
                  <a:pt x="1170205" y="4156087"/>
                </a:lnTo>
                <a:lnTo>
                  <a:pt x="1187977" y="4153867"/>
                </a:lnTo>
                <a:lnTo>
                  <a:pt x="1204796" y="4152282"/>
                </a:lnTo>
                <a:lnTo>
                  <a:pt x="1221615" y="4150063"/>
                </a:lnTo>
                <a:lnTo>
                  <a:pt x="1237800" y="4148160"/>
                </a:lnTo>
                <a:lnTo>
                  <a:pt x="1253667" y="4145624"/>
                </a:lnTo>
                <a:lnTo>
                  <a:pt x="1269535" y="4143088"/>
                </a:lnTo>
                <a:lnTo>
                  <a:pt x="1284450" y="4140234"/>
                </a:lnTo>
                <a:lnTo>
                  <a:pt x="1299365" y="4137698"/>
                </a:lnTo>
                <a:lnTo>
                  <a:pt x="1313646" y="4134527"/>
                </a:lnTo>
                <a:lnTo>
                  <a:pt x="1327926" y="4131357"/>
                </a:lnTo>
                <a:lnTo>
                  <a:pt x="1341572" y="4127869"/>
                </a:lnTo>
                <a:lnTo>
                  <a:pt x="1354901" y="4124382"/>
                </a:lnTo>
                <a:lnTo>
                  <a:pt x="1367912" y="4120577"/>
                </a:lnTo>
                <a:lnTo>
                  <a:pt x="1380288" y="4116772"/>
                </a:lnTo>
                <a:lnTo>
                  <a:pt x="1392665" y="4112968"/>
                </a:lnTo>
                <a:lnTo>
                  <a:pt x="1404407" y="4108529"/>
                </a:lnTo>
                <a:lnTo>
                  <a:pt x="1416149" y="4104407"/>
                </a:lnTo>
                <a:lnTo>
                  <a:pt x="1426938" y="4099969"/>
                </a:lnTo>
                <a:lnTo>
                  <a:pt x="1437728" y="4095213"/>
                </a:lnTo>
                <a:lnTo>
                  <a:pt x="1448201" y="4090457"/>
                </a:lnTo>
                <a:lnTo>
                  <a:pt x="1458038" y="4085385"/>
                </a:lnTo>
                <a:lnTo>
                  <a:pt x="1467876" y="4080312"/>
                </a:lnTo>
                <a:lnTo>
                  <a:pt x="1477396" y="4074922"/>
                </a:lnTo>
                <a:lnTo>
                  <a:pt x="1486282" y="4069532"/>
                </a:lnTo>
                <a:lnTo>
                  <a:pt x="1494850" y="4063825"/>
                </a:lnTo>
                <a:lnTo>
                  <a:pt x="1503101" y="4058118"/>
                </a:lnTo>
                <a:lnTo>
                  <a:pt x="1511352" y="4051777"/>
                </a:lnTo>
                <a:lnTo>
                  <a:pt x="1519286" y="4046070"/>
                </a:lnTo>
                <a:lnTo>
                  <a:pt x="1526585" y="4039729"/>
                </a:lnTo>
                <a:lnTo>
                  <a:pt x="1534201" y="4033071"/>
                </a:lnTo>
                <a:lnTo>
                  <a:pt x="1540866" y="4026413"/>
                </a:lnTo>
                <a:lnTo>
                  <a:pt x="1547530" y="4019438"/>
                </a:lnTo>
                <a:lnTo>
                  <a:pt x="1553559" y="4012780"/>
                </a:lnTo>
                <a:lnTo>
                  <a:pt x="1559906" y="4005171"/>
                </a:lnTo>
                <a:lnTo>
                  <a:pt x="1565936" y="3997879"/>
                </a:lnTo>
                <a:lnTo>
                  <a:pt x="1571331" y="3990270"/>
                </a:lnTo>
                <a:lnTo>
                  <a:pt x="1576408" y="3982978"/>
                </a:lnTo>
                <a:lnTo>
                  <a:pt x="1581169" y="3975051"/>
                </a:lnTo>
                <a:lnTo>
                  <a:pt x="1585929" y="3966808"/>
                </a:lnTo>
                <a:lnTo>
                  <a:pt x="1590054" y="3958565"/>
                </a:lnTo>
                <a:lnTo>
                  <a:pt x="1594180" y="3950322"/>
                </a:lnTo>
                <a:lnTo>
                  <a:pt x="1597671" y="3941761"/>
                </a:lnTo>
                <a:lnTo>
                  <a:pt x="1601161" y="3933201"/>
                </a:lnTo>
                <a:lnTo>
                  <a:pt x="1604335" y="3924324"/>
                </a:lnTo>
                <a:lnTo>
                  <a:pt x="1606874" y="3915129"/>
                </a:lnTo>
                <a:lnTo>
                  <a:pt x="1609412" y="3906252"/>
                </a:lnTo>
                <a:lnTo>
                  <a:pt x="1611634" y="3896740"/>
                </a:lnTo>
                <a:lnTo>
                  <a:pt x="1613538" y="3887546"/>
                </a:lnTo>
                <a:lnTo>
                  <a:pt x="1615125" y="3877717"/>
                </a:lnTo>
                <a:lnTo>
                  <a:pt x="1616711" y="3867889"/>
                </a:lnTo>
                <a:lnTo>
                  <a:pt x="1617663" y="3857743"/>
                </a:lnTo>
                <a:lnTo>
                  <a:pt x="1618298" y="3847598"/>
                </a:lnTo>
                <a:lnTo>
                  <a:pt x="1618615" y="3837135"/>
                </a:lnTo>
                <a:lnTo>
                  <a:pt x="1619250" y="3826355"/>
                </a:lnTo>
                <a:lnTo>
                  <a:pt x="1618615" y="3815893"/>
                </a:lnTo>
                <a:lnTo>
                  <a:pt x="1618298" y="3805747"/>
                </a:lnTo>
                <a:lnTo>
                  <a:pt x="1617663" y="3795602"/>
                </a:lnTo>
                <a:lnTo>
                  <a:pt x="1616711" y="3785456"/>
                </a:lnTo>
                <a:lnTo>
                  <a:pt x="1615125" y="3775627"/>
                </a:lnTo>
                <a:lnTo>
                  <a:pt x="1613538" y="3765799"/>
                </a:lnTo>
                <a:lnTo>
                  <a:pt x="1611634" y="3756287"/>
                </a:lnTo>
                <a:lnTo>
                  <a:pt x="1609730" y="3747093"/>
                </a:lnTo>
                <a:lnTo>
                  <a:pt x="1606874" y="3737899"/>
                </a:lnTo>
                <a:lnTo>
                  <a:pt x="1604335" y="3729021"/>
                </a:lnTo>
                <a:lnTo>
                  <a:pt x="1601161" y="3720461"/>
                </a:lnTo>
                <a:lnTo>
                  <a:pt x="1597988" y="3711901"/>
                </a:lnTo>
                <a:lnTo>
                  <a:pt x="1594180" y="3703023"/>
                </a:lnTo>
                <a:lnTo>
                  <a:pt x="1590054" y="3694780"/>
                </a:lnTo>
                <a:lnTo>
                  <a:pt x="1586246" y="3686854"/>
                </a:lnTo>
                <a:lnTo>
                  <a:pt x="1581486" y="3678927"/>
                </a:lnTo>
                <a:lnTo>
                  <a:pt x="1576726" y="3671001"/>
                </a:lnTo>
                <a:lnTo>
                  <a:pt x="1571648" y="3663709"/>
                </a:lnTo>
                <a:lnTo>
                  <a:pt x="1566253" y="3656100"/>
                </a:lnTo>
                <a:lnTo>
                  <a:pt x="1560224" y="3648808"/>
                </a:lnTo>
                <a:lnTo>
                  <a:pt x="1554512" y="3641833"/>
                </a:lnTo>
                <a:lnTo>
                  <a:pt x="1548165" y="3634541"/>
                </a:lnTo>
                <a:lnTo>
                  <a:pt x="1541500" y="3627883"/>
                </a:lnTo>
                <a:lnTo>
                  <a:pt x="1534519" y="3621225"/>
                </a:lnTo>
                <a:lnTo>
                  <a:pt x="1527537" y="3615201"/>
                </a:lnTo>
                <a:lnTo>
                  <a:pt x="1519921" y="3608860"/>
                </a:lnTo>
                <a:lnTo>
                  <a:pt x="1511987" y="3602836"/>
                </a:lnTo>
                <a:lnTo>
                  <a:pt x="1504371" y="3597129"/>
                </a:lnTo>
                <a:lnTo>
                  <a:pt x="1495802" y="3591105"/>
                </a:lnTo>
                <a:lnTo>
                  <a:pt x="1486917" y="3585715"/>
                </a:lnTo>
                <a:lnTo>
                  <a:pt x="1478348" y="3580642"/>
                </a:lnTo>
                <a:lnTo>
                  <a:pt x="1469145" y="3575569"/>
                </a:lnTo>
                <a:lnTo>
                  <a:pt x="1459625" y="3570497"/>
                </a:lnTo>
                <a:lnTo>
                  <a:pt x="1449470" y="3565424"/>
                </a:lnTo>
                <a:lnTo>
                  <a:pt x="1439315" y="3560668"/>
                </a:lnTo>
                <a:lnTo>
                  <a:pt x="1428525" y="3556229"/>
                </a:lnTo>
                <a:lnTo>
                  <a:pt x="1417735" y="3552108"/>
                </a:lnTo>
                <a:lnTo>
                  <a:pt x="1405993" y="3547669"/>
                </a:lnTo>
                <a:lnTo>
                  <a:pt x="1394252" y="3543865"/>
                </a:lnTo>
                <a:lnTo>
                  <a:pt x="1381875" y="3540060"/>
                </a:lnTo>
                <a:lnTo>
                  <a:pt x="1369499" y="3535938"/>
                </a:lnTo>
                <a:lnTo>
                  <a:pt x="1356487" y="3532451"/>
                </a:lnTo>
                <a:lnTo>
                  <a:pt x="1343159" y="3528963"/>
                </a:lnTo>
                <a:lnTo>
                  <a:pt x="1329513" y="3525793"/>
                </a:lnTo>
                <a:lnTo>
                  <a:pt x="1315232" y="3522622"/>
                </a:lnTo>
                <a:lnTo>
                  <a:pt x="1300952" y="3520086"/>
                </a:lnTo>
                <a:lnTo>
                  <a:pt x="1286037" y="3517232"/>
                </a:lnTo>
                <a:lnTo>
                  <a:pt x="1271121" y="3514379"/>
                </a:lnTo>
                <a:lnTo>
                  <a:pt x="1255254" y="3512160"/>
                </a:lnTo>
                <a:lnTo>
                  <a:pt x="1239387" y="3509940"/>
                </a:lnTo>
                <a:lnTo>
                  <a:pt x="1222885" y="3507404"/>
                </a:lnTo>
                <a:lnTo>
                  <a:pt x="1206383" y="3505502"/>
                </a:lnTo>
                <a:lnTo>
                  <a:pt x="1171792" y="3502014"/>
                </a:lnTo>
                <a:lnTo>
                  <a:pt x="1135297" y="3499161"/>
                </a:lnTo>
                <a:lnTo>
                  <a:pt x="1098167" y="3496941"/>
                </a:lnTo>
                <a:lnTo>
                  <a:pt x="1058817" y="3495356"/>
                </a:lnTo>
                <a:lnTo>
                  <a:pt x="1018196" y="3494405"/>
                </a:lnTo>
                <a:close/>
                <a:moveTo>
                  <a:pt x="961233" y="3041651"/>
                </a:moveTo>
                <a:lnTo>
                  <a:pt x="979010" y="3041651"/>
                </a:lnTo>
                <a:lnTo>
                  <a:pt x="997105" y="3041651"/>
                </a:lnTo>
                <a:lnTo>
                  <a:pt x="1015199" y="3041968"/>
                </a:lnTo>
                <a:lnTo>
                  <a:pt x="1032976" y="3042285"/>
                </a:lnTo>
                <a:lnTo>
                  <a:pt x="1050436" y="3043237"/>
                </a:lnTo>
                <a:lnTo>
                  <a:pt x="1067896" y="3043872"/>
                </a:lnTo>
                <a:lnTo>
                  <a:pt x="1085355" y="3045141"/>
                </a:lnTo>
                <a:lnTo>
                  <a:pt x="1102180" y="3046410"/>
                </a:lnTo>
                <a:lnTo>
                  <a:pt x="1119640" y="3047680"/>
                </a:lnTo>
                <a:lnTo>
                  <a:pt x="1136464" y="3049266"/>
                </a:lnTo>
                <a:lnTo>
                  <a:pt x="1153289" y="3051487"/>
                </a:lnTo>
                <a:lnTo>
                  <a:pt x="1169796" y="3053391"/>
                </a:lnTo>
                <a:lnTo>
                  <a:pt x="1186304" y="3055612"/>
                </a:lnTo>
                <a:lnTo>
                  <a:pt x="1202811" y="3058151"/>
                </a:lnTo>
                <a:lnTo>
                  <a:pt x="1218683" y="3060689"/>
                </a:lnTo>
                <a:lnTo>
                  <a:pt x="1234873" y="3063545"/>
                </a:lnTo>
                <a:lnTo>
                  <a:pt x="1251063" y="3066718"/>
                </a:lnTo>
                <a:lnTo>
                  <a:pt x="1266618" y="3069891"/>
                </a:lnTo>
                <a:lnTo>
                  <a:pt x="1282173" y="3073382"/>
                </a:lnTo>
                <a:lnTo>
                  <a:pt x="1297728" y="3076872"/>
                </a:lnTo>
                <a:lnTo>
                  <a:pt x="1313283" y="3080680"/>
                </a:lnTo>
                <a:lnTo>
                  <a:pt x="1328203" y="3084805"/>
                </a:lnTo>
                <a:lnTo>
                  <a:pt x="1343440" y="3088930"/>
                </a:lnTo>
                <a:lnTo>
                  <a:pt x="1358361" y="3093372"/>
                </a:lnTo>
                <a:lnTo>
                  <a:pt x="1372963" y="3097814"/>
                </a:lnTo>
                <a:lnTo>
                  <a:pt x="1387883" y="3102574"/>
                </a:lnTo>
                <a:lnTo>
                  <a:pt x="1402168" y="3107651"/>
                </a:lnTo>
                <a:lnTo>
                  <a:pt x="1416454" y="3112728"/>
                </a:lnTo>
                <a:lnTo>
                  <a:pt x="1431056" y="3118439"/>
                </a:lnTo>
                <a:lnTo>
                  <a:pt x="1445024" y="3123834"/>
                </a:lnTo>
                <a:lnTo>
                  <a:pt x="1458674" y="3129545"/>
                </a:lnTo>
                <a:lnTo>
                  <a:pt x="1472324" y="3135574"/>
                </a:lnTo>
                <a:lnTo>
                  <a:pt x="1486292" y="3141920"/>
                </a:lnTo>
                <a:lnTo>
                  <a:pt x="1499625" y="3147949"/>
                </a:lnTo>
                <a:lnTo>
                  <a:pt x="1512958" y="3154612"/>
                </a:lnTo>
                <a:lnTo>
                  <a:pt x="1526290" y="3161276"/>
                </a:lnTo>
                <a:lnTo>
                  <a:pt x="1538988" y="3167939"/>
                </a:lnTo>
                <a:lnTo>
                  <a:pt x="1551686" y="3175237"/>
                </a:lnTo>
                <a:lnTo>
                  <a:pt x="1564384" y="3182218"/>
                </a:lnTo>
                <a:lnTo>
                  <a:pt x="1576447" y="3189516"/>
                </a:lnTo>
                <a:lnTo>
                  <a:pt x="1588510" y="3197132"/>
                </a:lnTo>
                <a:lnTo>
                  <a:pt x="1600573" y="3204430"/>
                </a:lnTo>
                <a:lnTo>
                  <a:pt x="1612319" y="3212362"/>
                </a:lnTo>
                <a:lnTo>
                  <a:pt x="1623747" y="3220295"/>
                </a:lnTo>
                <a:lnTo>
                  <a:pt x="1635175" y="3227910"/>
                </a:lnTo>
                <a:lnTo>
                  <a:pt x="1646603" y="3236160"/>
                </a:lnTo>
                <a:lnTo>
                  <a:pt x="1657714" y="3244410"/>
                </a:lnTo>
                <a:lnTo>
                  <a:pt x="1668190" y="3252978"/>
                </a:lnTo>
                <a:lnTo>
                  <a:pt x="1678666" y="3261545"/>
                </a:lnTo>
                <a:lnTo>
                  <a:pt x="1689459" y="3270430"/>
                </a:lnTo>
                <a:lnTo>
                  <a:pt x="1699617" y="3279314"/>
                </a:lnTo>
                <a:lnTo>
                  <a:pt x="1709458" y="3288199"/>
                </a:lnTo>
                <a:lnTo>
                  <a:pt x="1719299" y="3297718"/>
                </a:lnTo>
                <a:lnTo>
                  <a:pt x="1728822" y="3306603"/>
                </a:lnTo>
                <a:lnTo>
                  <a:pt x="1738346" y="3316439"/>
                </a:lnTo>
                <a:lnTo>
                  <a:pt x="1747234" y="3325959"/>
                </a:lnTo>
                <a:lnTo>
                  <a:pt x="1756440" y="3336112"/>
                </a:lnTo>
                <a:lnTo>
                  <a:pt x="1765329" y="3345949"/>
                </a:lnTo>
                <a:lnTo>
                  <a:pt x="1773900" y="3356103"/>
                </a:lnTo>
                <a:lnTo>
                  <a:pt x="1782154" y="3366257"/>
                </a:lnTo>
                <a:lnTo>
                  <a:pt x="1790407" y="3376728"/>
                </a:lnTo>
                <a:lnTo>
                  <a:pt x="1798661" y="3387516"/>
                </a:lnTo>
                <a:lnTo>
                  <a:pt x="1806597" y="3397987"/>
                </a:lnTo>
                <a:lnTo>
                  <a:pt x="1814533" y="3409093"/>
                </a:lnTo>
                <a:lnTo>
                  <a:pt x="1821835" y="3419882"/>
                </a:lnTo>
                <a:lnTo>
                  <a:pt x="1828818" y="3431305"/>
                </a:lnTo>
                <a:lnTo>
                  <a:pt x="1836120" y="3442410"/>
                </a:lnTo>
                <a:lnTo>
                  <a:pt x="1842786" y="3453516"/>
                </a:lnTo>
                <a:lnTo>
                  <a:pt x="1849453" y="3465257"/>
                </a:lnTo>
                <a:lnTo>
                  <a:pt x="1855484" y="3476680"/>
                </a:lnTo>
                <a:lnTo>
                  <a:pt x="1861833" y="3488420"/>
                </a:lnTo>
                <a:lnTo>
                  <a:pt x="1867865" y="3500160"/>
                </a:lnTo>
                <a:lnTo>
                  <a:pt x="1873261" y="3511901"/>
                </a:lnTo>
                <a:lnTo>
                  <a:pt x="1878658" y="3523959"/>
                </a:lnTo>
                <a:lnTo>
                  <a:pt x="1884372" y="3536016"/>
                </a:lnTo>
                <a:lnTo>
                  <a:pt x="1888816" y="3548074"/>
                </a:lnTo>
                <a:lnTo>
                  <a:pt x="1893578" y="3560449"/>
                </a:lnTo>
                <a:lnTo>
                  <a:pt x="1898340" y="3572824"/>
                </a:lnTo>
                <a:lnTo>
                  <a:pt x="1902784" y="3585199"/>
                </a:lnTo>
                <a:lnTo>
                  <a:pt x="1906593" y="3597891"/>
                </a:lnTo>
                <a:lnTo>
                  <a:pt x="1910403" y="3610266"/>
                </a:lnTo>
                <a:lnTo>
                  <a:pt x="1913894" y="3623276"/>
                </a:lnTo>
                <a:lnTo>
                  <a:pt x="1917069" y="3636285"/>
                </a:lnTo>
                <a:lnTo>
                  <a:pt x="1920243" y="3648978"/>
                </a:lnTo>
                <a:lnTo>
                  <a:pt x="1923418" y="3661987"/>
                </a:lnTo>
                <a:lnTo>
                  <a:pt x="1925957" y="3675314"/>
                </a:lnTo>
                <a:lnTo>
                  <a:pt x="1928497" y="3688324"/>
                </a:lnTo>
                <a:lnTo>
                  <a:pt x="1930402" y="3701651"/>
                </a:lnTo>
                <a:lnTo>
                  <a:pt x="1932624" y="3715295"/>
                </a:lnTo>
                <a:lnTo>
                  <a:pt x="1934529" y="3728622"/>
                </a:lnTo>
                <a:lnTo>
                  <a:pt x="1935481" y="3742266"/>
                </a:lnTo>
                <a:lnTo>
                  <a:pt x="1937068" y="3755910"/>
                </a:lnTo>
                <a:lnTo>
                  <a:pt x="1938020" y="3770189"/>
                </a:lnTo>
                <a:lnTo>
                  <a:pt x="1938655" y="3783833"/>
                </a:lnTo>
                <a:lnTo>
                  <a:pt x="1939608" y="3797795"/>
                </a:lnTo>
                <a:lnTo>
                  <a:pt x="1939925" y="3812074"/>
                </a:lnTo>
                <a:lnTo>
                  <a:pt x="1939925" y="3826035"/>
                </a:lnTo>
                <a:lnTo>
                  <a:pt x="1939925" y="3840632"/>
                </a:lnTo>
                <a:lnTo>
                  <a:pt x="1939608" y="3854593"/>
                </a:lnTo>
                <a:lnTo>
                  <a:pt x="1938655" y="3868872"/>
                </a:lnTo>
                <a:lnTo>
                  <a:pt x="1938020" y="3882516"/>
                </a:lnTo>
                <a:lnTo>
                  <a:pt x="1937068" y="3896478"/>
                </a:lnTo>
                <a:lnTo>
                  <a:pt x="1935481" y="3910439"/>
                </a:lnTo>
                <a:lnTo>
                  <a:pt x="1934529" y="3924083"/>
                </a:lnTo>
                <a:lnTo>
                  <a:pt x="1932624" y="3937410"/>
                </a:lnTo>
                <a:lnTo>
                  <a:pt x="1930402" y="3951055"/>
                </a:lnTo>
                <a:lnTo>
                  <a:pt x="1928497" y="3964382"/>
                </a:lnTo>
                <a:lnTo>
                  <a:pt x="1925957" y="3977708"/>
                </a:lnTo>
                <a:lnTo>
                  <a:pt x="1923418" y="3990718"/>
                </a:lnTo>
                <a:lnTo>
                  <a:pt x="1920243" y="4004045"/>
                </a:lnTo>
                <a:lnTo>
                  <a:pt x="1917069" y="4016737"/>
                </a:lnTo>
                <a:lnTo>
                  <a:pt x="1913894" y="4029747"/>
                </a:lnTo>
                <a:lnTo>
                  <a:pt x="1910403" y="4042439"/>
                </a:lnTo>
                <a:lnTo>
                  <a:pt x="1906593" y="4055132"/>
                </a:lnTo>
                <a:lnTo>
                  <a:pt x="1902784" y="4067824"/>
                </a:lnTo>
                <a:lnTo>
                  <a:pt x="1898340" y="4080199"/>
                </a:lnTo>
                <a:lnTo>
                  <a:pt x="1893578" y="4092574"/>
                </a:lnTo>
                <a:lnTo>
                  <a:pt x="1888816" y="4104949"/>
                </a:lnTo>
                <a:lnTo>
                  <a:pt x="1884372" y="4117007"/>
                </a:lnTo>
                <a:lnTo>
                  <a:pt x="1878658" y="4129382"/>
                </a:lnTo>
                <a:lnTo>
                  <a:pt x="1873261" y="4141122"/>
                </a:lnTo>
                <a:lnTo>
                  <a:pt x="1867865" y="4153180"/>
                </a:lnTo>
                <a:lnTo>
                  <a:pt x="1861833" y="4164920"/>
                </a:lnTo>
                <a:lnTo>
                  <a:pt x="1855484" y="4176660"/>
                </a:lnTo>
                <a:lnTo>
                  <a:pt x="1849453" y="4188401"/>
                </a:lnTo>
                <a:lnTo>
                  <a:pt x="1842786" y="4199824"/>
                </a:lnTo>
                <a:lnTo>
                  <a:pt x="1836120" y="4211247"/>
                </a:lnTo>
                <a:lnTo>
                  <a:pt x="1828818" y="4222353"/>
                </a:lnTo>
                <a:lnTo>
                  <a:pt x="1821835" y="4233776"/>
                </a:lnTo>
                <a:lnTo>
                  <a:pt x="1814533" y="4244882"/>
                </a:lnTo>
                <a:lnTo>
                  <a:pt x="1806597" y="4255670"/>
                </a:lnTo>
                <a:lnTo>
                  <a:pt x="1798661" y="4266776"/>
                </a:lnTo>
                <a:lnTo>
                  <a:pt x="1790407" y="4277247"/>
                </a:lnTo>
                <a:lnTo>
                  <a:pt x="1782154" y="4288035"/>
                </a:lnTo>
                <a:lnTo>
                  <a:pt x="1773900" y="4298189"/>
                </a:lnTo>
                <a:lnTo>
                  <a:pt x="1765329" y="4308343"/>
                </a:lnTo>
                <a:lnTo>
                  <a:pt x="1756440" y="4318497"/>
                </a:lnTo>
                <a:lnTo>
                  <a:pt x="1747234" y="4328333"/>
                </a:lnTo>
                <a:lnTo>
                  <a:pt x="1738346" y="4338170"/>
                </a:lnTo>
                <a:lnTo>
                  <a:pt x="1728822" y="4347372"/>
                </a:lnTo>
                <a:lnTo>
                  <a:pt x="1719299" y="4356891"/>
                </a:lnTo>
                <a:lnTo>
                  <a:pt x="1709458" y="4366093"/>
                </a:lnTo>
                <a:lnTo>
                  <a:pt x="1699617" y="4375295"/>
                </a:lnTo>
                <a:lnTo>
                  <a:pt x="1689459" y="4384180"/>
                </a:lnTo>
                <a:lnTo>
                  <a:pt x="1678666" y="4393382"/>
                </a:lnTo>
                <a:lnTo>
                  <a:pt x="1668190" y="4401949"/>
                </a:lnTo>
                <a:lnTo>
                  <a:pt x="1657714" y="4410199"/>
                </a:lnTo>
                <a:lnTo>
                  <a:pt x="1646603" y="4418766"/>
                </a:lnTo>
                <a:lnTo>
                  <a:pt x="1635175" y="4427016"/>
                </a:lnTo>
                <a:lnTo>
                  <a:pt x="1623747" y="4434632"/>
                </a:lnTo>
                <a:lnTo>
                  <a:pt x="1612319" y="4442564"/>
                </a:lnTo>
                <a:lnTo>
                  <a:pt x="1600573" y="4450497"/>
                </a:lnTo>
                <a:lnTo>
                  <a:pt x="1588510" y="4457795"/>
                </a:lnTo>
                <a:lnTo>
                  <a:pt x="1576447" y="4465410"/>
                </a:lnTo>
                <a:lnTo>
                  <a:pt x="1564384" y="4472708"/>
                </a:lnTo>
                <a:lnTo>
                  <a:pt x="1551686" y="4479689"/>
                </a:lnTo>
                <a:lnTo>
                  <a:pt x="1538988" y="4486987"/>
                </a:lnTo>
                <a:lnTo>
                  <a:pt x="1526290" y="4493651"/>
                </a:lnTo>
                <a:lnTo>
                  <a:pt x="1512958" y="4500314"/>
                </a:lnTo>
                <a:lnTo>
                  <a:pt x="1499625" y="4506978"/>
                </a:lnTo>
                <a:lnTo>
                  <a:pt x="1486292" y="4513007"/>
                </a:lnTo>
                <a:lnTo>
                  <a:pt x="1472324" y="4519353"/>
                </a:lnTo>
                <a:lnTo>
                  <a:pt x="1458674" y="4525382"/>
                </a:lnTo>
                <a:lnTo>
                  <a:pt x="1445024" y="4531093"/>
                </a:lnTo>
                <a:lnTo>
                  <a:pt x="1431056" y="4536487"/>
                </a:lnTo>
                <a:lnTo>
                  <a:pt x="1416771" y="4542199"/>
                </a:lnTo>
                <a:lnTo>
                  <a:pt x="1402168" y="4547276"/>
                </a:lnTo>
                <a:lnTo>
                  <a:pt x="1387883" y="4552353"/>
                </a:lnTo>
                <a:lnTo>
                  <a:pt x="1373281" y="4557112"/>
                </a:lnTo>
                <a:lnTo>
                  <a:pt x="1358361" y="4561555"/>
                </a:lnTo>
                <a:lnTo>
                  <a:pt x="1343440" y="4565997"/>
                </a:lnTo>
                <a:lnTo>
                  <a:pt x="1328520" y="4570439"/>
                </a:lnTo>
                <a:lnTo>
                  <a:pt x="1313283" y="4574247"/>
                </a:lnTo>
                <a:lnTo>
                  <a:pt x="1298045" y="4578055"/>
                </a:lnTo>
                <a:lnTo>
                  <a:pt x="1282808" y="4581545"/>
                </a:lnTo>
                <a:lnTo>
                  <a:pt x="1266936" y="4585035"/>
                </a:lnTo>
                <a:lnTo>
                  <a:pt x="1251381" y="4588208"/>
                </a:lnTo>
                <a:lnTo>
                  <a:pt x="1235508" y="4591382"/>
                </a:lnTo>
                <a:lnTo>
                  <a:pt x="1219636" y="4594237"/>
                </a:lnTo>
                <a:lnTo>
                  <a:pt x="1203446" y="4596776"/>
                </a:lnTo>
                <a:lnTo>
                  <a:pt x="1187256" y="4599314"/>
                </a:lnTo>
                <a:lnTo>
                  <a:pt x="1170749" y="4601535"/>
                </a:lnTo>
                <a:lnTo>
                  <a:pt x="1154559" y="4603439"/>
                </a:lnTo>
                <a:lnTo>
                  <a:pt x="1137417" y="4605660"/>
                </a:lnTo>
                <a:lnTo>
                  <a:pt x="1121227" y="4607247"/>
                </a:lnTo>
                <a:lnTo>
                  <a:pt x="1103767" y="4608516"/>
                </a:lnTo>
                <a:lnTo>
                  <a:pt x="1086943" y="4609785"/>
                </a:lnTo>
                <a:lnTo>
                  <a:pt x="1069800" y="4611055"/>
                </a:lnTo>
                <a:lnTo>
                  <a:pt x="1052341" y="4611689"/>
                </a:lnTo>
                <a:lnTo>
                  <a:pt x="1034881" y="4612641"/>
                </a:lnTo>
                <a:lnTo>
                  <a:pt x="1017104" y="4612958"/>
                </a:lnTo>
                <a:lnTo>
                  <a:pt x="999644" y="4613276"/>
                </a:lnTo>
                <a:lnTo>
                  <a:pt x="981867" y="4613276"/>
                </a:lnTo>
                <a:lnTo>
                  <a:pt x="963773" y="4613276"/>
                </a:lnTo>
                <a:lnTo>
                  <a:pt x="945678" y="4612958"/>
                </a:lnTo>
                <a:lnTo>
                  <a:pt x="928219" y="4612641"/>
                </a:lnTo>
                <a:lnTo>
                  <a:pt x="910441" y="4611689"/>
                </a:lnTo>
                <a:lnTo>
                  <a:pt x="892982" y="4611055"/>
                </a:lnTo>
                <a:lnTo>
                  <a:pt x="875522" y="4609785"/>
                </a:lnTo>
                <a:lnTo>
                  <a:pt x="858380" y="4608516"/>
                </a:lnTo>
                <a:lnTo>
                  <a:pt x="841238" y="4607247"/>
                </a:lnTo>
                <a:lnTo>
                  <a:pt x="824096" y="4605660"/>
                </a:lnTo>
                <a:lnTo>
                  <a:pt x="807271" y="4603439"/>
                </a:lnTo>
                <a:lnTo>
                  <a:pt x="790446" y="4601218"/>
                </a:lnTo>
                <a:lnTo>
                  <a:pt x="773939" y="4599314"/>
                </a:lnTo>
                <a:lnTo>
                  <a:pt x="757432" y="4596458"/>
                </a:lnTo>
                <a:lnTo>
                  <a:pt x="741242" y="4593920"/>
                </a:lnTo>
                <a:lnTo>
                  <a:pt x="725052" y="4591064"/>
                </a:lnTo>
                <a:lnTo>
                  <a:pt x="708862" y="4587891"/>
                </a:lnTo>
                <a:lnTo>
                  <a:pt x="692990" y="4584718"/>
                </a:lnTo>
                <a:lnTo>
                  <a:pt x="677117" y="4581228"/>
                </a:lnTo>
                <a:lnTo>
                  <a:pt x="661562" y="4577737"/>
                </a:lnTo>
                <a:lnTo>
                  <a:pt x="645690" y="4573930"/>
                </a:lnTo>
                <a:lnTo>
                  <a:pt x="630452" y="4569487"/>
                </a:lnTo>
                <a:lnTo>
                  <a:pt x="615215" y="4565680"/>
                </a:lnTo>
                <a:lnTo>
                  <a:pt x="599977" y="4560920"/>
                </a:lnTo>
                <a:lnTo>
                  <a:pt x="585057" y="4556160"/>
                </a:lnTo>
                <a:lnTo>
                  <a:pt x="570137" y="4551401"/>
                </a:lnTo>
                <a:lnTo>
                  <a:pt x="555217" y="4546324"/>
                </a:lnTo>
                <a:lnTo>
                  <a:pt x="540615" y="4540930"/>
                </a:lnTo>
                <a:lnTo>
                  <a:pt x="526329" y="4535853"/>
                </a:lnTo>
                <a:lnTo>
                  <a:pt x="511727" y="4529824"/>
                </a:lnTo>
                <a:lnTo>
                  <a:pt x="497442" y="4524112"/>
                </a:lnTo>
                <a:lnTo>
                  <a:pt x="483474" y="4518083"/>
                </a:lnTo>
                <a:lnTo>
                  <a:pt x="469824" y="4512055"/>
                </a:lnTo>
                <a:lnTo>
                  <a:pt x="455538" y="4505391"/>
                </a:lnTo>
                <a:lnTo>
                  <a:pt x="442206" y="4499045"/>
                </a:lnTo>
                <a:lnTo>
                  <a:pt x="428873" y="4492064"/>
                </a:lnTo>
                <a:lnTo>
                  <a:pt x="415540" y="4485401"/>
                </a:lnTo>
                <a:lnTo>
                  <a:pt x="402525" y="4478103"/>
                </a:lnTo>
                <a:lnTo>
                  <a:pt x="389827" y="4471122"/>
                </a:lnTo>
                <a:lnTo>
                  <a:pt x="377129" y="4463824"/>
                </a:lnTo>
                <a:lnTo>
                  <a:pt x="364748" y="4456208"/>
                </a:lnTo>
                <a:lnTo>
                  <a:pt x="352368" y="4448593"/>
                </a:lnTo>
                <a:lnTo>
                  <a:pt x="340305" y="4440660"/>
                </a:lnTo>
                <a:lnTo>
                  <a:pt x="328559" y="4432728"/>
                </a:lnTo>
                <a:lnTo>
                  <a:pt x="316814" y="4424478"/>
                </a:lnTo>
                <a:lnTo>
                  <a:pt x="305386" y="4416228"/>
                </a:lnTo>
                <a:lnTo>
                  <a:pt x="293957" y="4407978"/>
                </a:lnTo>
                <a:lnTo>
                  <a:pt x="283164" y="4399410"/>
                </a:lnTo>
                <a:lnTo>
                  <a:pt x="272054" y="4390843"/>
                </a:lnTo>
                <a:lnTo>
                  <a:pt x="261578" y="4381958"/>
                </a:lnTo>
                <a:lnTo>
                  <a:pt x="251419" y="4372757"/>
                </a:lnTo>
                <a:lnTo>
                  <a:pt x="240626" y="4363872"/>
                </a:lnTo>
                <a:lnTo>
                  <a:pt x="230785" y="4354353"/>
                </a:lnTo>
                <a:lnTo>
                  <a:pt x="220944" y="4345151"/>
                </a:lnTo>
                <a:lnTo>
                  <a:pt x="211421" y="4335632"/>
                </a:lnTo>
                <a:lnTo>
                  <a:pt x="201898" y="4325795"/>
                </a:lnTo>
                <a:lnTo>
                  <a:pt x="192374" y="4315958"/>
                </a:lnTo>
                <a:lnTo>
                  <a:pt x="183486" y="4305805"/>
                </a:lnTo>
                <a:lnTo>
                  <a:pt x="174280" y="4295651"/>
                </a:lnTo>
                <a:lnTo>
                  <a:pt x="165708" y="4285180"/>
                </a:lnTo>
                <a:lnTo>
                  <a:pt x="157137" y="4275026"/>
                </a:lnTo>
                <a:lnTo>
                  <a:pt x="148884" y="4263920"/>
                </a:lnTo>
                <a:lnTo>
                  <a:pt x="140630" y="4253449"/>
                </a:lnTo>
                <a:lnTo>
                  <a:pt x="133011" y="4242343"/>
                </a:lnTo>
                <a:lnTo>
                  <a:pt x="125075" y="4231237"/>
                </a:lnTo>
                <a:lnTo>
                  <a:pt x="117456" y="4220132"/>
                </a:lnTo>
                <a:lnTo>
                  <a:pt x="110473" y="4208708"/>
                </a:lnTo>
                <a:lnTo>
                  <a:pt x="103489" y="4197285"/>
                </a:lnTo>
                <a:lnTo>
                  <a:pt x="96505" y="4185545"/>
                </a:lnTo>
                <a:lnTo>
                  <a:pt x="90156" y="4174439"/>
                </a:lnTo>
                <a:lnTo>
                  <a:pt x="83807" y="4162699"/>
                </a:lnTo>
                <a:lnTo>
                  <a:pt x="77458" y="4150641"/>
                </a:lnTo>
                <a:lnTo>
                  <a:pt x="71744" y="4138583"/>
                </a:lnTo>
                <a:lnTo>
                  <a:pt x="66347" y="4126843"/>
                </a:lnTo>
                <a:lnTo>
                  <a:pt x="60633" y="4114785"/>
                </a:lnTo>
                <a:lnTo>
                  <a:pt x="55554" y="4102728"/>
                </a:lnTo>
                <a:lnTo>
                  <a:pt x="50792" y="4090353"/>
                </a:lnTo>
                <a:lnTo>
                  <a:pt x="46348" y="4077978"/>
                </a:lnTo>
                <a:lnTo>
                  <a:pt x="41904" y="4065920"/>
                </a:lnTo>
                <a:lnTo>
                  <a:pt x="37460" y="4053228"/>
                </a:lnTo>
                <a:lnTo>
                  <a:pt x="33650" y="4040218"/>
                </a:lnTo>
                <a:lnTo>
                  <a:pt x="30158" y="4027843"/>
                </a:lnTo>
                <a:lnTo>
                  <a:pt x="26666" y="4014833"/>
                </a:lnTo>
                <a:lnTo>
                  <a:pt x="23492" y="4001824"/>
                </a:lnTo>
                <a:lnTo>
                  <a:pt x="20317" y="3989132"/>
                </a:lnTo>
                <a:lnTo>
                  <a:pt x="17460" y="3976122"/>
                </a:lnTo>
                <a:lnTo>
                  <a:pt x="15238" y="3962795"/>
                </a:lnTo>
                <a:lnTo>
                  <a:pt x="13016" y="3949468"/>
                </a:lnTo>
                <a:lnTo>
                  <a:pt x="10794" y="3936141"/>
                </a:lnTo>
                <a:lnTo>
                  <a:pt x="8889" y="3922814"/>
                </a:lnTo>
                <a:lnTo>
                  <a:pt x="7302" y="3909487"/>
                </a:lnTo>
                <a:lnTo>
                  <a:pt x="6350" y="3895843"/>
                </a:lnTo>
                <a:lnTo>
                  <a:pt x="5080" y="3882199"/>
                </a:lnTo>
                <a:lnTo>
                  <a:pt x="4127" y="3867920"/>
                </a:lnTo>
                <a:lnTo>
                  <a:pt x="3810" y="3854276"/>
                </a:lnTo>
                <a:lnTo>
                  <a:pt x="3493" y="3840314"/>
                </a:lnTo>
                <a:lnTo>
                  <a:pt x="3175" y="3826035"/>
                </a:lnTo>
                <a:lnTo>
                  <a:pt x="3493" y="3812074"/>
                </a:lnTo>
                <a:lnTo>
                  <a:pt x="3810" y="3798430"/>
                </a:lnTo>
                <a:lnTo>
                  <a:pt x="4127" y="3784151"/>
                </a:lnTo>
                <a:lnTo>
                  <a:pt x="5080" y="3770507"/>
                </a:lnTo>
                <a:lnTo>
                  <a:pt x="6350" y="3756862"/>
                </a:lnTo>
                <a:lnTo>
                  <a:pt x="7302" y="3743218"/>
                </a:lnTo>
                <a:lnTo>
                  <a:pt x="8889" y="3729891"/>
                </a:lnTo>
                <a:lnTo>
                  <a:pt x="10794" y="3716564"/>
                </a:lnTo>
                <a:lnTo>
                  <a:pt x="13016" y="3703237"/>
                </a:lnTo>
                <a:lnTo>
                  <a:pt x="15238" y="3689910"/>
                </a:lnTo>
                <a:lnTo>
                  <a:pt x="17460" y="3676583"/>
                </a:lnTo>
                <a:lnTo>
                  <a:pt x="20317" y="3663574"/>
                </a:lnTo>
                <a:lnTo>
                  <a:pt x="23492" y="3650564"/>
                </a:lnTo>
                <a:lnTo>
                  <a:pt x="26666" y="3637555"/>
                </a:lnTo>
                <a:lnTo>
                  <a:pt x="30158" y="3625180"/>
                </a:lnTo>
                <a:lnTo>
                  <a:pt x="33650" y="3612170"/>
                </a:lnTo>
                <a:lnTo>
                  <a:pt x="37460" y="3599795"/>
                </a:lnTo>
                <a:lnTo>
                  <a:pt x="41904" y="3587103"/>
                </a:lnTo>
                <a:lnTo>
                  <a:pt x="46348" y="3575045"/>
                </a:lnTo>
                <a:lnTo>
                  <a:pt x="50792" y="3562353"/>
                </a:lnTo>
                <a:lnTo>
                  <a:pt x="55554" y="3550295"/>
                </a:lnTo>
                <a:lnTo>
                  <a:pt x="60633" y="3538237"/>
                </a:lnTo>
                <a:lnTo>
                  <a:pt x="66347" y="3526497"/>
                </a:lnTo>
                <a:lnTo>
                  <a:pt x="71744" y="3514439"/>
                </a:lnTo>
                <a:lnTo>
                  <a:pt x="77458" y="3502699"/>
                </a:lnTo>
                <a:lnTo>
                  <a:pt x="83807" y="3490959"/>
                </a:lnTo>
                <a:lnTo>
                  <a:pt x="90156" y="3479218"/>
                </a:lnTo>
                <a:lnTo>
                  <a:pt x="96505" y="3467795"/>
                </a:lnTo>
                <a:lnTo>
                  <a:pt x="103489" y="3456372"/>
                </a:lnTo>
                <a:lnTo>
                  <a:pt x="110473" y="3444949"/>
                </a:lnTo>
                <a:lnTo>
                  <a:pt x="117456" y="3433526"/>
                </a:lnTo>
                <a:lnTo>
                  <a:pt x="125075" y="3422737"/>
                </a:lnTo>
                <a:lnTo>
                  <a:pt x="133011" y="3411314"/>
                </a:lnTo>
                <a:lnTo>
                  <a:pt x="140630" y="3400843"/>
                </a:lnTo>
                <a:lnTo>
                  <a:pt x="148884" y="3389737"/>
                </a:lnTo>
                <a:lnTo>
                  <a:pt x="157137" y="3379266"/>
                </a:lnTo>
                <a:lnTo>
                  <a:pt x="165708" y="3369112"/>
                </a:lnTo>
                <a:lnTo>
                  <a:pt x="174280" y="3358324"/>
                </a:lnTo>
                <a:lnTo>
                  <a:pt x="183486" y="3348170"/>
                </a:lnTo>
                <a:lnTo>
                  <a:pt x="192374" y="3338334"/>
                </a:lnTo>
                <a:lnTo>
                  <a:pt x="201580" y="3328814"/>
                </a:lnTo>
                <a:lnTo>
                  <a:pt x="211421" y="3318978"/>
                </a:lnTo>
                <a:lnTo>
                  <a:pt x="220627" y="3309459"/>
                </a:lnTo>
                <a:lnTo>
                  <a:pt x="230468" y="3299939"/>
                </a:lnTo>
                <a:lnTo>
                  <a:pt x="240626" y="3290737"/>
                </a:lnTo>
                <a:lnTo>
                  <a:pt x="250785" y="3281535"/>
                </a:lnTo>
                <a:lnTo>
                  <a:pt x="261578" y="3272651"/>
                </a:lnTo>
                <a:lnTo>
                  <a:pt x="272054" y="3263766"/>
                </a:lnTo>
                <a:lnTo>
                  <a:pt x="282529" y="3254882"/>
                </a:lnTo>
                <a:lnTo>
                  <a:pt x="293640" y="3246949"/>
                </a:lnTo>
                <a:lnTo>
                  <a:pt x="305068" y="3238064"/>
                </a:lnTo>
                <a:lnTo>
                  <a:pt x="316496" y="3229814"/>
                </a:lnTo>
                <a:lnTo>
                  <a:pt x="328242" y="3222199"/>
                </a:lnTo>
                <a:lnTo>
                  <a:pt x="339987" y="3214266"/>
                </a:lnTo>
                <a:lnTo>
                  <a:pt x="351733" y="3206334"/>
                </a:lnTo>
                <a:lnTo>
                  <a:pt x="363796" y="3198718"/>
                </a:lnTo>
                <a:lnTo>
                  <a:pt x="376494" y="3191103"/>
                </a:lnTo>
                <a:lnTo>
                  <a:pt x="388874" y="3184122"/>
                </a:lnTo>
                <a:lnTo>
                  <a:pt x="401572" y="3176824"/>
                </a:lnTo>
                <a:lnTo>
                  <a:pt x="414588" y="3169526"/>
                </a:lnTo>
                <a:lnTo>
                  <a:pt x="427921" y="3162862"/>
                </a:lnTo>
                <a:lnTo>
                  <a:pt x="441253" y="3156199"/>
                </a:lnTo>
                <a:lnTo>
                  <a:pt x="454586" y="3149535"/>
                </a:lnTo>
                <a:lnTo>
                  <a:pt x="468236" y="3142872"/>
                </a:lnTo>
                <a:lnTo>
                  <a:pt x="482204" y="3136843"/>
                </a:lnTo>
                <a:lnTo>
                  <a:pt x="496489" y="3130814"/>
                </a:lnTo>
                <a:lnTo>
                  <a:pt x="510457" y="3125103"/>
                </a:lnTo>
                <a:lnTo>
                  <a:pt x="524742" y="3119391"/>
                </a:lnTo>
                <a:lnTo>
                  <a:pt x="539027" y="3113997"/>
                </a:lnTo>
                <a:lnTo>
                  <a:pt x="553630" y="3108603"/>
                </a:lnTo>
                <a:lnTo>
                  <a:pt x="568233" y="3103526"/>
                </a:lnTo>
                <a:lnTo>
                  <a:pt x="583153" y="3098766"/>
                </a:lnTo>
                <a:lnTo>
                  <a:pt x="598073" y="3094007"/>
                </a:lnTo>
                <a:lnTo>
                  <a:pt x="613310" y="3089882"/>
                </a:lnTo>
                <a:lnTo>
                  <a:pt x="628548" y="3085439"/>
                </a:lnTo>
                <a:lnTo>
                  <a:pt x="643785" y="3080997"/>
                </a:lnTo>
                <a:lnTo>
                  <a:pt x="659023" y="3077507"/>
                </a:lnTo>
                <a:lnTo>
                  <a:pt x="674895" y="3073699"/>
                </a:lnTo>
                <a:lnTo>
                  <a:pt x="690450" y="3070209"/>
                </a:lnTo>
                <a:lnTo>
                  <a:pt x="706640" y="3067035"/>
                </a:lnTo>
                <a:lnTo>
                  <a:pt x="722512" y="3063862"/>
                </a:lnTo>
                <a:lnTo>
                  <a:pt x="738702" y="3061007"/>
                </a:lnTo>
                <a:lnTo>
                  <a:pt x="755209" y="3058468"/>
                </a:lnTo>
                <a:lnTo>
                  <a:pt x="771717" y="3055930"/>
                </a:lnTo>
                <a:lnTo>
                  <a:pt x="788224" y="3053709"/>
                </a:lnTo>
                <a:lnTo>
                  <a:pt x="804731" y="3051487"/>
                </a:lnTo>
                <a:lnTo>
                  <a:pt x="821556" y="3049901"/>
                </a:lnTo>
                <a:lnTo>
                  <a:pt x="838698" y="3047680"/>
                </a:lnTo>
                <a:lnTo>
                  <a:pt x="855523" y="3046728"/>
                </a:lnTo>
                <a:lnTo>
                  <a:pt x="872983" y="3045141"/>
                </a:lnTo>
                <a:lnTo>
                  <a:pt x="890125" y="3043872"/>
                </a:lnTo>
                <a:lnTo>
                  <a:pt x="907902" y="3043237"/>
                </a:lnTo>
                <a:lnTo>
                  <a:pt x="925361" y="3042285"/>
                </a:lnTo>
                <a:lnTo>
                  <a:pt x="943139" y="3041968"/>
                </a:lnTo>
                <a:close/>
                <a:moveTo>
                  <a:pt x="1621521" y="1722438"/>
                </a:moveTo>
                <a:lnTo>
                  <a:pt x="1868177" y="1722438"/>
                </a:lnTo>
                <a:lnTo>
                  <a:pt x="1872622" y="1722755"/>
                </a:lnTo>
                <a:lnTo>
                  <a:pt x="1876749" y="1723390"/>
                </a:lnTo>
                <a:lnTo>
                  <a:pt x="1880875" y="1724342"/>
                </a:lnTo>
                <a:lnTo>
                  <a:pt x="1884685" y="1725928"/>
                </a:lnTo>
                <a:lnTo>
                  <a:pt x="1888177" y="1727515"/>
                </a:lnTo>
                <a:lnTo>
                  <a:pt x="1891669" y="1730053"/>
                </a:lnTo>
                <a:lnTo>
                  <a:pt x="1895160" y="1732275"/>
                </a:lnTo>
                <a:lnTo>
                  <a:pt x="1898335" y="1735448"/>
                </a:lnTo>
                <a:lnTo>
                  <a:pt x="1901509" y="1738621"/>
                </a:lnTo>
                <a:lnTo>
                  <a:pt x="1904366" y="1742429"/>
                </a:lnTo>
                <a:lnTo>
                  <a:pt x="1906271" y="1746871"/>
                </a:lnTo>
                <a:lnTo>
                  <a:pt x="1908176" y="1750996"/>
                </a:lnTo>
                <a:lnTo>
                  <a:pt x="1909446" y="1756073"/>
                </a:lnTo>
                <a:lnTo>
                  <a:pt x="1910715" y="1761785"/>
                </a:lnTo>
                <a:lnTo>
                  <a:pt x="1911033" y="1767180"/>
                </a:lnTo>
                <a:lnTo>
                  <a:pt x="1911350" y="1773526"/>
                </a:lnTo>
                <a:lnTo>
                  <a:pt x="1911350" y="2776567"/>
                </a:lnTo>
                <a:lnTo>
                  <a:pt x="1911033" y="2782279"/>
                </a:lnTo>
                <a:lnTo>
                  <a:pt x="1910715" y="2787990"/>
                </a:lnTo>
                <a:lnTo>
                  <a:pt x="1909763" y="2793067"/>
                </a:lnTo>
                <a:lnTo>
                  <a:pt x="1908493" y="2797510"/>
                </a:lnTo>
                <a:lnTo>
                  <a:pt x="1906906" y="2801952"/>
                </a:lnTo>
                <a:lnTo>
                  <a:pt x="1905001" y="2805760"/>
                </a:lnTo>
                <a:lnTo>
                  <a:pt x="1903097" y="2809251"/>
                </a:lnTo>
                <a:lnTo>
                  <a:pt x="1900240" y="2812424"/>
                </a:lnTo>
                <a:lnTo>
                  <a:pt x="1897700" y="2815280"/>
                </a:lnTo>
                <a:lnTo>
                  <a:pt x="1894526" y="2818136"/>
                </a:lnTo>
                <a:lnTo>
                  <a:pt x="1891034" y="2820039"/>
                </a:lnTo>
                <a:lnTo>
                  <a:pt x="1886907" y="2821626"/>
                </a:lnTo>
                <a:lnTo>
                  <a:pt x="1882780" y="2823213"/>
                </a:lnTo>
                <a:lnTo>
                  <a:pt x="1878336" y="2823847"/>
                </a:lnTo>
                <a:lnTo>
                  <a:pt x="1873257" y="2824799"/>
                </a:lnTo>
                <a:lnTo>
                  <a:pt x="1868177" y="2824799"/>
                </a:lnTo>
                <a:lnTo>
                  <a:pt x="1621521" y="2824799"/>
                </a:lnTo>
                <a:lnTo>
                  <a:pt x="1616760" y="2824799"/>
                </a:lnTo>
                <a:lnTo>
                  <a:pt x="1612633" y="2823847"/>
                </a:lnTo>
                <a:lnTo>
                  <a:pt x="1608506" y="2823213"/>
                </a:lnTo>
                <a:lnTo>
                  <a:pt x="1604697" y="2821943"/>
                </a:lnTo>
                <a:lnTo>
                  <a:pt x="1601522" y="2820357"/>
                </a:lnTo>
                <a:lnTo>
                  <a:pt x="1598348" y="2818770"/>
                </a:lnTo>
                <a:lnTo>
                  <a:pt x="1595808" y="2816549"/>
                </a:lnTo>
                <a:lnTo>
                  <a:pt x="1592951" y="2814010"/>
                </a:lnTo>
                <a:lnTo>
                  <a:pt x="1590729" y="2810837"/>
                </a:lnTo>
                <a:lnTo>
                  <a:pt x="1588507" y="2807981"/>
                </a:lnTo>
                <a:lnTo>
                  <a:pt x="1586920" y="2804174"/>
                </a:lnTo>
                <a:lnTo>
                  <a:pt x="1585967" y="2800366"/>
                </a:lnTo>
                <a:lnTo>
                  <a:pt x="1584698" y="2795923"/>
                </a:lnTo>
                <a:lnTo>
                  <a:pt x="1584063" y="2791798"/>
                </a:lnTo>
                <a:lnTo>
                  <a:pt x="1583428" y="2786721"/>
                </a:lnTo>
                <a:lnTo>
                  <a:pt x="1583428" y="2781644"/>
                </a:lnTo>
                <a:lnTo>
                  <a:pt x="1583428" y="2517636"/>
                </a:lnTo>
                <a:lnTo>
                  <a:pt x="1583110" y="2510972"/>
                </a:lnTo>
                <a:lnTo>
                  <a:pt x="1582476" y="2504943"/>
                </a:lnTo>
                <a:lnTo>
                  <a:pt x="1581523" y="2502722"/>
                </a:lnTo>
                <a:lnTo>
                  <a:pt x="1580888" y="2500501"/>
                </a:lnTo>
                <a:lnTo>
                  <a:pt x="1579936" y="2498279"/>
                </a:lnTo>
                <a:lnTo>
                  <a:pt x="1578666" y="2496375"/>
                </a:lnTo>
                <a:lnTo>
                  <a:pt x="1577714" y="2494789"/>
                </a:lnTo>
                <a:lnTo>
                  <a:pt x="1576444" y="2493202"/>
                </a:lnTo>
                <a:lnTo>
                  <a:pt x="1574857" y="2492250"/>
                </a:lnTo>
                <a:lnTo>
                  <a:pt x="1573270" y="2491298"/>
                </a:lnTo>
                <a:lnTo>
                  <a:pt x="1571682" y="2490664"/>
                </a:lnTo>
                <a:lnTo>
                  <a:pt x="1569778" y="2489712"/>
                </a:lnTo>
                <a:lnTo>
                  <a:pt x="1567873" y="2489712"/>
                </a:lnTo>
                <a:lnTo>
                  <a:pt x="1565333" y="2489394"/>
                </a:lnTo>
                <a:lnTo>
                  <a:pt x="498078" y="2489394"/>
                </a:lnTo>
                <a:lnTo>
                  <a:pt x="493316" y="2489712"/>
                </a:lnTo>
                <a:lnTo>
                  <a:pt x="488872" y="2490029"/>
                </a:lnTo>
                <a:lnTo>
                  <a:pt x="484745" y="2490664"/>
                </a:lnTo>
                <a:lnTo>
                  <a:pt x="481253" y="2491298"/>
                </a:lnTo>
                <a:lnTo>
                  <a:pt x="478079" y="2492568"/>
                </a:lnTo>
                <a:lnTo>
                  <a:pt x="475539" y="2493837"/>
                </a:lnTo>
                <a:lnTo>
                  <a:pt x="473317" y="2495106"/>
                </a:lnTo>
                <a:lnTo>
                  <a:pt x="471413" y="2497327"/>
                </a:lnTo>
                <a:lnTo>
                  <a:pt x="470143" y="2499231"/>
                </a:lnTo>
                <a:lnTo>
                  <a:pt x="468873" y="2501770"/>
                </a:lnTo>
                <a:lnTo>
                  <a:pt x="468238" y="2504626"/>
                </a:lnTo>
                <a:lnTo>
                  <a:pt x="467921" y="2507799"/>
                </a:lnTo>
                <a:lnTo>
                  <a:pt x="467921" y="2511607"/>
                </a:lnTo>
                <a:lnTo>
                  <a:pt x="468238" y="2515732"/>
                </a:lnTo>
                <a:lnTo>
                  <a:pt x="468873" y="2520174"/>
                </a:lnTo>
                <a:lnTo>
                  <a:pt x="470143" y="2524934"/>
                </a:lnTo>
                <a:lnTo>
                  <a:pt x="543790" y="2771490"/>
                </a:lnTo>
                <a:lnTo>
                  <a:pt x="546330" y="2788942"/>
                </a:lnTo>
                <a:lnTo>
                  <a:pt x="546330" y="2793702"/>
                </a:lnTo>
                <a:lnTo>
                  <a:pt x="545378" y="2798145"/>
                </a:lnTo>
                <a:lnTo>
                  <a:pt x="544743" y="2801952"/>
                </a:lnTo>
                <a:lnTo>
                  <a:pt x="543155" y="2805760"/>
                </a:lnTo>
                <a:lnTo>
                  <a:pt x="541568" y="2809251"/>
                </a:lnTo>
                <a:lnTo>
                  <a:pt x="539346" y="2812424"/>
                </a:lnTo>
                <a:lnTo>
                  <a:pt x="536807" y="2815280"/>
                </a:lnTo>
                <a:lnTo>
                  <a:pt x="533632" y="2817501"/>
                </a:lnTo>
                <a:lnTo>
                  <a:pt x="530140" y="2820039"/>
                </a:lnTo>
                <a:lnTo>
                  <a:pt x="526648" y="2821943"/>
                </a:lnTo>
                <a:lnTo>
                  <a:pt x="522204" y="2823530"/>
                </a:lnTo>
                <a:lnTo>
                  <a:pt x="518077" y="2824799"/>
                </a:lnTo>
                <a:lnTo>
                  <a:pt x="512998" y="2825751"/>
                </a:lnTo>
                <a:lnTo>
                  <a:pt x="507601" y="2826703"/>
                </a:lnTo>
                <a:lnTo>
                  <a:pt x="501887" y="2827020"/>
                </a:lnTo>
                <a:lnTo>
                  <a:pt x="495538" y="2827338"/>
                </a:lnTo>
                <a:lnTo>
                  <a:pt x="327927" y="2827338"/>
                </a:lnTo>
                <a:lnTo>
                  <a:pt x="321578" y="2827020"/>
                </a:lnTo>
                <a:lnTo>
                  <a:pt x="316181" y="2826703"/>
                </a:lnTo>
                <a:lnTo>
                  <a:pt x="310467" y="2826386"/>
                </a:lnTo>
                <a:lnTo>
                  <a:pt x="306023" y="2825434"/>
                </a:lnTo>
                <a:lnTo>
                  <a:pt x="301579" y="2824165"/>
                </a:lnTo>
                <a:lnTo>
                  <a:pt x="297769" y="2823213"/>
                </a:lnTo>
                <a:lnTo>
                  <a:pt x="294277" y="2821626"/>
                </a:lnTo>
                <a:lnTo>
                  <a:pt x="291103" y="2819722"/>
                </a:lnTo>
                <a:lnTo>
                  <a:pt x="288246" y="2817501"/>
                </a:lnTo>
                <a:lnTo>
                  <a:pt x="285071" y="2814962"/>
                </a:lnTo>
                <a:lnTo>
                  <a:pt x="282214" y="2811789"/>
                </a:lnTo>
                <a:lnTo>
                  <a:pt x="279357" y="2808299"/>
                </a:lnTo>
                <a:lnTo>
                  <a:pt x="276183" y="2804174"/>
                </a:lnTo>
                <a:lnTo>
                  <a:pt x="273326" y="2799731"/>
                </a:lnTo>
                <a:lnTo>
                  <a:pt x="270151" y="2794654"/>
                </a:lnTo>
                <a:lnTo>
                  <a:pt x="266977" y="2788942"/>
                </a:lnTo>
                <a:lnTo>
                  <a:pt x="56192" y="2365323"/>
                </a:lnTo>
                <a:lnTo>
                  <a:pt x="47939" y="2347871"/>
                </a:lnTo>
                <a:lnTo>
                  <a:pt x="41272" y="2332957"/>
                </a:lnTo>
                <a:lnTo>
                  <a:pt x="35558" y="2319630"/>
                </a:lnTo>
                <a:lnTo>
                  <a:pt x="31749" y="2307889"/>
                </a:lnTo>
                <a:lnTo>
                  <a:pt x="30162" y="2302494"/>
                </a:lnTo>
                <a:lnTo>
                  <a:pt x="28892" y="2296783"/>
                </a:lnTo>
                <a:lnTo>
                  <a:pt x="27940" y="2290754"/>
                </a:lnTo>
                <a:lnTo>
                  <a:pt x="26987" y="2285042"/>
                </a:lnTo>
                <a:lnTo>
                  <a:pt x="26352" y="2278696"/>
                </a:lnTo>
                <a:lnTo>
                  <a:pt x="26035" y="2272032"/>
                </a:lnTo>
                <a:lnTo>
                  <a:pt x="25400" y="2265368"/>
                </a:lnTo>
                <a:lnTo>
                  <a:pt x="25400" y="2258387"/>
                </a:lnTo>
                <a:lnTo>
                  <a:pt x="25400" y="2083228"/>
                </a:lnTo>
                <a:lnTo>
                  <a:pt x="25400" y="2078785"/>
                </a:lnTo>
                <a:lnTo>
                  <a:pt x="26352" y="2074978"/>
                </a:lnTo>
                <a:lnTo>
                  <a:pt x="26987" y="2071170"/>
                </a:lnTo>
                <a:lnTo>
                  <a:pt x="28575" y="2067679"/>
                </a:lnTo>
                <a:lnTo>
                  <a:pt x="30162" y="2063872"/>
                </a:lnTo>
                <a:lnTo>
                  <a:pt x="32701" y="2061016"/>
                </a:lnTo>
                <a:lnTo>
                  <a:pt x="35241" y="2058160"/>
                </a:lnTo>
                <a:lnTo>
                  <a:pt x="38098" y="2055304"/>
                </a:lnTo>
                <a:lnTo>
                  <a:pt x="41590" y="2053083"/>
                </a:lnTo>
                <a:lnTo>
                  <a:pt x="45082" y="2050544"/>
                </a:lnTo>
                <a:lnTo>
                  <a:pt x="48574" y="2049275"/>
                </a:lnTo>
                <a:lnTo>
                  <a:pt x="52701" y="2047688"/>
                </a:lnTo>
                <a:lnTo>
                  <a:pt x="56827" y="2046419"/>
                </a:lnTo>
                <a:lnTo>
                  <a:pt x="61589" y="2045467"/>
                </a:lnTo>
                <a:lnTo>
                  <a:pt x="66351" y="2045150"/>
                </a:lnTo>
                <a:lnTo>
                  <a:pt x="71112" y="2045150"/>
                </a:lnTo>
                <a:lnTo>
                  <a:pt x="1558032" y="2045150"/>
                </a:lnTo>
                <a:lnTo>
                  <a:pt x="1561207" y="2045150"/>
                </a:lnTo>
                <a:lnTo>
                  <a:pt x="1564064" y="2044832"/>
                </a:lnTo>
                <a:lnTo>
                  <a:pt x="1566603" y="2044515"/>
                </a:lnTo>
                <a:lnTo>
                  <a:pt x="1569143" y="2043563"/>
                </a:lnTo>
                <a:lnTo>
                  <a:pt x="1571365" y="2042929"/>
                </a:lnTo>
                <a:lnTo>
                  <a:pt x="1573270" y="2041977"/>
                </a:lnTo>
                <a:lnTo>
                  <a:pt x="1575174" y="2041025"/>
                </a:lnTo>
                <a:lnTo>
                  <a:pt x="1577396" y="2039438"/>
                </a:lnTo>
                <a:lnTo>
                  <a:pt x="1578349" y="2037852"/>
                </a:lnTo>
                <a:lnTo>
                  <a:pt x="1579936" y="2036265"/>
                </a:lnTo>
                <a:lnTo>
                  <a:pt x="1580888" y="2034361"/>
                </a:lnTo>
                <a:lnTo>
                  <a:pt x="1581841" y="2032140"/>
                </a:lnTo>
                <a:lnTo>
                  <a:pt x="1582793" y="2029919"/>
                </a:lnTo>
                <a:lnTo>
                  <a:pt x="1583110" y="2027697"/>
                </a:lnTo>
                <a:lnTo>
                  <a:pt x="1583428" y="2025159"/>
                </a:lnTo>
                <a:lnTo>
                  <a:pt x="1583428" y="2021986"/>
                </a:lnTo>
                <a:lnTo>
                  <a:pt x="1583428" y="1768132"/>
                </a:lnTo>
                <a:lnTo>
                  <a:pt x="1583428" y="1762737"/>
                </a:lnTo>
                <a:lnTo>
                  <a:pt x="1584063" y="1757660"/>
                </a:lnTo>
                <a:lnTo>
                  <a:pt x="1584698" y="1752583"/>
                </a:lnTo>
                <a:lnTo>
                  <a:pt x="1585967" y="1748458"/>
                </a:lnTo>
                <a:lnTo>
                  <a:pt x="1586920" y="1744333"/>
                </a:lnTo>
                <a:lnTo>
                  <a:pt x="1588507" y="1740525"/>
                </a:lnTo>
                <a:lnTo>
                  <a:pt x="1590729" y="1737034"/>
                </a:lnTo>
                <a:lnTo>
                  <a:pt x="1592951" y="1734179"/>
                </a:lnTo>
                <a:lnTo>
                  <a:pt x="1595808" y="1731323"/>
                </a:lnTo>
                <a:lnTo>
                  <a:pt x="1598348" y="1729101"/>
                </a:lnTo>
                <a:lnTo>
                  <a:pt x="1601522" y="1727198"/>
                </a:lnTo>
                <a:lnTo>
                  <a:pt x="1604697" y="1725611"/>
                </a:lnTo>
                <a:lnTo>
                  <a:pt x="1608506" y="1724342"/>
                </a:lnTo>
                <a:lnTo>
                  <a:pt x="1612633" y="1723390"/>
                </a:lnTo>
                <a:lnTo>
                  <a:pt x="1616760" y="1722755"/>
                </a:lnTo>
                <a:close/>
                <a:moveTo>
                  <a:pt x="536885" y="457200"/>
                </a:moveTo>
                <a:lnTo>
                  <a:pt x="523851" y="457518"/>
                </a:lnTo>
                <a:lnTo>
                  <a:pt x="510817" y="458154"/>
                </a:lnTo>
                <a:lnTo>
                  <a:pt x="498737" y="460062"/>
                </a:lnTo>
                <a:lnTo>
                  <a:pt x="486656" y="462606"/>
                </a:lnTo>
                <a:lnTo>
                  <a:pt x="474894" y="465150"/>
                </a:lnTo>
                <a:lnTo>
                  <a:pt x="463450" y="468966"/>
                </a:lnTo>
                <a:lnTo>
                  <a:pt x="452005" y="473418"/>
                </a:lnTo>
                <a:lnTo>
                  <a:pt x="441196" y="478188"/>
                </a:lnTo>
                <a:lnTo>
                  <a:pt x="430070" y="484230"/>
                </a:lnTo>
                <a:lnTo>
                  <a:pt x="419897" y="490272"/>
                </a:lnTo>
                <a:lnTo>
                  <a:pt x="409724" y="497586"/>
                </a:lnTo>
                <a:lnTo>
                  <a:pt x="399551" y="504900"/>
                </a:lnTo>
                <a:lnTo>
                  <a:pt x="389696" y="513168"/>
                </a:lnTo>
                <a:lnTo>
                  <a:pt x="380159" y="522072"/>
                </a:lnTo>
                <a:lnTo>
                  <a:pt x="371258" y="531930"/>
                </a:lnTo>
                <a:lnTo>
                  <a:pt x="362357" y="542106"/>
                </a:lnTo>
                <a:lnTo>
                  <a:pt x="353773" y="553236"/>
                </a:lnTo>
                <a:lnTo>
                  <a:pt x="346144" y="564683"/>
                </a:lnTo>
                <a:lnTo>
                  <a:pt x="338514" y="576449"/>
                </a:lnTo>
                <a:lnTo>
                  <a:pt x="331838" y="588533"/>
                </a:lnTo>
                <a:lnTo>
                  <a:pt x="325480" y="601571"/>
                </a:lnTo>
                <a:lnTo>
                  <a:pt x="319758" y="614291"/>
                </a:lnTo>
                <a:lnTo>
                  <a:pt x="314671" y="628283"/>
                </a:lnTo>
                <a:lnTo>
                  <a:pt x="309903" y="642275"/>
                </a:lnTo>
                <a:lnTo>
                  <a:pt x="305452" y="657221"/>
                </a:lnTo>
                <a:lnTo>
                  <a:pt x="301955" y="672167"/>
                </a:lnTo>
                <a:lnTo>
                  <a:pt x="299412" y="687749"/>
                </a:lnTo>
                <a:lnTo>
                  <a:pt x="296551" y="703967"/>
                </a:lnTo>
                <a:lnTo>
                  <a:pt x="294961" y="720503"/>
                </a:lnTo>
                <a:lnTo>
                  <a:pt x="293372" y="737357"/>
                </a:lnTo>
                <a:lnTo>
                  <a:pt x="292736" y="754529"/>
                </a:lnTo>
                <a:lnTo>
                  <a:pt x="292100" y="772654"/>
                </a:lnTo>
                <a:lnTo>
                  <a:pt x="292736" y="787918"/>
                </a:lnTo>
                <a:lnTo>
                  <a:pt x="293372" y="803182"/>
                </a:lnTo>
                <a:lnTo>
                  <a:pt x="294643" y="817810"/>
                </a:lnTo>
                <a:lnTo>
                  <a:pt x="296551" y="832438"/>
                </a:lnTo>
                <a:lnTo>
                  <a:pt x="298458" y="846430"/>
                </a:lnTo>
                <a:lnTo>
                  <a:pt x="301637" y="860104"/>
                </a:lnTo>
                <a:lnTo>
                  <a:pt x="304816" y="873778"/>
                </a:lnTo>
                <a:lnTo>
                  <a:pt x="308631" y="887134"/>
                </a:lnTo>
                <a:lnTo>
                  <a:pt x="313082" y="899854"/>
                </a:lnTo>
                <a:lnTo>
                  <a:pt x="317850" y="912256"/>
                </a:lnTo>
                <a:lnTo>
                  <a:pt x="322937" y="924975"/>
                </a:lnTo>
                <a:lnTo>
                  <a:pt x="328659" y="936741"/>
                </a:lnTo>
                <a:lnTo>
                  <a:pt x="335017" y="948507"/>
                </a:lnTo>
                <a:lnTo>
                  <a:pt x="342011" y="959637"/>
                </a:lnTo>
                <a:lnTo>
                  <a:pt x="349640" y="970449"/>
                </a:lnTo>
                <a:lnTo>
                  <a:pt x="357270" y="980943"/>
                </a:lnTo>
                <a:lnTo>
                  <a:pt x="365536" y="991119"/>
                </a:lnTo>
                <a:lnTo>
                  <a:pt x="373801" y="1000977"/>
                </a:lnTo>
                <a:lnTo>
                  <a:pt x="383020" y="1009881"/>
                </a:lnTo>
                <a:lnTo>
                  <a:pt x="392239" y="1017831"/>
                </a:lnTo>
                <a:lnTo>
                  <a:pt x="401776" y="1025463"/>
                </a:lnTo>
                <a:lnTo>
                  <a:pt x="411631" y="1032459"/>
                </a:lnTo>
                <a:lnTo>
                  <a:pt x="421486" y="1038819"/>
                </a:lnTo>
                <a:lnTo>
                  <a:pt x="431977" y="1044225"/>
                </a:lnTo>
                <a:lnTo>
                  <a:pt x="442468" y="1048995"/>
                </a:lnTo>
                <a:lnTo>
                  <a:pt x="453595" y="1053447"/>
                </a:lnTo>
                <a:lnTo>
                  <a:pt x="465039" y="1056945"/>
                </a:lnTo>
                <a:lnTo>
                  <a:pt x="476801" y="1060125"/>
                </a:lnTo>
                <a:lnTo>
                  <a:pt x="488564" y="1062351"/>
                </a:lnTo>
                <a:lnTo>
                  <a:pt x="501280" y="1063941"/>
                </a:lnTo>
                <a:lnTo>
                  <a:pt x="513678" y="1065213"/>
                </a:lnTo>
                <a:lnTo>
                  <a:pt x="526712" y="1065213"/>
                </a:lnTo>
                <a:lnTo>
                  <a:pt x="535931" y="1065213"/>
                </a:lnTo>
                <a:lnTo>
                  <a:pt x="545150" y="1064577"/>
                </a:lnTo>
                <a:lnTo>
                  <a:pt x="554052" y="1063623"/>
                </a:lnTo>
                <a:lnTo>
                  <a:pt x="563271" y="1062351"/>
                </a:lnTo>
                <a:lnTo>
                  <a:pt x="571854" y="1060761"/>
                </a:lnTo>
                <a:lnTo>
                  <a:pt x="580438" y="1058853"/>
                </a:lnTo>
                <a:lnTo>
                  <a:pt x="588703" y="1056945"/>
                </a:lnTo>
                <a:lnTo>
                  <a:pt x="596969" y="1054083"/>
                </a:lnTo>
                <a:lnTo>
                  <a:pt x="604916" y="1050903"/>
                </a:lnTo>
                <a:lnTo>
                  <a:pt x="612546" y="1047723"/>
                </a:lnTo>
                <a:lnTo>
                  <a:pt x="620175" y="1044225"/>
                </a:lnTo>
                <a:lnTo>
                  <a:pt x="627487" y="1040409"/>
                </a:lnTo>
                <a:lnTo>
                  <a:pt x="634799" y="1035639"/>
                </a:lnTo>
                <a:lnTo>
                  <a:pt x="641793" y="1031187"/>
                </a:lnTo>
                <a:lnTo>
                  <a:pt x="648469" y="1026099"/>
                </a:lnTo>
                <a:lnTo>
                  <a:pt x="655145" y="1020693"/>
                </a:lnTo>
                <a:lnTo>
                  <a:pt x="661503" y="1014969"/>
                </a:lnTo>
                <a:lnTo>
                  <a:pt x="667543" y="1008927"/>
                </a:lnTo>
                <a:lnTo>
                  <a:pt x="673583" y="1002567"/>
                </a:lnTo>
                <a:lnTo>
                  <a:pt x="679305" y="995571"/>
                </a:lnTo>
                <a:lnTo>
                  <a:pt x="685028" y="988893"/>
                </a:lnTo>
                <a:lnTo>
                  <a:pt x="690432" y="981579"/>
                </a:lnTo>
                <a:lnTo>
                  <a:pt x="695518" y="973629"/>
                </a:lnTo>
                <a:lnTo>
                  <a:pt x="700605" y="965679"/>
                </a:lnTo>
                <a:lnTo>
                  <a:pt x="705373" y="957093"/>
                </a:lnTo>
                <a:lnTo>
                  <a:pt x="709506" y="948507"/>
                </a:lnTo>
                <a:lnTo>
                  <a:pt x="713957" y="939603"/>
                </a:lnTo>
                <a:lnTo>
                  <a:pt x="718407" y="930381"/>
                </a:lnTo>
                <a:lnTo>
                  <a:pt x="722222" y="920523"/>
                </a:lnTo>
                <a:lnTo>
                  <a:pt x="725719" y="910348"/>
                </a:lnTo>
                <a:lnTo>
                  <a:pt x="729216" y="900172"/>
                </a:lnTo>
                <a:lnTo>
                  <a:pt x="732713" y="889678"/>
                </a:lnTo>
                <a:lnTo>
                  <a:pt x="791207" y="685841"/>
                </a:lnTo>
                <a:lnTo>
                  <a:pt x="792161" y="681707"/>
                </a:lnTo>
                <a:lnTo>
                  <a:pt x="793432" y="676619"/>
                </a:lnTo>
                <a:lnTo>
                  <a:pt x="793750" y="670259"/>
                </a:lnTo>
                <a:lnTo>
                  <a:pt x="793750" y="663263"/>
                </a:lnTo>
                <a:lnTo>
                  <a:pt x="793750" y="657221"/>
                </a:lnTo>
                <a:lnTo>
                  <a:pt x="793432" y="651815"/>
                </a:lnTo>
                <a:lnTo>
                  <a:pt x="792479" y="645773"/>
                </a:lnTo>
                <a:lnTo>
                  <a:pt x="791207" y="640049"/>
                </a:lnTo>
                <a:lnTo>
                  <a:pt x="789935" y="634007"/>
                </a:lnTo>
                <a:lnTo>
                  <a:pt x="788346" y="628601"/>
                </a:lnTo>
                <a:lnTo>
                  <a:pt x="786120" y="622559"/>
                </a:lnTo>
                <a:lnTo>
                  <a:pt x="783895" y="616835"/>
                </a:lnTo>
                <a:lnTo>
                  <a:pt x="781034" y="610793"/>
                </a:lnTo>
                <a:lnTo>
                  <a:pt x="778491" y="605069"/>
                </a:lnTo>
                <a:lnTo>
                  <a:pt x="775312" y="599027"/>
                </a:lnTo>
                <a:lnTo>
                  <a:pt x="771815" y="592985"/>
                </a:lnTo>
                <a:lnTo>
                  <a:pt x="767682" y="586943"/>
                </a:lnTo>
                <a:lnTo>
                  <a:pt x="763549" y="581219"/>
                </a:lnTo>
                <a:lnTo>
                  <a:pt x="759099" y="575177"/>
                </a:lnTo>
                <a:lnTo>
                  <a:pt x="754330" y="568817"/>
                </a:lnTo>
                <a:lnTo>
                  <a:pt x="749244" y="563093"/>
                </a:lnTo>
                <a:lnTo>
                  <a:pt x="744157" y="557052"/>
                </a:lnTo>
                <a:lnTo>
                  <a:pt x="738753" y="551328"/>
                </a:lnTo>
                <a:lnTo>
                  <a:pt x="733349" y="545604"/>
                </a:lnTo>
                <a:lnTo>
                  <a:pt x="727626" y="540198"/>
                </a:lnTo>
                <a:lnTo>
                  <a:pt x="721904" y="535110"/>
                </a:lnTo>
                <a:lnTo>
                  <a:pt x="715864" y="529704"/>
                </a:lnTo>
                <a:lnTo>
                  <a:pt x="709506" y="524934"/>
                </a:lnTo>
                <a:lnTo>
                  <a:pt x="703466" y="519846"/>
                </a:lnTo>
                <a:lnTo>
                  <a:pt x="697108" y="515076"/>
                </a:lnTo>
                <a:lnTo>
                  <a:pt x="690432" y="510306"/>
                </a:lnTo>
                <a:lnTo>
                  <a:pt x="683756" y="505854"/>
                </a:lnTo>
                <a:lnTo>
                  <a:pt x="669450" y="496950"/>
                </a:lnTo>
                <a:lnTo>
                  <a:pt x="655145" y="488682"/>
                </a:lnTo>
                <a:lnTo>
                  <a:pt x="647515" y="484866"/>
                </a:lnTo>
                <a:lnTo>
                  <a:pt x="640203" y="481368"/>
                </a:lnTo>
                <a:lnTo>
                  <a:pt x="632574" y="477870"/>
                </a:lnTo>
                <a:lnTo>
                  <a:pt x="625262" y="475008"/>
                </a:lnTo>
                <a:lnTo>
                  <a:pt x="617632" y="471828"/>
                </a:lnTo>
                <a:lnTo>
                  <a:pt x="610320" y="469602"/>
                </a:lnTo>
                <a:lnTo>
                  <a:pt x="602691" y="467376"/>
                </a:lnTo>
                <a:lnTo>
                  <a:pt x="595379" y="464832"/>
                </a:lnTo>
                <a:lnTo>
                  <a:pt x="588385" y="462924"/>
                </a:lnTo>
                <a:lnTo>
                  <a:pt x="580756" y="461334"/>
                </a:lnTo>
                <a:lnTo>
                  <a:pt x="573444" y="460062"/>
                </a:lnTo>
                <a:lnTo>
                  <a:pt x="565814" y="459108"/>
                </a:lnTo>
                <a:lnTo>
                  <a:pt x="558820" y="458154"/>
                </a:lnTo>
                <a:lnTo>
                  <a:pt x="551508" y="457518"/>
                </a:lnTo>
                <a:lnTo>
                  <a:pt x="543879" y="457200"/>
                </a:lnTo>
                <a:close/>
                <a:moveTo>
                  <a:pt x="1400202" y="439738"/>
                </a:moveTo>
                <a:lnTo>
                  <a:pt x="1390665" y="440056"/>
                </a:lnTo>
                <a:lnTo>
                  <a:pt x="1381129" y="441327"/>
                </a:lnTo>
                <a:lnTo>
                  <a:pt x="1371592" y="442598"/>
                </a:lnTo>
                <a:lnTo>
                  <a:pt x="1362374" y="444187"/>
                </a:lnTo>
                <a:lnTo>
                  <a:pt x="1353473" y="446094"/>
                </a:lnTo>
                <a:lnTo>
                  <a:pt x="1344573" y="448636"/>
                </a:lnTo>
                <a:lnTo>
                  <a:pt x="1336308" y="451496"/>
                </a:lnTo>
                <a:lnTo>
                  <a:pt x="1327725" y="454356"/>
                </a:lnTo>
                <a:lnTo>
                  <a:pt x="1319778" y="457852"/>
                </a:lnTo>
                <a:lnTo>
                  <a:pt x="1311831" y="461665"/>
                </a:lnTo>
                <a:lnTo>
                  <a:pt x="1304202" y="466114"/>
                </a:lnTo>
                <a:lnTo>
                  <a:pt x="1296573" y="470563"/>
                </a:lnTo>
                <a:lnTo>
                  <a:pt x="1289579" y="475330"/>
                </a:lnTo>
                <a:lnTo>
                  <a:pt x="1282586" y="481050"/>
                </a:lnTo>
                <a:lnTo>
                  <a:pt x="1275910" y="486452"/>
                </a:lnTo>
                <a:lnTo>
                  <a:pt x="1269235" y="492808"/>
                </a:lnTo>
                <a:lnTo>
                  <a:pt x="1262560" y="499481"/>
                </a:lnTo>
                <a:lnTo>
                  <a:pt x="1256202" y="506472"/>
                </a:lnTo>
                <a:lnTo>
                  <a:pt x="1250480" y="514099"/>
                </a:lnTo>
                <a:lnTo>
                  <a:pt x="1244440" y="522361"/>
                </a:lnTo>
                <a:lnTo>
                  <a:pt x="1238401" y="531259"/>
                </a:lnTo>
                <a:lnTo>
                  <a:pt x="1232679" y="540157"/>
                </a:lnTo>
                <a:lnTo>
                  <a:pt x="1227275" y="550008"/>
                </a:lnTo>
                <a:lnTo>
                  <a:pt x="1222189" y="560178"/>
                </a:lnTo>
                <a:lnTo>
                  <a:pt x="1217103" y="570664"/>
                </a:lnTo>
                <a:lnTo>
                  <a:pt x="1211699" y="582105"/>
                </a:lnTo>
                <a:lnTo>
                  <a:pt x="1207248" y="593545"/>
                </a:lnTo>
                <a:lnTo>
                  <a:pt x="1202480" y="605938"/>
                </a:lnTo>
                <a:lnTo>
                  <a:pt x="1197712" y="618650"/>
                </a:lnTo>
                <a:lnTo>
                  <a:pt x="1193262" y="631996"/>
                </a:lnTo>
                <a:lnTo>
                  <a:pt x="1189129" y="645661"/>
                </a:lnTo>
                <a:lnTo>
                  <a:pt x="1117924" y="887175"/>
                </a:lnTo>
                <a:lnTo>
                  <a:pt x="1115699" y="896709"/>
                </a:lnTo>
                <a:lnTo>
                  <a:pt x="1114110" y="905607"/>
                </a:lnTo>
                <a:lnTo>
                  <a:pt x="1113156" y="913234"/>
                </a:lnTo>
                <a:lnTo>
                  <a:pt x="1112838" y="920225"/>
                </a:lnTo>
                <a:lnTo>
                  <a:pt x="1112838" y="926581"/>
                </a:lnTo>
                <a:lnTo>
                  <a:pt x="1113156" y="932936"/>
                </a:lnTo>
                <a:lnTo>
                  <a:pt x="1114110" y="939610"/>
                </a:lnTo>
                <a:lnTo>
                  <a:pt x="1114745" y="945647"/>
                </a:lnTo>
                <a:lnTo>
                  <a:pt x="1116335" y="952321"/>
                </a:lnTo>
                <a:lnTo>
                  <a:pt x="1117924" y="958677"/>
                </a:lnTo>
                <a:lnTo>
                  <a:pt x="1119514" y="965350"/>
                </a:lnTo>
                <a:lnTo>
                  <a:pt x="1121421" y="972023"/>
                </a:lnTo>
                <a:lnTo>
                  <a:pt x="1123964" y="978697"/>
                </a:lnTo>
                <a:lnTo>
                  <a:pt x="1126507" y="985370"/>
                </a:lnTo>
                <a:lnTo>
                  <a:pt x="1129686" y="992044"/>
                </a:lnTo>
                <a:lnTo>
                  <a:pt x="1132865" y="998717"/>
                </a:lnTo>
                <a:lnTo>
                  <a:pt x="1136361" y="1005391"/>
                </a:lnTo>
                <a:lnTo>
                  <a:pt x="1139858" y="1012064"/>
                </a:lnTo>
                <a:lnTo>
                  <a:pt x="1144308" y="1018737"/>
                </a:lnTo>
                <a:lnTo>
                  <a:pt x="1148759" y="1025729"/>
                </a:lnTo>
                <a:lnTo>
                  <a:pt x="1152891" y="1032402"/>
                </a:lnTo>
                <a:lnTo>
                  <a:pt x="1157659" y="1039075"/>
                </a:lnTo>
                <a:lnTo>
                  <a:pt x="1162745" y="1045749"/>
                </a:lnTo>
                <a:lnTo>
                  <a:pt x="1167831" y="1052105"/>
                </a:lnTo>
                <a:lnTo>
                  <a:pt x="1173235" y="1058460"/>
                </a:lnTo>
                <a:lnTo>
                  <a:pt x="1178957" y="1064180"/>
                </a:lnTo>
                <a:lnTo>
                  <a:pt x="1184679" y="1070218"/>
                </a:lnTo>
                <a:lnTo>
                  <a:pt x="1190719" y="1075938"/>
                </a:lnTo>
                <a:lnTo>
                  <a:pt x="1196758" y="1081341"/>
                </a:lnTo>
                <a:lnTo>
                  <a:pt x="1203434" y="1087061"/>
                </a:lnTo>
                <a:lnTo>
                  <a:pt x="1209791" y="1092463"/>
                </a:lnTo>
                <a:lnTo>
                  <a:pt x="1217103" y="1097547"/>
                </a:lnTo>
                <a:lnTo>
                  <a:pt x="1224096" y="1102632"/>
                </a:lnTo>
                <a:lnTo>
                  <a:pt x="1231089" y="1107717"/>
                </a:lnTo>
                <a:lnTo>
                  <a:pt x="1238401" y="1112483"/>
                </a:lnTo>
                <a:lnTo>
                  <a:pt x="1246348" y="1117250"/>
                </a:lnTo>
                <a:lnTo>
                  <a:pt x="1254295" y="1122017"/>
                </a:lnTo>
                <a:lnTo>
                  <a:pt x="1262242" y="1125830"/>
                </a:lnTo>
                <a:lnTo>
                  <a:pt x="1269871" y="1129644"/>
                </a:lnTo>
                <a:lnTo>
                  <a:pt x="1278136" y="1133139"/>
                </a:lnTo>
                <a:lnTo>
                  <a:pt x="1286401" y="1136635"/>
                </a:lnTo>
                <a:lnTo>
                  <a:pt x="1294348" y="1139813"/>
                </a:lnTo>
                <a:lnTo>
                  <a:pt x="1302612" y="1142673"/>
                </a:lnTo>
                <a:lnTo>
                  <a:pt x="1311195" y="1144897"/>
                </a:lnTo>
                <a:lnTo>
                  <a:pt x="1319460" y="1147122"/>
                </a:lnTo>
                <a:lnTo>
                  <a:pt x="1327725" y="1149028"/>
                </a:lnTo>
                <a:lnTo>
                  <a:pt x="1336308" y="1150617"/>
                </a:lnTo>
                <a:lnTo>
                  <a:pt x="1344890" y="1151570"/>
                </a:lnTo>
                <a:lnTo>
                  <a:pt x="1353473" y="1152842"/>
                </a:lnTo>
                <a:lnTo>
                  <a:pt x="1362374" y="1153795"/>
                </a:lnTo>
                <a:lnTo>
                  <a:pt x="1371274" y="1154113"/>
                </a:lnTo>
                <a:lnTo>
                  <a:pt x="1379857" y="1154113"/>
                </a:lnTo>
                <a:lnTo>
                  <a:pt x="1395751" y="1153795"/>
                </a:lnTo>
                <a:lnTo>
                  <a:pt x="1411009" y="1152524"/>
                </a:lnTo>
                <a:lnTo>
                  <a:pt x="1418321" y="1151570"/>
                </a:lnTo>
                <a:lnTo>
                  <a:pt x="1425950" y="1150935"/>
                </a:lnTo>
                <a:lnTo>
                  <a:pt x="1432943" y="1149664"/>
                </a:lnTo>
                <a:lnTo>
                  <a:pt x="1439937" y="1148075"/>
                </a:lnTo>
                <a:lnTo>
                  <a:pt x="1446930" y="1146486"/>
                </a:lnTo>
                <a:lnTo>
                  <a:pt x="1453605" y="1144897"/>
                </a:lnTo>
                <a:lnTo>
                  <a:pt x="1460281" y="1142990"/>
                </a:lnTo>
                <a:lnTo>
                  <a:pt x="1466956" y="1140766"/>
                </a:lnTo>
                <a:lnTo>
                  <a:pt x="1473632" y="1138224"/>
                </a:lnTo>
                <a:lnTo>
                  <a:pt x="1479989" y="1135999"/>
                </a:lnTo>
                <a:lnTo>
                  <a:pt x="1486347" y="1133139"/>
                </a:lnTo>
                <a:lnTo>
                  <a:pt x="1492705" y="1129961"/>
                </a:lnTo>
                <a:lnTo>
                  <a:pt x="1498744" y="1127419"/>
                </a:lnTo>
                <a:lnTo>
                  <a:pt x="1504784" y="1123923"/>
                </a:lnTo>
                <a:lnTo>
                  <a:pt x="1510824" y="1120746"/>
                </a:lnTo>
                <a:lnTo>
                  <a:pt x="1516228" y="1116614"/>
                </a:lnTo>
                <a:lnTo>
                  <a:pt x="1521632" y="1113119"/>
                </a:lnTo>
                <a:lnTo>
                  <a:pt x="1527036" y="1108988"/>
                </a:lnTo>
                <a:lnTo>
                  <a:pt x="1532757" y="1104856"/>
                </a:lnTo>
                <a:lnTo>
                  <a:pt x="1538161" y="1100725"/>
                </a:lnTo>
                <a:lnTo>
                  <a:pt x="1543247" y="1095959"/>
                </a:lnTo>
                <a:lnTo>
                  <a:pt x="1548334" y="1091192"/>
                </a:lnTo>
                <a:lnTo>
                  <a:pt x="1553102" y="1086107"/>
                </a:lnTo>
                <a:lnTo>
                  <a:pt x="1557870" y="1081023"/>
                </a:lnTo>
                <a:lnTo>
                  <a:pt x="1562638" y="1075938"/>
                </a:lnTo>
                <a:lnTo>
                  <a:pt x="1567088" y="1070536"/>
                </a:lnTo>
                <a:lnTo>
                  <a:pt x="1571539" y="1064498"/>
                </a:lnTo>
                <a:lnTo>
                  <a:pt x="1575989" y="1058778"/>
                </a:lnTo>
                <a:lnTo>
                  <a:pt x="1580122" y="1052740"/>
                </a:lnTo>
                <a:lnTo>
                  <a:pt x="1584572" y="1046702"/>
                </a:lnTo>
                <a:lnTo>
                  <a:pt x="1588386" y="1040029"/>
                </a:lnTo>
                <a:lnTo>
                  <a:pt x="1591883" y="1033355"/>
                </a:lnTo>
                <a:lnTo>
                  <a:pt x="1596016" y="1026682"/>
                </a:lnTo>
                <a:lnTo>
                  <a:pt x="1599512" y="1019373"/>
                </a:lnTo>
                <a:lnTo>
                  <a:pt x="1603009" y="1012382"/>
                </a:lnTo>
                <a:lnTo>
                  <a:pt x="1606188" y="1005073"/>
                </a:lnTo>
                <a:lnTo>
                  <a:pt x="1612227" y="989184"/>
                </a:lnTo>
                <a:lnTo>
                  <a:pt x="1617949" y="973295"/>
                </a:lnTo>
                <a:lnTo>
                  <a:pt x="1623035" y="955816"/>
                </a:lnTo>
                <a:lnTo>
                  <a:pt x="1627804" y="938338"/>
                </a:lnTo>
                <a:lnTo>
                  <a:pt x="1631618" y="919907"/>
                </a:lnTo>
                <a:lnTo>
                  <a:pt x="1635115" y="900205"/>
                </a:lnTo>
                <a:lnTo>
                  <a:pt x="1637976" y="880184"/>
                </a:lnTo>
                <a:lnTo>
                  <a:pt x="1640201" y="859211"/>
                </a:lnTo>
                <a:lnTo>
                  <a:pt x="1642108" y="837602"/>
                </a:lnTo>
                <a:lnTo>
                  <a:pt x="1643698" y="815039"/>
                </a:lnTo>
                <a:lnTo>
                  <a:pt x="1644651" y="791523"/>
                </a:lnTo>
                <a:lnTo>
                  <a:pt x="1644651" y="767690"/>
                </a:lnTo>
                <a:lnTo>
                  <a:pt x="1644651" y="748940"/>
                </a:lnTo>
                <a:lnTo>
                  <a:pt x="1643698" y="730509"/>
                </a:lnTo>
                <a:lnTo>
                  <a:pt x="1642744" y="712713"/>
                </a:lnTo>
                <a:lnTo>
                  <a:pt x="1640519" y="695553"/>
                </a:lnTo>
                <a:lnTo>
                  <a:pt x="1638611" y="678710"/>
                </a:lnTo>
                <a:lnTo>
                  <a:pt x="1636068" y="662186"/>
                </a:lnTo>
                <a:lnTo>
                  <a:pt x="1632254" y="646297"/>
                </a:lnTo>
                <a:lnTo>
                  <a:pt x="1628757" y="631043"/>
                </a:lnTo>
                <a:lnTo>
                  <a:pt x="1624625" y="616743"/>
                </a:lnTo>
                <a:lnTo>
                  <a:pt x="1619857" y="602125"/>
                </a:lnTo>
                <a:lnTo>
                  <a:pt x="1614770" y="588460"/>
                </a:lnTo>
                <a:lnTo>
                  <a:pt x="1608731" y="575113"/>
                </a:lnTo>
                <a:lnTo>
                  <a:pt x="1602691" y="562402"/>
                </a:lnTo>
                <a:lnTo>
                  <a:pt x="1596016" y="550326"/>
                </a:lnTo>
                <a:lnTo>
                  <a:pt x="1588704" y="538568"/>
                </a:lnTo>
                <a:lnTo>
                  <a:pt x="1581075" y="527128"/>
                </a:lnTo>
                <a:lnTo>
                  <a:pt x="1573128" y="516641"/>
                </a:lnTo>
                <a:lnTo>
                  <a:pt x="1564545" y="506790"/>
                </a:lnTo>
                <a:lnTo>
                  <a:pt x="1555963" y="497257"/>
                </a:lnTo>
                <a:lnTo>
                  <a:pt x="1546426" y="488676"/>
                </a:lnTo>
                <a:lnTo>
                  <a:pt x="1536890" y="481050"/>
                </a:lnTo>
                <a:lnTo>
                  <a:pt x="1527036" y="473741"/>
                </a:lnTo>
                <a:lnTo>
                  <a:pt x="1516863" y="467067"/>
                </a:lnTo>
                <a:lnTo>
                  <a:pt x="1506691" y="461347"/>
                </a:lnTo>
                <a:lnTo>
                  <a:pt x="1495883" y="456263"/>
                </a:lnTo>
                <a:lnTo>
                  <a:pt x="1484758" y="451814"/>
                </a:lnTo>
                <a:lnTo>
                  <a:pt x="1472996" y="448000"/>
                </a:lnTo>
                <a:lnTo>
                  <a:pt x="1461234" y="445140"/>
                </a:lnTo>
                <a:lnTo>
                  <a:pt x="1449155" y="442598"/>
                </a:lnTo>
                <a:lnTo>
                  <a:pt x="1436440" y="441009"/>
                </a:lnTo>
                <a:lnTo>
                  <a:pt x="1424043" y="439738"/>
                </a:lnTo>
                <a:lnTo>
                  <a:pt x="1410692" y="439738"/>
                </a:lnTo>
                <a:close/>
                <a:moveTo>
                  <a:pt x="1377724" y="0"/>
                </a:moveTo>
                <a:lnTo>
                  <a:pt x="1388200" y="0"/>
                </a:lnTo>
                <a:lnTo>
                  <a:pt x="1398676" y="318"/>
                </a:lnTo>
                <a:lnTo>
                  <a:pt x="1409469" y="635"/>
                </a:lnTo>
                <a:lnTo>
                  <a:pt x="1419945" y="1588"/>
                </a:lnTo>
                <a:lnTo>
                  <a:pt x="1430738" y="2222"/>
                </a:lnTo>
                <a:lnTo>
                  <a:pt x="1440896" y="3492"/>
                </a:lnTo>
                <a:lnTo>
                  <a:pt x="1451055" y="4762"/>
                </a:lnTo>
                <a:lnTo>
                  <a:pt x="1461213" y="6350"/>
                </a:lnTo>
                <a:lnTo>
                  <a:pt x="1471371" y="7938"/>
                </a:lnTo>
                <a:lnTo>
                  <a:pt x="1481212" y="9842"/>
                </a:lnTo>
                <a:lnTo>
                  <a:pt x="1491053" y="11748"/>
                </a:lnTo>
                <a:lnTo>
                  <a:pt x="1500894" y="13970"/>
                </a:lnTo>
                <a:lnTo>
                  <a:pt x="1510735" y="16510"/>
                </a:lnTo>
                <a:lnTo>
                  <a:pt x="1519941" y="18732"/>
                </a:lnTo>
                <a:lnTo>
                  <a:pt x="1529464" y="21908"/>
                </a:lnTo>
                <a:lnTo>
                  <a:pt x="1538670" y="24765"/>
                </a:lnTo>
                <a:lnTo>
                  <a:pt x="1548194" y="27940"/>
                </a:lnTo>
                <a:lnTo>
                  <a:pt x="1557717" y="31432"/>
                </a:lnTo>
                <a:lnTo>
                  <a:pt x="1566606" y="34925"/>
                </a:lnTo>
                <a:lnTo>
                  <a:pt x="1575812" y="38735"/>
                </a:lnTo>
                <a:lnTo>
                  <a:pt x="1584700" y="42862"/>
                </a:lnTo>
                <a:lnTo>
                  <a:pt x="1593589" y="46672"/>
                </a:lnTo>
                <a:lnTo>
                  <a:pt x="1602477" y="51435"/>
                </a:lnTo>
                <a:lnTo>
                  <a:pt x="1611049" y="55562"/>
                </a:lnTo>
                <a:lnTo>
                  <a:pt x="1619620" y="60325"/>
                </a:lnTo>
                <a:lnTo>
                  <a:pt x="1628191" y="65405"/>
                </a:lnTo>
                <a:lnTo>
                  <a:pt x="1636444" y="70485"/>
                </a:lnTo>
                <a:lnTo>
                  <a:pt x="1645016" y="75882"/>
                </a:lnTo>
                <a:lnTo>
                  <a:pt x="1653269" y="81598"/>
                </a:lnTo>
                <a:lnTo>
                  <a:pt x="1661523" y="86995"/>
                </a:lnTo>
                <a:lnTo>
                  <a:pt x="1669459" y="93028"/>
                </a:lnTo>
                <a:lnTo>
                  <a:pt x="1677713" y="99060"/>
                </a:lnTo>
                <a:lnTo>
                  <a:pt x="1685331" y="105410"/>
                </a:lnTo>
                <a:lnTo>
                  <a:pt x="1693268" y="111760"/>
                </a:lnTo>
                <a:lnTo>
                  <a:pt x="1700886" y="118428"/>
                </a:lnTo>
                <a:lnTo>
                  <a:pt x="1708188" y="125095"/>
                </a:lnTo>
                <a:lnTo>
                  <a:pt x="1723108" y="139065"/>
                </a:lnTo>
                <a:lnTo>
                  <a:pt x="1737393" y="153670"/>
                </a:lnTo>
                <a:lnTo>
                  <a:pt x="1751043" y="168910"/>
                </a:lnTo>
                <a:lnTo>
                  <a:pt x="1764376" y="184468"/>
                </a:lnTo>
                <a:lnTo>
                  <a:pt x="1776756" y="200978"/>
                </a:lnTo>
                <a:lnTo>
                  <a:pt x="1789454" y="218440"/>
                </a:lnTo>
                <a:lnTo>
                  <a:pt x="1801200" y="235903"/>
                </a:lnTo>
                <a:lnTo>
                  <a:pt x="1812628" y="254318"/>
                </a:lnTo>
                <a:lnTo>
                  <a:pt x="1823421" y="273050"/>
                </a:lnTo>
                <a:lnTo>
                  <a:pt x="1833580" y="292735"/>
                </a:lnTo>
                <a:lnTo>
                  <a:pt x="1844055" y="312738"/>
                </a:lnTo>
                <a:lnTo>
                  <a:pt x="1853261" y="334010"/>
                </a:lnTo>
                <a:lnTo>
                  <a:pt x="1862467" y="354965"/>
                </a:lnTo>
                <a:lnTo>
                  <a:pt x="1870721" y="377508"/>
                </a:lnTo>
                <a:lnTo>
                  <a:pt x="1878975" y="399733"/>
                </a:lnTo>
                <a:lnTo>
                  <a:pt x="1886276" y="422910"/>
                </a:lnTo>
                <a:lnTo>
                  <a:pt x="1892942" y="446405"/>
                </a:lnTo>
                <a:lnTo>
                  <a:pt x="1899609" y="470218"/>
                </a:lnTo>
                <a:lnTo>
                  <a:pt x="1905640" y="494983"/>
                </a:lnTo>
                <a:lnTo>
                  <a:pt x="1911037" y="519748"/>
                </a:lnTo>
                <a:lnTo>
                  <a:pt x="1915799" y="545148"/>
                </a:lnTo>
                <a:lnTo>
                  <a:pt x="1920243" y="570548"/>
                </a:lnTo>
                <a:lnTo>
                  <a:pt x="1924052" y="596900"/>
                </a:lnTo>
                <a:lnTo>
                  <a:pt x="1927544" y="623570"/>
                </a:lnTo>
                <a:lnTo>
                  <a:pt x="1930084" y="650558"/>
                </a:lnTo>
                <a:lnTo>
                  <a:pt x="1932623" y="677863"/>
                </a:lnTo>
                <a:lnTo>
                  <a:pt x="1934528" y="706120"/>
                </a:lnTo>
                <a:lnTo>
                  <a:pt x="1935798" y="734378"/>
                </a:lnTo>
                <a:lnTo>
                  <a:pt x="1936433" y="763588"/>
                </a:lnTo>
                <a:lnTo>
                  <a:pt x="1936750" y="792798"/>
                </a:lnTo>
                <a:lnTo>
                  <a:pt x="1936433" y="813753"/>
                </a:lnTo>
                <a:lnTo>
                  <a:pt x="1936115" y="834073"/>
                </a:lnTo>
                <a:lnTo>
                  <a:pt x="1935798" y="854393"/>
                </a:lnTo>
                <a:lnTo>
                  <a:pt x="1934845" y="874395"/>
                </a:lnTo>
                <a:lnTo>
                  <a:pt x="1933576" y="894398"/>
                </a:lnTo>
                <a:lnTo>
                  <a:pt x="1932306" y="914083"/>
                </a:lnTo>
                <a:lnTo>
                  <a:pt x="1930719" y="933133"/>
                </a:lnTo>
                <a:lnTo>
                  <a:pt x="1928497" y="951865"/>
                </a:lnTo>
                <a:lnTo>
                  <a:pt x="1926592" y="970915"/>
                </a:lnTo>
                <a:lnTo>
                  <a:pt x="1924052" y="989330"/>
                </a:lnTo>
                <a:lnTo>
                  <a:pt x="1921513" y="1007745"/>
                </a:lnTo>
                <a:lnTo>
                  <a:pt x="1918338" y="1025525"/>
                </a:lnTo>
                <a:lnTo>
                  <a:pt x="1915164" y="1043305"/>
                </a:lnTo>
                <a:lnTo>
                  <a:pt x="1911672" y="1060450"/>
                </a:lnTo>
                <a:lnTo>
                  <a:pt x="1908180" y="1077913"/>
                </a:lnTo>
                <a:lnTo>
                  <a:pt x="1904370" y="1094740"/>
                </a:lnTo>
                <a:lnTo>
                  <a:pt x="1899926" y="1111568"/>
                </a:lnTo>
                <a:lnTo>
                  <a:pt x="1895799" y="1128078"/>
                </a:lnTo>
                <a:lnTo>
                  <a:pt x="1891038" y="1143953"/>
                </a:lnTo>
                <a:lnTo>
                  <a:pt x="1886276" y="1159828"/>
                </a:lnTo>
                <a:lnTo>
                  <a:pt x="1880879" y="1175385"/>
                </a:lnTo>
                <a:lnTo>
                  <a:pt x="1875165" y="1190625"/>
                </a:lnTo>
                <a:lnTo>
                  <a:pt x="1869769" y="1205865"/>
                </a:lnTo>
                <a:lnTo>
                  <a:pt x="1864055" y="1220788"/>
                </a:lnTo>
                <a:lnTo>
                  <a:pt x="1857706" y="1235393"/>
                </a:lnTo>
                <a:lnTo>
                  <a:pt x="1851039" y="1249680"/>
                </a:lnTo>
                <a:lnTo>
                  <a:pt x="1844373" y="1263650"/>
                </a:lnTo>
                <a:lnTo>
                  <a:pt x="1837706" y="1277620"/>
                </a:lnTo>
                <a:lnTo>
                  <a:pt x="1830088" y="1290955"/>
                </a:lnTo>
                <a:lnTo>
                  <a:pt x="1822786" y="1304290"/>
                </a:lnTo>
                <a:lnTo>
                  <a:pt x="1814850" y="1317308"/>
                </a:lnTo>
                <a:lnTo>
                  <a:pt x="1806914" y="1330008"/>
                </a:lnTo>
                <a:lnTo>
                  <a:pt x="1798978" y="1342708"/>
                </a:lnTo>
                <a:lnTo>
                  <a:pt x="1790724" y="1354455"/>
                </a:lnTo>
                <a:lnTo>
                  <a:pt x="1781836" y="1366203"/>
                </a:lnTo>
                <a:lnTo>
                  <a:pt x="1772947" y="1377633"/>
                </a:lnTo>
                <a:lnTo>
                  <a:pt x="1764376" y="1388110"/>
                </a:lnTo>
                <a:lnTo>
                  <a:pt x="1754853" y="1398588"/>
                </a:lnTo>
                <a:lnTo>
                  <a:pt x="1745647" y="1409065"/>
                </a:lnTo>
                <a:lnTo>
                  <a:pt x="1736123" y="1418273"/>
                </a:lnTo>
                <a:lnTo>
                  <a:pt x="1726282" y="1427798"/>
                </a:lnTo>
                <a:lnTo>
                  <a:pt x="1716124" y="1436688"/>
                </a:lnTo>
                <a:lnTo>
                  <a:pt x="1705966" y="1444943"/>
                </a:lnTo>
                <a:lnTo>
                  <a:pt x="1695807" y="1453198"/>
                </a:lnTo>
                <a:lnTo>
                  <a:pt x="1685014" y="1461135"/>
                </a:lnTo>
                <a:lnTo>
                  <a:pt x="1674221" y="1468120"/>
                </a:lnTo>
                <a:lnTo>
                  <a:pt x="1663110" y="1475105"/>
                </a:lnTo>
                <a:lnTo>
                  <a:pt x="1651999" y="1481455"/>
                </a:lnTo>
                <a:lnTo>
                  <a:pt x="1640889" y="1487805"/>
                </a:lnTo>
                <a:lnTo>
                  <a:pt x="1629143" y="1493520"/>
                </a:lnTo>
                <a:lnTo>
                  <a:pt x="1617398" y="1498600"/>
                </a:lnTo>
                <a:lnTo>
                  <a:pt x="1605335" y="1503680"/>
                </a:lnTo>
                <a:lnTo>
                  <a:pt x="1593271" y="1508125"/>
                </a:lnTo>
                <a:lnTo>
                  <a:pt x="1580891" y="1512253"/>
                </a:lnTo>
                <a:lnTo>
                  <a:pt x="1568193" y="1516063"/>
                </a:lnTo>
                <a:lnTo>
                  <a:pt x="1555813" y="1519555"/>
                </a:lnTo>
                <a:lnTo>
                  <a:pt x="1542480" y="1522730"/>
                </a:lnTo>
                <a:lnTo>
                  <a:pt x="1529464" y="1524953"/>
                </a:lnTo>
                <a:lnTo>
                  <a:pt x="1516132" y="1527175"/>
                </a:lnTo>
                <a:lnTo>
                  <a:pt x="1502481" y="1528763"/>
                </a:lnTo>
                <a:lnTo>
                  <a:pt x="1488514" y="1530350"/>
                </a:lnTo>
                <a:lnTo>
                  <a:pt x="1474863" y="1531303"/>
                </a:lnTo>
                <a:lnTo>
                  <a:pt x="1460261" y="1531938"/>
                </a:lnTo>
                <a:lnTo>
                  <a:pt x="1446293" y="1531938"/>
                </a:lnTo>
                <a:lnTo>
                  <a:pt x="1430103" y="1531938"/>
                </a:lnTo>
                <a:lnTo>
                  <a:pt x="1414231" y="1531303"/>
                </a:lnTo>
                <a:lnTo>
                  <a:pt x="1398676" y="1529715"/>
                </a:lnTo>
                <a:lnTo>
                  <a:pt x="1383121" y="1528128"/>
                </a:lnTo>
                <a:lnTo>
                  <a:pt x="1368201" y="1525588"/>
                </a:lnTo>
                <a:lnTo>
                  <a:pt x="1353281" y="1523048"/>
                </a:lnTo>
                <a:lnTo>
                  <a:pt x="1338361" y="1519555"/>
                </a:lnTo>
                <a:lnTo>
                  <a:pt x="1324393" y="1515428"/>
                </a:lnTo>
                <a:lnTo>
                  <a:pt x="1310108" y="1511300"/>
                </a:lnTo>
                <a:lnTo>
                  <a:pt x="1296140" y="1506220"/>
                </a:lnTo>
                <a:lnTo>
                  <a:pt x="1282490" y="1501140"/>
                </a:lnTo>
                <a:lnTo>
                  <a:pt x="1269157" y="1494790"/>
                </a:lnTo>
                <a:lnTo>
                  <a:pt x="1255824" y="1488440"/>
                </a:lnTo>
                <a:lnTo>
                  <a:pt x="1242809" y="1481455"/>
                </a:lnTo>
                <a:lnTo>
                  <a:pt x="1229794" y="1473835"/>
                </a:lnTo>
                <a:lnTo>
                  <a:pt x="1217731" y="1466215"/>
                </a:lnTo>
                <a:lnTo>
                  <a:pt x="1205033" y="1457643"/>
                </a:lnTo>
                <a:lnTo>
                  <a:pt x="1192970" y="1448118"/>
                </a:lnTo>
                <a:lnTo>
                  <a:pt x="1180907" y="1437958"/>
                </a:lnTo>
                <a:lnTo>
                  <a:pt x="1168526" y="1426845"/>
                </a:lnTo>
                <a:lnTo>
                  <a:pt x="1156463" y="1415733"/>
                </a:lnTo>
                <a:lnTo>
                  <a:pt x="1144718" y="1403350"/>
                </a:lnTo>
                <a:lnTo>
                  <a:pt x="1132655" y="1390015"/>
                </a:lnTo>
                <a:lnTo>
                  <a:pt x="1120909" y="1376363"/>
                </a:lnTo>
                <a:lnTo>
                  <a:pt x="1109163" y="1361758"/>
                </a:lnTo>
                <a:lnTo>
                  <a:pt x="1097735" y="1346518"/>
                </a:lnTo>
                <a:lnTo>
                  <a:pt x="1085990" y="1330960"/>
                </a:lnTo>
                <a:lnTo>
                  <a:pt x="1074562" y="1314133"/>
                </a:lnTo>
                <a:lnTo>
                  <a:pt x="1063133" y="1296353"/>
                </a:lnTo>
                <a:lnTo>
                  <a:pt x="1051705" y="1278573"/>
                </a:lnTo>
                <a:lnTo>
                  <a:pt x="1040277" y="1259523"/>
                </a:lnTo>
                <a:lnTo>
                  <a:pt x="1029484" y="1240155"/>
                </a:lnTo>
                <a:lnTo>
                  <a:pt x="1027897" y="1237933"/>
                </a:lnTo>
                <a:lnTo>
                  <a:pt x="1025992" y="1235393"/>
                </a:lnTo>
                <a:lnTo>
                  <a:pt x="1023452" y="1230948"/>
                </a:lnTo>
                <a:lnTo>
                  <a:pt x="1020278" y="1225868"/>
                </a:lnTo>
                <a:lnTo>
                  <a:pt x="1018691" y="1223010"/>
                </a:lnTo>
                <a:lnTo>
                  <a:pt x="1017103" y="1220788"/>
                </a:lnTo>
                <a:lnTo>
                  <a:pt x="1015834" y="1218883"/>
                </a:lnTo>
                <a:lnTo>
                  <a:pt x="1013611" y="1217295"/>
                </a:lnTo>
                <a:lnTo>
                  <a:pt x="1012024" y="1216025"/>
                </a:lnTo>
                <a:lnTo>
                  <a:pt x="1010120" y="1215390"/>
                </a:lnTo>
                <a:lnTo>
                  <a:pt x="1008215" y="1214438"/>
                </a:lnTo>
                <a:lnTo>
                  <a:pt x="1006628" y="1214438"/>
                </a:lnTo>
                <a:lnTo>
                  <a:pt x="1003771" y="1215073"/>
                </a:lnTo>
                <a:lnTo>
                  <a:pt x="1001231" y="1215708"/>
                </a:lnTo>
                <a:lnTo>
                  <a:pt x="998374" y="1217295"/>
                </a:lnTo>
                <a:lnTo>
                  <a:pt x="995834" y="1219518"/>
                </a:lnTo>
                <a:lnTo>
                  <a:pt x="992977" y="1222375"/>
                </a:lnTo>
                <a:lnTo>
                  <a:pt x="989803" y="1225868"/>
                </a:lnTo>
                <a:lnTo>
                  <a:pt x="986628" y="1230313"/>
                </a:lnTo>
                <a:lnTo>
                  <a:pt x="983454" y="1235075"/>
                </a:lnTo>
                <a:lnTo>
                  <a:pt x="973613" y="1249045"/>
                </a:lnTo>
                <a:lnTo>
                  <a:pt x="963455" y="1263015"/>
                </a:lnTo>
                <a:lnTo>
                  <a:pt x="953614" y="1276985"/>
                </a:lnTo>
                <a:lnTo>
                  <a:pt x="943455" y="1290320"/>
                </a:lnTo>
                <a:lnTo>
                  <a:pt x="932980" y="1302703"/>
                </a:lnTo>
                <a:lnTo>
                  <a:pt x="922821" y="1315403"/>
                </a:lnTo>
                <a:lnTo>
                  <a:pt x="912028" y="1327150"/>
                </a:lnTo>
                <a:lnTo>
                  <a:pt x="901235" y="1338898"/>
                </a:lnTo>
                <a:lnTo>
                  <a:pt x="890442" y="1349693"/>
                </a:lnTo>
                <a:lnTo>
                  <a:pt x="879648" y="1360805"/>
                </a:lnTo>
                <a:lnTo>
                  <a:pt x="868538" y="1370965"/>
                </a:lnTo>
                <a:lnTo>
                  <a:pt x="857745" y="1380808"/>
                </a:lnTo>
                <a:lnTo>
                  <a:pt x="846316" y="1390650"/>
                </a:lnTo>
                <a:lnTo>
                  <a:pt x="834888" y="1399540"/>
                </a:lnTo>
                <a:lnTo>
                  <a:pt x="823460" y="1408113"/>
                </a:lnTo>
                <a:lnTo>
                  <a:pt x="812032" y="1416368"/>
                </a:lnTo>
                <a:lnTo>
                  <a:pt x="800286" y="1424305"/>
                </a:lnTo>
                <a:lnTo>
                  <a:pt x="788223" y="1431608"/>
                </a:lnTo>
                <a:lnTo>
                  <a:pt x="775843" y="1438275"/>
                </a:lnTo>
                <a:lnTo>
                  <a:pt x="762828" y="1444943"/>
                </a:lnTo>
                <a:lnTo>
                  <a:pt x="749495" y="1450340"/>
                </a:lnTo>
                <a:lnTo>
                  <a:pt x="735845" y="1456055"/>
                </a:lnTo>
                <a:lnTo>
                  <a:pt x="721877" y="1460818"/>
                </a:lnTo>
                <a:lnTo>
                  <a:pt x="707592" y="1464945"/>
                </a:lnTo>
                <a:lnTo>
                  <a:pt x="692989" y="1468755"/>
                </a:lnTo>
                <a:lnTo>
                  <a:pt x="677752" y="1471930"/>
                </a:lnTo>
                <a:lnTo>
                  <a:pt x="662197" y="1474788"/>
                </a:lnTo>
                <a:lnTo>
                  <a:pt x="646324" y="1477010"/>
                </a:lnTo>
                <a:lnTo>
                  <a:pt x="630134" y="1479233"/>
                </a:lnTo>
                <a:lnTo>
                  <a:pt x="613627" y="1480185"/>
                </a:lnTo>
                <a:lnTo>
                  <a:pt x="596802" y="1481138"/>
                </a:lnTo>
                <a:lnTo>
                  <a:pt x="579660" y="1481455"/>
                </a:lnTo>
                <a:lnTo>
                  <a:pt x="559978" y="1481138"/>
                </a:lnTo>
                <a:lnTo>
                  <a:pt x="540297" y="1479868"/>
                </a:lnTo>
                <a:lnTo>
                  <a:pt x="521250" y="1478280"/>
                </a:lnTo>
                <a:lnTo>
                  <a:pt x="502203" y="1476058"/>
                </a:lnTo>
                <a:lnTo>
                  <a:pt x="483473" y="1472883"/>
                </a:lnTo>
                <a:lnTo>
                  <a:pt x="464744" y="1469390"/>
                </a:lnTo>
                <a:lnTo>
                  <a:pt x="446332" y="1464628"/>
                </a:lnTo>
                <a:lnTo>
                  <a:pt x="427920" y="1459548"/>
                </a:lnTo>
                <a:lnTo>
                  <a:pt x="409825" y="1454150"/>
                </a:lnTo>
                <a:lnTo>
                  <a:pt x="391731" y="1447483"/>
                </a:lnTo>
                <a:lnTo>
                  <a:pt x="374271" y="1440180"/>
                </a:lnTo>
                <a:lnTo>
                  <a:pt x="356812" y="1432878"/>
                </a:lnTo>
                <a:lnTo>
                  <a:pt x="339352" y="1424305"/>
                </a:lnTo>
                <a:lnTo>
                  <a:pt x="322210" y="1415098"/>
                </a:lnTo>
                <a:lnTo>
                  <a:pt x="305068" y="1405255"/>
                </a:lnTo>
                <a:lnTo>
                  <a:pt x="288560" y="1394778"/>
                </a:lnTo>
                <a:lnTo>
                  <a:pt x="272053" y="1383983"/>
                </a:lnTo>
                <a:lnTo>
                  <a:pt x="256181" y="1372235"/>
                </a:lnTo>
                <a:lnTo>
                  <a:pt x="240308" y="1359853"/>
                </a:lnTo>
                <a:lnTo>
                  <a:pt x="225071" y="1347153"/>
                </a:lnTo>
                <a:lnTo>
                  <a:pt x="210468" y="1333818"/>
                </a:lnTo>
                <a:lnTo>
                  <a:pt x="196183" y="1319848"/>
                </a:lnTo>
                <a:lnTo>
                  <a:pt x="182215" y="1305560"/>
                </a:lnTo>
                <a:lnTo>
                  <a:pt x="168882" y="1290638"/>
                </a:lnTo>
                <a:lnTo>
                  <a:pt x="156185" y="1274763"/>
                </a:lnTo>
                <a:lnTo>
                  <a:pt x="143487" y="1258570"/>
                </a:lnTo>
                <a:lnTo>
                  <a:pt x="131424" y="1242060"/>
                </a:lnTo>
                <a:lnTo>
                  <a:pt x="119678" y="1224598"/>
                </a:lnTo>
                <a:lnTo>
                  <a:pt x="108567" y="1206818"/>
                </a:lnTo>
                <a:lnTo>
                  <a:pt x="97774" y="1188403"/>
                </a:lnTo>
                <a:lnTo>
                  <a:pt x="87298" y="1169035"/>
                </a:lnTo>
                <a:lnTo>
                  <a:pt x="77775" y="1149985"/>
                </a:lnTo>
                <a:lnTo>
                  <a:pt x="68251" y="1129348"/>
                </a:lnTo>
                <a:lnTo>
                  <a:pt x="59363" y="1109028"/>
                </a:lnTo>
                <a:lnTo>
                  <a:pt x="51109" y="1088390"/>
                </a:lnTo>
                <a:lnTo>
                  <a:pt x="43490" y="1067118"/>
                </a:lnTo>
                <a:lnTo>
                  <a:pt x="36507" y="1045210"/>
                </a:lnTo>
                <a:lnTo>
                  <a:pt x="30158" y="1023303"/>
                </a:lnTo>
                <a:lnTo>
                  <a:pt x="24761" y="1001078"/>
                </a:lnTo>
                <a:lnTo>
                  <a:pt x="19364" y="977900"/>
                </a:lnTo>
                <a:lnTo>
                  <a:pt x="14920" y="954723"/>
                </a:lnTo>
                <a:lnTo>
                  <a:pt x="11111" y="930910"/>
                </a:lnTo>
                <a:lnTo>
                  <a:pt x="7301" y="906780"/>
                </a:lnTo>
                <a:lnTo>
                  <a:pt x="4762" y="882333"/>
                </a:lnTo>
                <a:lnTo>
                  <a:pt x="2857" y="857250"/>
                </a:lnTo>
                <a:lnTo>
                  <a:pt x="1270" y="832168"/>
                </a:lnTo>
                <a:lnTo>
                  <a:pt x="318" y="806133"/>
                </a:lnTo>
                <a:lnTo>
                  <a:pt x="0" y="779780"/>
                </a:lnTo>
                <a:lnTo>
                  <a:pt x="318" y="755333"/>
                </a:lnTo>
                <a:lnTo>
                  <a:pt x="1270" y="730885"/>
                </a:lnTo>
                <a:lnTo>
                  <a:pt x="2222" y="707073"/>
                </a:lnTo>
                <a:lnTo>
                  <a:pt x="4444" y="683578"/>
                </a:lnTo>
                <a:lnTo>
                  <a:pt x="6667" y="660083"/>
                </a:lnTo>
                <a:lnTo>
                  <a:pt x="9841" y="636905"/>
                </a:lnTo>
                <a:lnTo>
                  <a:pt x="13015" y="614045"/>
                </a:lnTo>
                <a:lnTo>
                  <a:pt x="17142" y="591820"/>
                </a:lnTo>
                <a:lnTo>
                  <a:pt x="21587" y="569595"/>
                </a:lnTo>
                <a:lnTo>
                  <a:pt x="26666" y="547370"/>
                </a:lnTo>
                <a:lnTo>
                  <a:pt x="32697" y="526098"/>
                </a:lnTo>
                <a:lnTo>
                  <a:pt x="38411" y="504825"/>
                </a:lnTo>
                <a:lnTo>
                  <a:pt x="45395" y="483870"/>
                </a:lnTo>
                <a:lnTo>
                  <a:pt x="52696" y="463233"/>
                </a:lnTo>
                <a:lnTo>
                  <a:pt x="60315" y="442913"/>
                </a:lnTo>
                <a:lnTo>
                  <a:pt x="68569" y="422910"/>
                </a:lnTo>
                <a:lnTo>
                  <a:pt x="77140" y="403225"/>
                </a:lnTo>
                <a:lnTo>
                  <a:pt x="86663" y="384493"/>
                </a:lnTo>
                <a:lnTo>
                  <a:pt x="96187" y="366078"/>
                </a:lnTo>
                <a:lnTo>
                  <a:pt x="106345" y="347980"/>
                </a:lnTo>
                <a:lnTo>
                  <a:pt x="116504" y="330518"/>
                </a:lnTo>
                <a:lnTo>
                  <a:pt x="126979" y="313373"/>
                </a:lnTo>
                <a:lnTo>
                  <a:pt x="138407" y="297180"/>
                </a:lnTo>
                <a:lnTo>
                  <a:pt x="149836" y="281305"/>
                </a:lnTo>
                <a:lnTo>
                  <a:pt x="161899" y="266065"/>
                </a:lnTo>
                <a:lnTo>
                  <a:pt x="173962" y="251143"/>
                </a:lnTo>
                <a:lnTo>
                  <a:pt x="186977" y="237173"/>
                </a:lnTo>
                <a:lnTo>
                  <a:pt x="199992" y="223520"/>
                </a:lnTo>
                <a:lnTo>
                  <a:pt x="213643" y="210503"/>
                </a:lnTo>
                <a:lnTo>
                  <a:pt x="227293" y="197485"/>
                </a:lnTo>
                <a:lnTo>
                  <a:pt x="241895" y="185738"/>
                </a:lnTo>
                <a:lnTo>
                  <a:pt x="256816" y="173990"/>
                </a:lnTo>
                <a:lnTo>
                  <a:pt x="271736" y="162878"/>
                </a:lnTo>
                <a:lnTo>
                  <a:pt x="286973" y="152718"/>
                </a:lnTo>
                <a:lnTo>
                  <a:pt x="302845" y="143510"/>
                </a:lnTo>
                <a:lnTo>
                  <a:pt x="318400" y="134302"/>
                </a:lnTo>
                <a:lnTo>
                  <a:pt x="334590" y="126682"/>
                </a:lnTo>
                <a:lnTo>
                  <a:pt x="350463" y="119062"/>
                </a:lnTo>
                <a:lnTo>
                  <a:pt x="366970" y="112395"/>
                </a:lnTo>
                <a:lnTo>
                  <a:pt x="383795" y="106362"/>
                </a:lnTo>
                <a:lnTo>
                  <a:pt x="400937" y="100965"/>
                </a:lnTo>
                <a:lnTo>
                  <a:pt x="418079" y="96520"/>
                </a:lnTo>
                <a:lnTo>
                  <a:pt x="435221" y="92392"/>
                </a:lnTo>
                <a:lnTo>
                  <a:pt x="452998" y="89218"/>
                </a:lnTo>
                <a:lnTo>
                  <a:pt x="471093" y="86995"/>
                </a:lnTo>
                <a:lnTo>
                  <a:pt x="488870" y="85408"/>
                </a:lnTo>
                <a:lnTo>
                  <a:pt x="507599" y="84138"/>
                </a:lnTo>
                <a:lnTo>
                  <a:pt x="526329" y="83820"/>
                </a:lnTo>
                <a:lnTo>
                  <a:pt x="539344" y="84138"/>
                </a:lnTo>
                <a:lnTo>
                  <a:pt x="551725" y="84772"/>
                </a:lnTo>
                <a:lnTo>
                  <a:pt x="564740" y="85725"/>
                </a:lnTo>
                <a:lnTo>
                  <a:pt x="577121" y="87630"/>
                </a:lnTo>
                <a:lnTo>
                  <a:pt x="589818" y="89852"/>
                </a:lnTo>
                <a:lnTo>
                  <a:pt x="601881" y="92392"/>
                </a:lnTo>
                <a:lnTo>
                  <a:pt x="614262" y="95568"/>
                </a:lnTo>
                <a:lnTo>
                  <a:pt x="626325" y="99060"/>
                </a:lnTo>
                <a:lnTo>
                  <a:pt x="638071" y="103188"/>
                </a:lnTo>
                <a:lnTo>
                  <a:pt x="649816" y="107632"/>
                </a:lnTo>
                <a:lnTo>
                  <a:pt x="661562" y="112395"/>
                </a:lnTo>
                <a:lnTo>
                  <a:pt x="673307" y="118110"/>
                </a:lnTo>
                <a:lnTo>
                  <a:pt x="684735" y="124142"/>
                </a:lnTo>
                <a:lnTo>
                  <a:pt x="695529" y="130492"/>
                </a:lnTo>
                <a:lnTo>
                  <a:pt x="706957" y="137478"/>
                </a:lnTo>
                <a:lnTo>
                  <a:pt x="718067" y="145098"/>
                </a:lnTo>
                <a:lnTo>
                  <a:pt x="729178" y="152718"/>
                </a:lnTo>
                <a:lnTo>
                  <a:pt x="739654" y="160972"/>
                </a:lnTo>
                <a:lnTo>
                  <a:pt x="750130" y="169545"/>
                </a:lnTo>
                <a:lnTo>
                  <a:pt x="760923" y="179070"/>
                </a:lnTo>
                <a:lnTo>
                  <a:pt x="771399" y="188912"/>
                </a:lnTo>
                <a:lnTo>
                  <a:pt x="781557" y="199073"/>
                </a:lnTo>
                <a:lnTo>
                  <a:pt x="791715" y="209550"/>
                </a:lnTo>
                <a:lnTo>
                  <a:pt x="801556" y="220980"/>
                </a:lnTo>
                <a:lnTo>
                  <a:pt x="811397" y="232728"/>
                </a:lnTo>
                <a:lnTo>
                  <a:pt x="821238" y="244793"/>
                </a:lnTo>
                <a:lnTo>
                  <a:pt x="830444" y="257493"/>
                </a:lnTo>
                <a:lnTo>
                  <a:pt x="840285" y="270510"/>
                </a:lnTo>
                <a:lnTo>
                  <a:pt x="849491" y="284163"/>
                </a:lnTo>
                <a:lnTo>
                  <a:pt x="858697" y="298133"/>
                </a:lnTo>
                <a:lnTo>
                  <a:pt x="867903" y="312738"/>
                </a:lnTo>
                <a:lnTo>
                  <a:pt x="876791" y="327660"/>
                </a:lnTo>
                <a:lnTo>
                  <a:pt x="879966" y="332423"/>
                </a:lnTo>
                <a:lnTo>
                  <a:pt x="883140" y="336550"/>
                </a:lnTo>
                <a:lnTo>
                  <a:pt x="885997" y="340043"/>
                </a:lnTo>
                <a:lnTo>
                  <a:pt x="889172" y="342900"/>
                </a:lnTo>
                <a:lnTo>
                  <a:pt x="891711" y="345123"/>
                </a:lnTo>
                <a:lnTo>
                  <a:pt x="894569" y="346710"/>
                </a:lnTo>
                <a:lnTo>
                  <a:pt x="897108" y="347663"/>
                </a:lnTo>
                <a:lnTo>
                  <a:pt x="899648" y="347980"/>
                </a:lnTo>
                <a:lnTo>
                  <a:pt x="902822" y="347663"/>
                </a:lnTo>
                <a:lnTo>
                  <a:pt x="905997" y="346710"/>
                </a:lnTo>
                <a:lnTo>
                  <a:pt x="909171" y="345758"/>
                </a:lnTo>
                <a:lnTo>
                  <a:pt x="911711" y="343853"/>
                </a:lnTo>
                <a:lnTo>
                  <a:pt x="914568" y="340995"/>
                </a:lnTo>
                <a:lnTo>
                  <a:pt x="917107" y="338138"/>
                </a:lnTo>
                <a:lnTo>
                  <a:pt x="919964" y="334328"/>
                </a:lnTo>
                <a:lnTo>
                  <a:pt x="922821" y="330518"/>
                </a:lnTo>
                <a:lnTo>
                  <a:pt x="934884" y="307975"/>
                </a:lnTo>
                <a:lnTo>
                  <a:pt x="946947" y="287020"/>
                </a:lnTo>
                <a:lnTo>
                  <a:pt x="959328" y="266383"/>
                </a:lnTo>
                <a:lnTo>
                  <a:pt x="971708" y="246380"/>
                </a:lnTo>
                <a:lnTo>
                  <a:pt x="983771" y="227648"/>
                </a:lnTo>
                <a:lnTo>
                  <a:pt x="996787" y="209550"/>
                </a:lnTo>
                <a:lnTo>
                  <a:pt x="1009485" y="192723"/>
                </a:lnTo>
                <a:lnTo>
                  <a:pt x="1021865" y="176212"/>
                </a:lnTo>
                <a:lnTo>
                  <a:pt x="1034881" y="160655"/>
                </a:lnTo>
                <a:lnTo>
                  <a:pt x="1047896" y="146050"/>
                </a:lnTo>
                <a:lnTo>
                  <a:pt x="1060911" y="132080"/>
                </a:lnTo>
                <a:lnTo>
                  <a:pt x="1074244" y="119062"/>
                </a:lnTo>
                <a:lnTo>
                  <a:pt x="1086942" y="106680"/>
                </a:lnTo>
                <a:lnTo>
                  <a:pt x="1100275" y="95250"/>
                </a:lnTo>
                <a:lnTo>
                  <a:pt x="1113608" y="84772"/>
                </a:lnTo>
                <a:lnTo>
                  <a:pt x="1126940" y="74930"/>
                </a:lnTo>
                <a:lnTo>
                  <a:pt x="1140908" y="65722"/>
                </a:lnTo>
                <a:lnTo>
                  <a:pt x="1154876" y="57150"/>
                </a:lnTo>
                <a:lnTo>
                  <a:pt x="1169161" y="49530"/>
                </a:lnTo>
                <a:lnTo>
                  <a:pt x="1183446" y="42228"/>
                </a:lnTo>
                <a:lnTo>
                  <a:pt x="1198049" y="35242"/>
                </a:lnTo>
                <a:lnTo>
                  <a:pt x="1212969" y="29528"/>
                </a:lnTo>
                <a:lnTo>
                  <a:pt x="1228206" y="23812"/>
                </a:lnTo>
                <a:lnTo>
                  <a:pt x="1244079" y="18732"/>
                </a:lnTo>
                <a:lnTo>
                  <a:pt x="1259634" y="14605"/>
                </a:lnTo>
                <a:lnTo>
                  <a:pt x="1275824" y="10478"/>
                </a:lnTo>
                <a:lnTo>
                  <a:pt x="1292013" y="7302"/>
                </a:lnTo>
                <a:lnTo>
                  <a:pt x="1308521" y="4762"/>
                </a:lnTo>
                <a:lnTo>
                  <a:pt x="1325345" y="2858"/>
                </a:lnTo>
                <a:lnTo>
                  <a:pt x="1342488" y="1270"/>
                </a:lnTo>
                <a:lnTo>
                  <a:pt x="1359947" y="318"/>
                </a:lnTo>
                <a:close/>
              </a:path>
            </a:pathLst>
          </a:custGeom>
        </p:spPr>
        <p:txBody>
          <a:bodyPr wrap="square">
            <a:noAutofit/>
          </a:bodyPr>
          <a:lstStyle/>
          <a:p>
            <a:endParaRPr lang="en-US" dirty="0"/>
          </a:p>
        </p:txBody>
      </p:sp>
      <p:sp>
        <p:nvSpPr>
          <p:cNvPr id="3" name="Slide Number Placeholder 3">
            <a:extLst>
              <a:ext uri="{FF2B5EF4-FFF2-40B4-BE49-F238E27FC236}">
                <a16:creationId xmlns:a16="http://schemas.microsoft.com/office/drawing/2014/main" id="{0449FD85-158E-4848-9B22-B545DCB0C6F0}"/>
              </a:ext>
            </a:extLst>
          </p:cNvPr>
          <p:cNvSpPr>
            <a:spLocks noGrp="1"/>
          </p:cNvSpPr>
          <p:nvPr>
            <p:ph type="sldNum" sz="quarter" idx="4"/>
          </p:nvPr>
        </p:nvSpPr>
        <p:spPr>
          <a:xfrm>
            <a:off x="9319437" y="638197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dirty="0"/>
          </a:p>
        </p:txBody>
      </p:sp>
    </p:spTree>
    <p:extLst>
      <p:ext uri="{BB962C8B-B14F-4D97-AF65-F5344CB8AC3E}">
        <p14:creationId xmlns:p14="http://schemas.microsoft.com/office/powerpoint/2010/main" val="24094502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p:cNvSpPr>
            <a:spLocks noGrp="1" noChangeArrowheads="1"/>
          </p:cNvSpPr>
          <p:nvPr>
            <p:ph type="sldNum" sz="quarter" idx="10"/>
          </p:nvPr>
        </p:nvSpPr>
        <p:spPr>
          <a:ln/>
        </p:spPr>
        <p:txBody>
          <a:bodyPr/>
          <a:lstStyle>
            <a:lvl1pPr>
              <a:defRPr/>
            </a:lvl1pPr>
          </a:lstStyle>
          <a:p>
            <a:pPr>
              <a:defRPr/>
            </a:pPr>
            <a:fld id="{8F59FB1F-B19C-43C0-A064-558D7B9C74C4}" type="slidenum">
              <a:rPr lang="en-GB"/>
              <a:pPr>
                <a:defRPr/>
              </a:pPr>
              <a:t>‹#›</a:t>
            </a:fld>
            <a:endParaRPr lang="en-GB"/>
          </a:p>
        </p:txBody>
      </p:sp>
      <p:sp>
        <p:nvSpPr>
          <p:cNvPr id="4" name="Rectangle 14"/>
          <p:cNvSpPr>
            <a:spLocks noGrp="1" noChangeArrowheads="1"/>
          </p:cNvSpPr>
          <p:nvPr>
            <p:ph type="ftr" sz="quarter" idx="11"/>
          </p:nvPr>
        </p:nvSpPr>
        <p:spPr/>
        <p:txBody>
          <a:bodyPr/>
          <a:lstStyle>
            <a:lvl1pPr>
              <a:defRPr/>
            </a:lvl1pPr>
          </a:lstStyle>
          <a:p>
            <a:pPr>
              <a:defRPr/>
            </a:pPr>
            <a:r>
              <a:rPr lang="pt-BR"/>
              <a:t>Document name : Eurofins – Environment Presentation  Last modified on : 04/12/2020</a:t>
            </a:r>
            <a:endParaRPr lang="en-GB"/>
          </a:p>
        </p:txBody>
      </p:sp>
    </p:spTree>
    <p:extLst>
      <p:ext uri="{BB962C8B-B14F-4D97-AF65-F5344CB8AC3E}">
        <p14:creationId xmlns:p14="http://schemas.microsoft.com/office/powerpoint/2010/main" val="28669669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617"/>
            <a:ext cx="4543954" cy="6936170"/>
          </a:xfrm>
          <a:prstGeom prst="flowChartDelay">
            <a:avLst/>
          </a:prstGeom>
        </p:spPr>
      </p:pic>
      <p:sp>
        <p:nvSpPr>
          <p:cNvPr id="6" name="Flowchart: Delay 5"/>
          <p:cNvSpPr/>
          <p:nvPr userDrawn="1"/>
        </p:nvSpPr>
        <p:spPr>
          <a:xfrm>
            <a:off x="-1" y="-47066"/>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a:off x="3352801" y="-1"/>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9395" y="-47065"/>
            <a:ext cx="2691313" cy="6926188"/>
          </a:xfrm>
          <a:prstGeom prst="rect">
            <a:avLst/>
          </a:prstGeom>
        </p:spPr>
      </p:pic>
      <p:sp>
        <p:nvSpPr>
          <p:cNvPr id="18" name="Rectangle 17"/>
          <p:cNvSpPr/>
          <p:nvPr userDrawn="1"/>
        </p:nvSpPr>
        <p:spPr>
          <a:xfrm>
            <a:off x="5470026" y="9644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5361404" y="46651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grpSp>
        <p:nvGrpSpPr>
          <p:cNvPr id="22" name="Group 21"/>
          <p:cNvGrpSpPr/>
          <p:nvPr userDrawn="1"/>
        </p:nvGrpSpPr>
        <p:grpSpPr>
          <a:xfrm>
            <a:off x="5159182" y="1546738"/>
            <a:ext cx="6745227" cy="5327349"/>
            <a:chOff x="-130757" y="1300773"/>
            <a:chExt cx="5727410" cy="4295575"/>
          </a:xfrm>
        </p:grpSpPr>
        <p:sp>
          <p:nvSpPr>
            <p:cNvPr id="23" name="Rectangle 45"/>
            <p:cNvSpPr>
              <a:spLocks/>
            </p:cNvSpPr>
            <p:nvPr/>
          </p:nvSpPr>
          <p:spPr bwMode="auto">
            <a:xfrm>
              <a:off x="4330484" y="2365006"/>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Water</a:t>
              </a:r>
            </a:p>
          </p:txBody>
        </p:sp>
        <p:grpSp>
          <p:nvGrpSpPr>
            <p:cNvPr id="24" name="Group 23"/>
            <p:cNvGrpSpPr/>
            <p:nvPr/>
          </p:nvGrpSpPr>
          <p:grpSpPr>
            <a:xfrm>
              <a:off x="-130757" y="1300773"/>
              <a:ext cx="5395217" cy="4295575"/>
              <a:chOff x="-46337" y="1685655"/>
              <a:chExt cx="5395217" cy="4295575"/>
            </a:xfrm>
          </p:grpSpPr>
          <p:sp>
            <p:nvSpPr>
              <p:cNvPr id="26" name="Oval 1"/>
              <p:cNvSpPr>
                <a:spLocks/>
              </p:cNvSpPr>
              <p:nvPr/>
            </p:nvSpPr>
            <p:spPr bwMode="auto">
              <a:xfrm>
                <a:off x="1472372" y="2667830"/>
                <a:ext cx="2080309" cy="2080925"/>
              </a:xfrm>
              <a:prstGeom prst="ellipse">
                <a:avLst/>
              </a:prstGeom>
              <a:solidFill>
                <a:schemeClr val="bg2">
                  <a:alpha val="10000"/>
                </a:schemeClr>
              </a:solidFill>
              <a:ln>
                <a:noFill/>
              </a:ln>
            </p:spPr>
            <p:txBody>
              <a:bodyPr lIns="0" tIns="0" rIns="0" bIns="0"/>
              <a:lstStyle/>
              <a:p>
                <a:endParaRPr lang="en-US" dirty="0"/>
              </a:p>
            </p:txBody>
          </p:sp>
          <p:sp>
            <p:nvSpPr>
              <p:cNvPr id="27" name="Oval 11"/>
              <p:cNvSpPr>
                <a:spLocks/>
              </p:cNvSpPr>
              <p:nvPr/>
            </p:nvSpPr>
            <p:spPr bwMode="auto">
              <a:xfrm>
                <a:off x="1698532" y="2940837"/>
                <a:ext cx="1630487" cy="1547879"/>
              </a:xfrm>
              <a:prstGeom prst="ellipse">
                <a:avLst/>
              </a:prstGeom>
              <a:solidFill>
                <a:schemeClr val="bg1"/>
              </a:solidFill>
              <a:ln>
                <a:noFill/>
              </a:ln>
            </p:spPr>
            <p:txBody>
              <a:bodyPr lIns="0" tIns="0" rIns="0" bIns="0"/>
              <a:lstStyle/>
              <a:p>
                <a:endParaRPr lang="en-US" dirty="0"/>
              </a:p>
            </p:txBody>
          </p:sp>
          <p:sp>
            <p:nvSpPr>
              <p:cNvPr id="28" name="Oval 13"/>
              <p:cNvSpPr>
                <a:spLocks/>
              </p:cNvSpPr>
              <p:nvPr/>
            </p:nvSpPr>
            <p:spPr bwMode="auto">
              <a:xfrm>
                <a:off x="1938717" y="3164392"/>
                <a:ext cx="1164633" cy="1105956"/>
              </a:xfrm>
              <a:prstGeom prst="ellipse">
                <a:avLst/>
              </a:prstGeom>
              <a:solidFill>
                <a:srgbClr val="FFFFFF"/>
              </a:solidFill>
              <a:ln w="9525" cap="flat">
                <a:solidFill>
                  <a:schemeClr val="tx1"/>
                </a:solidFill>
                <a:prstDash val="sysDash"/>
                <a:miter lim="800000"/>
                <a:headEnd type="none" w="med" len="med"/>
                <a:tailEnd type="none" w="med" len="med"/>
              </a:ln>
            </p:spPr>
            <p:txBody>
              <a:bodyPr lIns="0" tIns="0" rIns="0" bIns="0"/>
              <a:lstStyle/>
              <a:p>
                <a:endParaRPr lang="en-US" dirty="0"/>
              </a:p>
            </p:txBody>
          </p:sp>
          <p:sp>
            <p:nvSpPr>
              <p:cNvPr id="29" name="Rectangle 45"/>
              <p:cNvSpPr>
                <a:spLocks/>
              </p:cNvSpPr>
              <p:nvPr/>
            </p:nvSpPr>
            <p:spPr bwMode="auto">
              <a:xfrm>
                <a:off x="2157545" y="5675773"/>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Cross-Program</a:t>
                </a:r>
              </a:p>
            </p:txBody>
          </p:sp>
          <p:sp>
            <p:nvSpPr>
              <p:cNvPr id="30" name="Line 4"/>
              <p:cNvSpPr>
                <a:spLocks noChangeShapeType="1"/>
              </p:cNvSpPr>
              <p:nvPr/>
            </p:nvSpPr>
            <p:spPr bwMode="auto">
              <a:xfrm rot="19878350" flipH="1">
                <a:off x="2929879" y="3213928"/>
                <a:ext cx="828306" cy="0"/>
              </a:xfrm>
              <a:prstGeom prst="line">
                <a:avLst/>
              </a:prstGeom>
              <a:noFill/>
              <a:ln w="12700" cap="flat">
                <a:solidFill>
                  <a:schemeClr val="accent5"/>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1" name="Oval 19"/>
              <p:cNvSpPr>
                <a:spLocks/>
              </p:cNvSpPr>
              <p:nvPr/>
            </p:nvSpPr>
            <p:spPr bwMode="auto">
              <a:xfrm rot="19878350">
                <a:off x="3475984" y="2482494"/>
                <a:ext cx="854064" cy="811034"/>
              </a:xfrm>
              <a:prstGeom prst="ellipse">
                <a:avLst/>
              </a:prstGeom>
              <a:solidFill>
                <a:schemeClr val="accent5"/>
              </a:solidFill>
              <a:ln w="12700">
                <a:noFill/>
              </a:ln>
            </p:spPr>
            <p:txBody>
              <a:bodyPr lIns="0" tIns="0" rIns="0" bIns="0"/>
              <a:lstStyle/>
              <a:p>
                <a:endParaRPr lang="en-US" dirty="0"/>
              </a:p>
            </p:txBody>
          </p:sp>
          <p:sp>
            <p:nvSpPr>
              <p:cNvPr id="32" name="Line 5"/>
              <p:cNvSpPr>
                <a:spLocks noChangeShapeType="1"/>
              </p:cNvSpPr>
              <p:nvPr/>
            </p:nvSpPr>
            <p:spPr bwMode="auto">
              <a:xfrm rot="10800000">
                <a:off x="3012634" y="4005287"/>
                <a:ext cx="635548" cy="421851"/>
              </a:xfrm>
              <a:prstGeom prst="line">
                <a:avLst/>
              </a:prstGeom>
              <a:noFill/>
              <a:ln w="1270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3" name="Oval 32"/>
              <p:cNvSpPr>
                <a:spLocks/>
              </p:cNvSpPr>
              <p:nvPr/>
            </p:nvSpPr>
            <p:spPr bwMode="auto">
              <a:xfrm>
                <a:off x="3446186" y="4193119"/>
                <a:ext cx="854064" cy="811034"/>
              </a:xfrm>
              <a:prstGeom prst="ellipse">
                <a:avLst/>
              </a:prstGeom>
              <a:solidFill>
                <a:schemeClr val="accent4"/>
              </a:solidFill>
              <a:ln w="12700">
                <a:noFill/>
              </a:ln>
            </p:spPr>
            <p:txBody>
              <a:bodyPr lIns="0" tIns="0" rIns="0" bIns="0"/>
              <a:lstStyle/>
              <a:p>
                <a:endParaRPr lang="en-US" dirty="0"/>
              </a:p>
            </p:txBody>
          </p:sp>
          <p:sp>
            <p:nvSpPr>
              <p:cNvPr id="34" name="Line 8"/>
              <p:cNvSpPr>
                <a:spLocks noChangeShapeType="1"/>
              </p:cNvSpPr>
              <p:nvPr/>
            </p:nvSpPr>
            <p:spPr bwMode="auto">
              <a:xfrm rot="13896160" flipH="1">
                <a:off x="1367945" y="3066008"/>
                <a:ext cx="729771" cy="225397"/>
              </a:xfrm>
              <a:prstGeom prst="line">
                <a:avLst/>
              </a:prstGeom>
              <a:noFill/>
              <a:ln w="12700" cap="flat">
                <a:solidFill>
                  <a:schemeClr val="accent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5" name="Oval 31"/>
              <p:cNvSpPr>
                <a:spLocks/>
              </p:cNvSpPr>
              <p:nvPr/>
            </p:nvSpPr>
            <p:spPr bwMode="auto">
              <a:xfrm rot="3096160">
                <a:off x="704834" y="2371354"/>
                <a:ext cx="811034" cy="854064"/>
              </a:xfrm>
              <a:prstGeom prst="ellipse">
                <a:avLst/>
              </a:prstGeom>
              <a:solidFill>
                <a:schemeClr val="accent1"/>
              </a:solidFill>
              <a:ln w="12700">
                <a:noFill/>
              </a:ln>
            </p:spPr>
            <p:txBody>
              <a:bodyPr lIns="0" tIns="0" rIns="0" bIns="0"/>
              <a:lstStyle/>
              <a:p>
                <a:endParaRPr lang="en-US" dirty="0"/>
              </a:p>
            </p:txBody>
          </p:sp>
          <p:sp>
            <p:nvSpPr>
              <p:cNvPr id="36" name="Line 7"/>
              <p:cNvSpPr>
                <a:spLocks noChangeShapeType="1"/>
              </p:cNvSpPr>
              <p:nvPr/>
            </p:nvSpPr>
            <p:spPr bwMode="auto">
              <a:xfrm rot="12257545" flipH="1">
                <a:off x="1529315" y="3920621"/>
                <a:ext cx="395985" cy="631237"/>
              </a:xfrm>
              <a:prstGeom prst="line">
                <a:avLst/>
              </a:prstGeom>
              <a:noFill/>
              <a:ln w="12700" cap="flat">
                <a:solidFill>
                  <a:schemeClr val="accent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7" name="Oval 28"/>
              <p:cNvSpPr>
                <a:spLocks/>
              </p:cNvSpPr>
              <p:nvPr/>
            </p:nvSpPr>
            <p:spPr bwMode="auto">
              <a:xfrm rot="1457545">
                <a:off x="750495" y="4212736"/>
                <a:ext cx="854064" cy="811034"/>
              </a:xfrm>
              <a:prstGeom prst="ellipse">
                <a:avLst/>
              </a:prstGeom>
              <a:solidFill>
                <a:schemeClr val="accent2"/>
              </a:solidFill>
              <a:ln w="12700">
                <a:noFill/>
              </a:ln>
            </p:spPr>
            <p:txBody>
              <a:bodyPr lIns="0" tIns="0" rIns="0" bIns="0"/>
              <a:lstStyle/>
              <a:p>
                <a:endParaRPr lang="en-US" dirty="0"/>
              </a:p>
            </p:txBody>
          </p:sp>
          <p:sp>
            <p:nvSpPr>
              <p:cNvPr id="38" name="Line 6"/>
              <p:cNvSpPr>
                <a:spLocks noChangeShapeType="1"/>
              </p:cNvSpPr>
              <p:nvPr/>
            </p:nvSpPr>
            <p:spPr bwMode="auto">
              <a:xfrm rot="11322766">
                <a:off x="2474281" y="4274419"/>
                <a:ext cx="97919" cy="637395"/>
              </a:xfrm>
              <a:prstGeom prst="line">
                <a:avLst/>
              </a:prstGeom>
              <a:noFill/>
              <a:ln w="12700" cap="flat">
                <a:solidFill>
                  <a:schemeClr val="accent3"/>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9" name="Oval 25"/>
              <p:cNvSpPr>
                <a:spLocks/>
              </p:cNvSpPr>
              <p:nvPr/>
            </p:nvSpPr>
            <p:spPr bwMode="auto">
              <a:xfrm rot="522766">
                <a:off x="2117237" y="4900821"/>
                <a:ext cx="854064" cy="811034"/>
              </a:xfrm>
              <a:prstGeom prst="ellipse">
                <a:avLst/>
              </a:prstGeom>
              <a:solidFill>
                <a:schemeClr val="accent5">
                  <a:lumMod val="60000"/>
                  <a:lumOff val="40000"/>
                </a:schemeClr>
              </a:solidFill>
              <a:ln w="12700">
                <a:noFill/>
              </a:ln>
            </p:spPr>
            <p:txBody>
              <a:bodyPr lIns="0" tIns="0" rIns="0" bIns="0"/>
              <a:lstStyle/>
              <a:p>
                <a:endParaRPr lang="en-US" dirty="0"/>
              </a:p>
            </p:txBody>
          </p:sp>
          <p:sp>
            <p:nvSpPr>
              <p:cNvPr id="41" name="Line 3"/>
              <p:cNvSpPr>
                <a:spLocks noChangeShapeType="1"/>
              </p:cNvSpPr>
              <p:nvPr/>
            </p:nvSpPr>
            <p:spPr bwMode="auto">
              <a:xfrm rot="18493307" flipH="1">
                <a:off x="2249219" y="2588108"/>
                <a:ext cx="567805" cy="444637"/>
              </a:xfrm>
              <a:prstGeom prst="line">
                <a:avLst/>
              </a:prstGeom>
              <a:noFill/>
              <a:ln w="12700" cap="flat">
                <a:solidFill>
                  <a:schemeClr val="accent4">
                    <a:lumMod val="40000"/>
                    <a:lumOff val="60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42" name="Rectangle 45"/>
              <p:cNvSpPr>
                <a:spLocks/>
              </p:cNvSpPr>
              <p:nvPr/>
            </p:nvSpPr>
            <p:spPr bwMode="auto">
              <a:xfrm>
                <a:off x="126346" y="4729768"/>
                <a:ext cx="785072" cy="51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Air and Radiation</a:t>
                </a:r>
              </a:p>
            </p:txBody>
          </p:sp>
          <p:sp>
            <p:nvSpPr>
              <p:cNvPr id="43" name="Rectangle 45"/>
              <p:cNvSpPr>
                <a:spLocks/>
              </p:cNvSpPr>
              <p:nvPr/>
            </p:nvSpPr>
            <p:spPr bwMode="auto">
              <a:xfrm>
                <a:off x="-46337" y="2211669"/>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Land and Emergency Management</a:t>
                </a:r>
              </a:p>
            </p:txBody>
          </p:sp>
          <p:sp>
            <p:nvSpPr>
              <p:cNvPr id="44" name="Rectangle 45"/>
              <p:cNvSpPr>
                <a:spLocks/>
              </p:cNvSpPr>
              <p:nvPr/>
            </p:nvSpPr>
            <p:spPr bwMode="auto">
              <a:xfrm>
                <a:off x="4082711" y="4935784"/>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Research and Development</a:t>
                </a:r>
              </a:p>
            </p:txBody>
          </p:sp>
          <p:sp>
            <p:nvSpPr>
              <p:cNvPr id="45" name="Rectangle 45"/>
              <p:cNvSpPr>
                <a:spLocks/>
              </p:cNvSpPr>
              <p:nvPr/>
            </p:nvSpPr>
            <p:spPr bwMode="auto">
              <a:xfrm>
                <a:off x="3060250" y="1921446"/>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Chemical Safety and Pollution Prevention</a:t>
                </a:r>
              </a:p>
            </p:txBody>
          </p:sp>
          <p:sp>
            <p:nvSpPr>
              <p:cNvPr id="25" name="Oval 16"/>
              <p:cNvSpPr>
                <a:spLocks/>
              </p:cNvSpPr>
              <p:nvPr/>
            </p:nvSpPr>
            <p:spPr bwMode="auto">
              <a:xfrm rot="18493307">
                <a:off x="2157114" y="1664140"/>
                <a:ext cx="811034" cy="854064"/>
              </a:xfrm>
              <a:prstGeom prst="ellipse">
                <a:avLst/>
              </a:prstGeom>
              <a:solidFill>
                <a:srgbClr val="EE7D11"/>
              </a:solidFill>
              <a:ln w="12700">
                <a:noFill/>
              </a:ln>
            </p:spPr>
            <p:txBody>
              <a:bodyPr lIns="0" tIns="0" rIns="0" bIns="0"/>
              <a:lstStyle/>
              <a:p>
                <a:endParaRPr lang="en-US" dirty="0"/>
              </a:p>
            </p:txBody>
          </p:sp>
        </p:grpSp>
      </p:grpSp>
      <p:pic>
        <p:nvPicPr>
          <p:cNvPr id="55" name="Picture 5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7859" y="439228"/>
            <a:ext cx="2447127" cy="435505"/>
          </a:xfrm>
          <a:prstGeom prst="rect">
            <a:avLst/>
          </a:prstGeom>
        </p:spPr>
      </p:pic>
      <p:sp>
        <p:nvSpPr>
          <p:cNvPr id="54" name="Rectangle 53"/>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Graphic 2" descr="Radioactive outline">
            <a:extLst>
              <a:ext uri="{FF2B5EF4-FFF2-40B4-BE49-F238E27FC236}">
                <a16:creationId xmlns:a16="http://schemas.microsoft.com/office/drawing/2014/main" id="{BAEB7B72-5A8F-4E36-BAA8-94E1C07315F0}"/>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02547" y="1642942"/>
            <a:ext cx="660834" cy="660834"/>
          </a:xfrm>
          <a:prstGeom prst="rect">
            <a:avLst/>
          </a:prstGeom>
        </p:spPr>
      </p:pic>
      <p:pic>
        <p:nvPicPr>
          <p:cNvPr id="5" name="Graphic 4" descr="Water outline">
            <a:extLst>
              <a:ext uri="{FF2B5EF4-FFF2-40B4-BE49-F238E27FC236}">
                <a16:creationId xmlns:a16="http://schemas.microsoft.com/office/drawing/2014/main" id="{34522F6B-210A-4807-991D-F98C0EE981E1}"/>
              </a:ext>
            </a:extLst>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431778" y="2641221"/>
            <a:ext cx="757191" cy="757191"/>
          </a:xfrm>
          <a:prstGeom prst="rect">
            <a:avLst/>
          </a:prstGeom>
        </p:spPr>
      </p:pic>
      <p:pic>
        <p:nvPicPr>
          <p:cNvPr id="11" name="Graphic 10" descr="Agriculture outline">
            <a:extLst>
              <a:ext uri="{FF2B5EF4-FFF2-40B4-BE49-F238E27FC236}">
                <a16:creationId xmlns:a16="http://schemas.microsoft.com/office/drawing/2014/main" id="{97AF7484-CD52-4A02-A98C-9CB6275E9589}"/>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82123" y="2559772"/>
            <a:ext cx="678604" cy="678604"/>
          </a:xfrm>
          <a:prstGeom prst="rect">
            <a:avLst/>
          </a:prstGeom>
        </p:spPr>
      </p:pic>
      <p:pic>
        <p:nvPicPr>
          <p:cNvPr id="13" name="Graphic 12" descr="Production outline">
            <a:extLst>
              <a:ext uri="{FF2B5EF4-FFF2-40B4-BE49-F238E27FC236}">
                <a16:creationId xmlns:a16="http://schemas.microsoft.com/office/drawing/2014/main" id="{F95216F5-F3E7-40EF-ABE2-84588535D491}"/>
              </a:ext>
            </a:extLst>
          </p:cNvPr>
          <p:cNvPicPr>
            <a:picLocks noChangeAspect="1"/>
          </p:cNvPicPr>
          <p:nvPr userDrawn="1"/>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264111" y="4817567"/>
            <a:ext cx="683668" cy="683668"/>
          </a:xfrm>
          <a:prstGeom prst="rect">
            <a:avLst/>
          </a:prstGeom>
        </p:spPr>
      </p:pic>
      <p:pic>
        <p:nvPicPr>
          <p:cNvPr id="15" name="Graphic 14" descr="Scientist female outline">
            <a:extLst>
              <a:ext uri="{FF2B5EF4-FFF2-40B4-BE49-F238E27FC236}">
                <a16:creationId xmlns:a16="http://schemas.microsoft.com/office/drawing/2014/main" id="{06D1F951-E2DA-420F-92A6-8C9CD86F6EDB}"/>
              </a:ext>
            </a:extLst>
          </p:cNvPr>
          <p:cNvPicPr>
            <a:picLocks noChangeAspect="1"/>
          </p:cNvPicPr>
          <p:nvPr userDrawn="1"/>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455971" y="4797848"/>
            <a:ext cx="715722" cy="715722"/>
          </a:xfrm>
          <a:prstGeom prst="rect">
            <a:avLst/>
          </a:prstGeom>
        </p:spPr>
      </p:pic>
      <p:pic>
        <p:nvPicPr>
          <p:cNvPr id="17" name="Graphic 16" descr="Connections outline">
            <a:extLst>
              <a:ext uri="{FF2B5EF4-FFF2-40B4-BE49-F238E27FC236}">
                <a16:creationId xmlns:a16="http://schemas.microsoft.com/office/drawing/2014/main" id="{3A570A01-D95F-4C0F-9819-CCBB46E29EE6}"/>
              </a:ext>
            </a:extLst>
          </p:cNvPr>
          <p:cNvPicPr>
            <a:picLocks noChangeAspect="1"/>
          </p:cNvPicPr>
          <p:nvPr userDrawn="1"/>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767500" y="5609734"/>
            <a:ext cx="848053" cy="848053"/>
          </a:xfrm>
          <a:prstGeom prst="rect">
            <a:avLst/>
          </a:prstGeom>
        </p:spPr>
      </p:pic>
    </p:spTree>
    <p:extLst>
      <p:ext uri="{BB962C8B-B14F-4D97-AF65-F5344CB8AC3E}">
        <p14:creationId xmlns:p14="http://schemas.microsoft.com/office/powerpoint/2010/main" val="19392627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333EEB23-5E8F-49BB-91C0-58F300DFD46E}"/>
              </a:ext>
            </a:extLst>
          </p:cNvPr>
          <p:cNvSpPr>
            <a:spLocks noGrp="1"/>
          </p:cNvSpPr>
          <p:nvPr>
            <p:ph type="sldNum" sz="quarter" idx="4"/>
          </p:nvPr>
        </p:nvSpPr>
        <p:spPr>
          <a:xfrm>
            <a:off x="9390343" y="63244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593952-95D6-538E-87B0-ED39CA6C7862}"/>
              </a:ext>
            </a:extLst>
          </p:cNvPr>
          <p:cNvSpPr>
            <a:spLocks noGrp="1"/>
          </p:cNvSpPr>
          <p:nvPr>
            <p:ph type="ctrTitle" hasCustomPrompt="1"/>
          </p:nvPr>
        </p:nvSpPr>
        <p:spPr>
          <a:xfrm rot="16200000">
            <a:off x="-2350118" y="3148420"/>
            <a:ext cx="6066091" cy="646582"/>
          </a:xfrm>
          <a:prstGeom prst="rect">
            <a:avLst/>
          </a:prstGeom>
        </p:spPr>
        <p:txBody>
          <a:bodyPr anchor="b">
            <a:normAutofit/>
          </a:bodyPr>
          <a:lstStyle>
            <a:lvl1pPr algn="l">
              <a:defRPr sz="3600" spc="300">
                <a:solidFill>
                  <a:schemeClr val="bg1"/>
                </a:solidFill>
              </a:defRPr>
            </a:lvl1pPr>
          </a:lstStyle>
          <a:p>
            <a:r>
              <a:rPr lang="en-US" dirty="0"/>
              <a:t>Click to edit title</a:t>
            </a:r>
          </a:p>
        </p:txBody>
      </p:sp>
    </p:spTree>
    <p:extLst>
      <p:ext uri="{BB962C8B-B14F-4D97-AF65-F5344CB8AC3E}">
        <p14:creationId xmlns:p14="http://schemas.microsoft.com/office/powerpoint/2010/main" val="2615279115"/>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Header (B)">
    <p:spTree>
      <p:nvGrpSpPr>
        <p:cNvPr id="1" name=""/>
        <p:cNvGrpSpPr/>
        <p:nvPr/>
      </p:nvGrpSpPr>
      <p:grpSpPr>
        <a:xfrm>
          <a:off x="0" y="0"/>
          <a:ext cx="0" cy="0"/>
          <a:chOff x="0" y="0"/>
          <a:chExt cx="0" cy="0"/>
        </a:xfrm>
      </p:grpSpPr>
      <p:pic>
        <p:nvPicPr>
          <p:cNvPr id="5" name="Picture 4" descr="A picture containing text, hall&#10;&#10;Description automatically generated">
            <a:extLst>
              <a:ext uri="{FF2B5EF4-FFF2-40B4-BE49-F238E27FC236}">
                <a16:creationId xmlns:a16="http://schemas.microsoft.com/office/drawing/2014/main" id="{7A1E08E9-E01F-4217-BB40-E1F433B733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0" name="Rectangle 9"/>
          <p:cNvSpPr/>
          <p:nvPr userDrawn="1"/>
        </p:nvSpPr>
        <p:spPr>
          <a:xfrm>
            <a:off x="12699" y="1"/>
            <a:ext cx="12192001" cy="685800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4" name="Freeform 5">
            <a:extLst>
              <a:ext uri="{FF2B5EF4-FFF2-40B4-BE49-F238E27FC236}">
                <a16:creationId xmlns:a16="http://schemas.microsoft.com/office/drawing/2014/main" id="{D33749CA-98AD-49EC-94D1-333BEEA0CA9B}"/>
              </a:ext>
            </a:extLst>
          </p:cNvPr>
          <p:cNvSpPr>
            <a:spLocks/>
          </p:cNvSpPr>
          <p:nvPr userDrawn="1"/>
        </p:nvSpPr>
        <p:spPr bwMode="auto">
          <a:xfrm>
            <a:off x="6159499" y="-1"/>
            <a:ext cx="6036575"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6" name="Group 5">
            <a:extLst>
              <a:ext uri="{FF2B5EF4-FFF2-40B4-BE49-F238E27FC236}">
                <a16:creationId xmlns:a16="http://schemas.microsoft.com/office/drawing/2014/main" id="{445EDD17-0B26-4611-ABA9-6389314E7F96}"/>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062229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Header (A)">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3955"/>
            <a:ext cx="12192002" cy="6861955"/>
          </a:xfrm>
          <a:prstGeom prst="rect">
            <a:avLst/>
          </a:prstGeom>
        </p:spPr>
      </p:pic>
      <p:sp>
        <p:nvSpPr>
          <p:cNvPr id="10" name="Rectangle 9"/>
          <p:cNvSpPr/>
          <p:nvPr userDrawn="1"/>
        </p:nvSpPr>
        <p:spPr>
          <a:xfrm>
            <a:off x="1" y="0"/>
            <a:ext cx="1222423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8" name="Freeform 5">
            <a:extLst>
              <a:ext uri="{FF2B5EF4-FFF2-40B4-BE49-F238E27FC236}">
                <a16:creationId xmlns:a16="http://schemas.microsoft.com/office/drawing/2014/main" id="{EDFE3FB6-4238-42A2-8B72-69697B6477C8}"/>
              </a:ext>
            </a:extLst>
          </p:cNvPr>
          <p:cNvSpPr>
            <a:spLocks/>
          </p:cNvSpPr>
          <p:nvPr userDrawn="1"/>
        </p:nvSpPr>
        <p:spPr bwMode="auto">
          <a:xfrm>
            <a:off x="6171472" y="0"/>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1" name="Group 10">
            <a:extLst>
              <a:ext uri="{FF2B5EF4-FFF2-40B4-BE49-F238E27FC236}">
                <a16:creationId xmlns:a16="http://schemas.microsoft.com/office/drawing/2014/main" id="{F13533E7-0A5C-49DD-B78D-9F9FFE21CAFC}"/>
              </a:ext>
            </a:extLst>
          </p:cNvPr>
          <p:cNvGrpSpPr/>
          <p:nvPr userDrawn="1"/>
        </p:nvGrpSpPr>
        <p:grpSpPr>
          <a:xfrm>
            <a:off x="6771158" y="-782751"/>
            <a:ext cx="4102257" cy="6684786"/>
            <a:chOff x="6771158" y="-782751"/>
            <a:chExt cx="4102257" cy="6684786"/>
          </a:xfrm>
        </p:grpSpPr>
        <p:sp>
          <p:nvSpPr>
            <p:cNvPr id="14" name="Arc 11">
              <a:extLst>
                <a:ext uri="{FF2B5EF4-FFF2-40B4-BE49-F238E27FC236}">
                  <a16:creationId xmlns:a16="http://schemas.microsoft.com/office/drawing/2014/main" id="{782098C7-FF27-494C-9C5A-B408DD8644FA}"/>
                </a:ext>
              </a:extLst>
            </p:cNvPr>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1">
              <a:extLst>
                <a:ext uri="{FF2B5EF4-FFF2-40B4-BE49-F238E27FC236}">
                  <a16:creationId xmlns:a16="http://schemas.microsoft.com/office/drawing/2014/main" id="{ACD18FC2-20D0-4C24-B932-D0A85F91191F}"/>
                </a:ext>
              </a:extLst>
            </p:cNvPr>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3342417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Header (D)">
    <p:spTree>
      <p:nvGrpSpPr>
        <p:cNvPr id="1" name=""/>
        <p:cNvGrpSpPr/>
        <p:nvPr/>
      </p:nvGrpSpPr>
      <p:grpSpPr>
        <a:xfrm>
          <a:off x="0" y="0"/>
          <a:ext cx="0" cy="0"/>
          <a:chOff x="0" y="0"/>
          <a:chExt cx="0" cy="0"/>
        </a:xfrm>
      </p:grpSpPr>
      <p:pic>
        <p:nvPicPr>
          <p:cNvPr id="2050" name="Picture 2" descr="Body of Water Across Forest"/>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7476" y="0"/>
            <a:ext cx="12192000" cy="68266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47476" y="-11430"/>
            <a:ext cx="1223947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pic>
        <p:nvPicPr>
          <p:cNvPr id="14" name="Picture 13">
            <a:extLst>
              <a:ext uri="{FF2B5EF4-FFF2-40B4-BE49-F238E27FC236}">
                <a16:creationId xmlns:a16="http://schemas.microsoft.com/office/drawing/2014/main" id="{DD7BC97E-41FA-433D-91FC-46E7BCE0B4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15950" y="-7951"/>
            <a:ext cx="5888076" cy="4860758"/>
          </a:xfrm>
          <a:prstGeom prst="rect">
            <a:avLst/>
          </a:prstGeom>
        </p:spPr>
      </p:pic>
      <p:grpSp>
        <p:nvGrpSpPr>
          <p:cNvPr id="2" name="Group 1">
            <a:extLst>
              <a:ext uri="{FF2B5EF4-FFF2-40B4-BE49-F238E27FC236}">
                <a16:creationId xmlns:a16="http://schemas.microsoft.com/office/drawing/2014/main" id="{94D2A610-4CE5-47B5-919C-D2389C537271}"/>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6975235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Header (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663438" y="-2706653"/>
            <a:ext cx="6858003" cy="12199119"/>
          </a:xfrm>
          <a:prstGeom prst="rect">
            <a:avLst/>
          </a:prstGeom>
        </p:spPr>
      </p:pic>
      <p:sp>
        <p:nvSpPr>
          <p:cNvPr id="15" name="Rectangle 9">
            <a:extLst>
              <a:ext uri="{FF2B5EF4-FFF2-40B4-BE49-F238E27FC236}">
                <a16:creationId xmlns:a16="http://schemas.microsoft.com/office/drawing/2014/main" id="{D666B234-CDCC-4199-B4B2-31A9E18903E7}"/>
              </a:ext>
            </a:extLst>
          </p:cNvPr>
          <p:cNvSpPr/>
          <p:nvPr userDrawn="1"/>
        </p:nvSpPr>
        <p:spPr>
          <a:xfrm>
            <a:off x="-27299" y="-36095"/>
            <a:ext cx="1223947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alpha val="93000"/>
                </a:srgbClr>
              </a:gs>
              <a:gs pos="42000">
                <a:srgbClr val="003883">
                  <a:alpha val="90000"/>
                </a:srgbClr>
              </a:gs>
              <a:gs pos="100000">
                <a:srgbClr val="003883">
                  <a:shade val="100000"/>
                  <a:satMod val="115000"/>
                  <a:alpha val="83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4" name="Freeform 5">
            <a:extLst>
              <a:ext uri="{FF2B5EF4-FFF2-40B4-BE49-F238E27FC236}">
                <a16:creationId xmlns:a16="http://schemas.microsoft.com/office/drawing/2014/main" id="{4DA5967E-21A1-4025-8AA2-3B41C50CA062}"/>
              </a:ext>
            </a:extLst>
          </p:cNvPr>
          <p:cNvSpPr>
            <a:spLocks/>
          </p:cNvSpPr>
          <p:nvPr userDrawn="1"/>
        </p:nvSpPr>
        <p:spPr bwMode="auto">
          <a:xfrm>
            <a:off x="6178867" y="-10695"/>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a16="http://schemas.microsoft.com/office/drawing/2014/main" id="{C8BAA911-5FC9-468E-ADBF-317D8BBAA594}"/>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877206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ection Header (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663438" y="-2706653"/>
            <a:ext cx="6858003" cy="12199119"/>
          </a:xfrm>
          <a:prstGeom prst="rect">
            <a:avLst/>
          </a:prstGeom>
        </p:spPr>
      </p:pic>
      <p:sp>
        <p:nvSpPr>
          <p:cNvPr id="10" name="Rectangle 9"/>
          <p:cNvSpPr/>
          <p:nvPr userDrawn="1"/>
        </p:nvSpPr>
        <p:spPr>
          <a:xfrm>
            <a:off x="0" y="0"/>
            <a:ext cx="1223947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alpha val="93000"/>
                </a:srgbClr>
              </a:gs>
              <a:gs pos="42000">
                <a:srgbClr val="003883">
                  <a:alpha val="90000"/>
                </a:srgbClr>
              </a:gs>
              <a:gs pos="100000">
                <a:srgbClr val="003883">
                  <a:shade val="100000"/>
                  <a:satMod val="115000"/>
                  <a:alpha val="83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4" name="Freeform 5">
            <a:extLst>
              <a:ext uri="{FF2B5EF4-FFF2-40B4-BE49-F238E27FC236}">
                <a16:creationId xmlns:a16="http://schemas.microsoft.com/office/drawing/2014/main" id="{4DA5967E-21A1-4025-8AA2-3B41C50CA062}"/>
              </a:ext>
            </a:extLst>
          </p:cNvPr>
          <p:cNvSpPr>
            <a:spLocks/>
          </p:cNvSpPr>
          <p:nvPr userDrawn="1"/>
        </p:nvSpPr>
        <p:spPr bwMode="auto">
          <a:xfrm>
            <a:off x="6178867" y="-10695"/>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a16="http://schemas.microsoft.com/office/drawing/2014/main" id="{C8BAA911-5FC9-468E-ADBF-317D8BBAA594}"/>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5891010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Header (F)">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224236" cy="6846571"/>
          </a:xfrm>
          <a:prstGeom prst="rect">
            <a:avLst/>
          </a:prstGeom>
        </p:spPr>
      </p:pic>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t="-496"/>
          <a:stretch/>
        </p:blipFill>
        <p:spPr>
          <a:xfrm>
            <a:off x="6366510" y="-35910"/>
            <a:ext cx="5974080" cy="4859369"/>
          </a:xfrm>
          <a:prstGeom prst="rect">
            <a:avLst/>
          </a:prstGeom>
        </p:spPr>
      </p:pic>
      <p:sp>
        <p:nvSpPr>
          <p:cNvPr id="10" name="Rectangle 9"/>
          <p:cNvSpPr/>
          <p:nvPr userDrawn="1"/>
        </p:nvSpPr>
        <p:spPr>
          <a:xfrm>
            <a:off x="16996" y="-11430"/>
            <a:ext cx="12207240"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Arc 11"/>
          <p:cNvSpPr/>
          <p:nvPr userDrawn="1"/>
        </p:nvSpPr>
        <p:spPr>
          <a:xfrm rot="8810324">
            <a:off x="6774552" y="-769579"/>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Tree>
    <p:extLst>
      <p:ext uri="{BB962C8B-B14F-4D97-AF65-F5344CB8AC3E}">
        <p14:creationId xmlns:p14="http://schemas.microsoft.com/office/powerpoint/2010/main" val="12246352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Section Header (F)">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224236" cy="6846571"/>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66510" y="-35910"/>
            <a:ext cx="5974080" cy="4859369"/>
          </a:xfrm>
          <a:prstGeom prst="rect">
            <a:avLst/>
          </a:prstGeom>
        </p:spPr>
      </p:pic>
      <p:sp>
        <p:nvSpPr>
          <p:cNvPr id="10" name="Rectangle 9"/>
          <p:cNvSpPr/>
          <p:nvPr userDrawn="1"/>
        </p:nvSpPr>
        <p:spPr>
          <a:xfrm>
            <a:off x="16996" y="-11430"/>
            <a:ext cx="12207240"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Arc 11"/>
          <p:cNvSpPr/>
          <p:nvPr userDrawn="1"/>
        </p:nvSpPr>
        <p:spPr>
          <a:xfrm rot="8810324">
            <a:off x="6774552" y="-769579"/>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Tree>
    <p:extLst>
      <p:ext uri="{BB962C8B-B14F-4D97-AF65-F5344CB8AC3E}">
        <p14:creationId xmlns:p14="http://schemas.microsoft.com/office/powerpoint/2010/main" val="19540924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Header (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4236" cy="6858000"/>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84714" y="0"/>
            <a:ext cx="5854762" cy="4833257"/>
          </a:xfrm>
          <a:prstGeom prst="rect">
            <a:avLst/>
          </a:prstGeom>
        </p:spPr>
      </p:pic>
      <p:sp>
        <p:nvSpPr>
          <p:cNvPr id="10" name="Rectangle 9"/>
          <p:cNvSpPr/>
          <p:nvPr userDrawn="1"/>
        </p:nvSpPr>
        <p:spPr>
          <a:xfrm>
            <a:off x="-15240" y="0"/>
            <a:ext cx="1225471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1" name="Freeform 5">
            <a:extLst>
              <a:ext uri="{FF2B5EF4-FFF2-40B4-BE49-F238E27FC236}">
                <a16:creationId xmlns:a16="http://schemas.microsoft.com/office/drawing/2014/main" id="{4AC6A60C-CF10-4A96-825B-324B53C7B86A}"/>
              </a:ext>
            </a:extLst>
          </p:cNvPr>
          <p:cNvSpPr>
            <a:spLocks/>
          </p:cNvSpPr>
          <p:nvPr userDrawn="1"/>
        </p:nvSpPr>
        <p:spPr bwMode="auto">
          <a:xfrm>
            <a:off x="6171472" y="0"/>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a16="http://schemas.microsoft.com/office/drawing/2014/main" id="{1C930C62-6130-4D4F-A842-7914677261BE}"/>
              </a:ext>
            </a:extLst>
          </p:cNvPr>
          <p:cNvGrpSpPr/>
          <p:nvPr userDrawn="1"/>
        </p:nvGrpSpPr>
        <p:grpSpPr>
          <a:xfrm>
            <a:off x="6771158" y="-782751"/>
            <a:ext cx="4102257" cy="6684787"/>
            <a:chOff x="6771158" y="-782751"/>
            <a:chExt cx="4102257" cy="6684787"/>
          </a:xfrm>
        </p:grpSpPr>
        <p:sp>
          <p:nvSpPr>
            <p:cNvPr id="12" name="Arc 11"/>
            <p:cNvSpPr/>
            <p:nvPr userDrawn="1"/>
          </p:nvSpPr>
          <p:spPr>
            <a:xfrm rot="8810324">
              <a:off x="6774552" y="-769579"/>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7974319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Section Header (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4236" cy="6858000"/>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84714" y="0"/>
            <a:ext cx="5854762" cy="4833257"/>
          </a:xfrm>
          <a:prstGeom prst="rect">
            <a:avLst/>
          </a:prstGeom>
        </p:spPr>
      </p:pic>
      <p:sp>
        <p:nvSpPr>
          <p:cNvPr id="10" name="Rectangle 9"/>
          <p:cNvSpPr/>
          <p:nvPr userDrawn="1"/>
        </p:nvSpPr>
        <p:spPr>
          <a:xfrm>
            <a:off x="-15240" y="0"/>
            <a:ext cx="1225471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73000">
                <a:srgbClr val="003883">
                  <a:shade val="67500"/>
                  <a:satMod val="115000"/>
                  <a:alpha val="89000"/>
                </a:srgbClr>
              </a:gs>
              <a:gs pos="100000">
                <a:srgbClr val="003883">
                  <a:shade val="100000"/>
                  <a:satMod val="115000"/>
                  <a:alpha val="6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1" name="Freeform 5">
            <a:extLst>
              <a:ext uri="{FF2B5EF4-FFF2-40B4-BE49-F238E27FC236}">
                <a16:creationId xmlns:a16="http://schemas.microsoft.com/office/drawing/2014/main" id="{4AC6A60C-CF10-4A96-825B-324B53C7B86A}"/>
              </a:ext>
            </a:extLst>
          </p:cNvPr>
          <p:cNvSpPr>
            <a:spLocks/>
          </p:cNvSpPr>
          <p:nvPr userDrawn="1"/>
        </p:nvSpPr>
        <p:spPr bwMode="auto">
          <a:xfrm>
            <a:off x="6214007" y="0"/>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a:blip r:embed="rId4"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a16="http://schemas.microsoft.com/office/drawing/2014/main" id="{1C930C62-6130-4D4F-A842-7914677261BE}"/>
              </a:ext>
            </a:extLst>
          </p:cNvPr>
          <p:cNvGrpSpPr/>
          <p:nvPr userDrawn="1"/>
        </p:nvGrpSpPr>
        <p:grpSpPr>
          <a:xfrm>
            <a:off x="6771158" y="-782751"/>
            <a:ext cx="4102257" cy="6684787"/>
            <a:chOff x="6771158" y="-782751"/>
            <a:chExt cx="4102257" cy="6684787"/>
          </a:xfrm>
        </p:grpSpPr>
        <p:sp>
          <p:nvSpPr>
            <p:cNvPr id="12" name="Arc 11"/>
            <p:cNvSpPr/>
            <p:nvPr userDrawn="1"/>
          </p:nvSpPr>
          <p:spPr>
            <a:xfrm rot="8810324">
              <a:off x="6774552" y="-769579"/>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551370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013" y="232587"/>
            <a:ext cx="8488135" cy="1143000"/>
          </a:xfrm>
        </p:spPr>
        <p:txBody>
          <a:bodyPr/>
          <a:lstStyle>
            <a:lvl1pPr algn="l">
              <a:defRPr sz="4800" baseline="0"/>
            </a:lvl1pPr>
          </a:lstStyle>
          <a:p>
            <a:r>
              <a:rPr lang="en-US" dirty="0"/>
              <a:t>Content Layout</a:t>
            </a:r>
          </a:p>
        </p:txBody>
      </p:sp>
      <p:sp>
        <p:nvSpPr>
          <p:cNvPr id="3" name="Content Placeholder 2"/>
          <p:cNvSpPr>
            <a:spLocks noGrp="1"/>
          </p:cNvSpPr>
          <p:nvPr>
            <p:ph idx="1" hasCustomPrompt="1"/>
          </p:nvPr>
        </p:nvSpPr>
        <p:spPr>
          <a:xfrm>
            <a:off x="630767" y="1606549"/>
            <a:ext cx="9586384" cy="4572000"/>
          </a:xfrm>
        </p:spPr>
        <p:txBody>
          <a:bodyPr/>
          <a:lstStyle>
            <a:lvl1pPr>
              <a:buFont typeface="Arial" pitchFamily="34" charset="0"/>
              <a:buNone/>
              <a:defRPr/>
            </a:lvl1pPr>
            <a:lvl2pPr>
              <a:buFont typeface="Arial" pitchFamily="34" charset="0"/>
              <a:buChar char="•"/>
              <a:defRPr/>
            </a:lvl2pPr>
            <a:lvl3pPr>
              <a:buFont typeface="Arial" pitchFamily="34" charset="0"/>
              <a:buChar char="~"/>
              <a:defRPr/>
            </a:lvl3pPr>
            <a:lvl4pPr>
              <a:buFont typeface="Arial" pitchFamily="34" charset="0"/>
              <a:buChar char="−"/>
              <a:defRPr/>
            </a:lvl4pPr>
          </a:lstStyle>
          <a:p>
            <a:pPr lvl="0"/>
            <a:r>
              <a:rPr lang="en-US" dirty="0"/>
              <a:t>Content here</a:t>
            </a:r>
          </a:p>
          <a:p>
            <a:pPr lvl="1"/>
            <a:r>
              <a:rPr lang="en-US" dirty="0"/>
              <a:t>Bulleted information</a:t>
            </a:r>
          </a:p>
          <a:p>
            <a:pPr lvl="2"/>
            <a:r>
              <a:rPr lang="en-US" dirty="0"/>
              <a:t>Sub-bulleted information</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2188A04A-1F4B-4598-A55F-31A2EC2DA992}"/>
              </a:ext>
            </a:extLst>
          </p:cNvPr>
          <p:cNvSpPr>
            <a:spLocks noGrp="1"/>
          </p:cNvSpPr>
          <p:nvPr>
            <p:ph type="sldNum" sz="quarter" idx="4"/>
          </p:nvPr>
        </p:nvSpPr>
        <p:spPr>
          <a:xfrm>
            <a:off x="9376151" y="632446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71A27A6-876E-4098-B273-2B31E5164233}" type="slidenum">
              <a:rPr lang="en-US" smtClean="0"/>
              <a:t>‹#›</a:t>
            </a:fld>
            <a:endParaRPr lang="en-US"/>
          </a:p>
        </p:txBody>
      </p:sp>
    </p:spTree>
    <p:extLst>
      <p:ext uri="{BB962C8B-B14F-4D97-AF65-F5344CB8AC3E}">
        <p14:creationId xmlns:p14="http://schemas.microsoft.com/office/powerpoint/2010/main" val="3599595731"/>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Section Header (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4236" cy="6858000"/>
          </a:xfrm>
          <a:prstGeom prst="rect">
            <a:avLst/>
          </a:prstGeom>
        </p:spPr>
      </p:pic>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3" name="Rectangle 2">
            <a:extLst>
              <a:ext uri="{FF2B5EF4-FFF2-40B4-BE49-F238E27FC236}">
                <a16:creationId xmlns:a16="http://schemas.microsoft.com/office/drawing/2014/main" id="{CF1BE043-9378-4D34-9E42-15638206E97C}"/>
              </a:ext>
            </a:extLst>
          </p:cNvPr>
          <p:cNvSpPr/>
          <p:nvPr userDrawn="1"/>
        </p:nvSpPr>
        <p:spPr>
          <a:xfrm>
            <a:off x="0" y="7947"/>
            <a:ext cx="12224236" cy="6858000"/>
          </a:xfrm>
          <a:prstGeom prst="rect">
            <a:avLst/>
          </a:prstGeom>
          <a:solidFill>
            <a:srgbClr val="3B6CBB">
              <a:alpha val="87843"/>
            </a:srgbClr>
          </a:solidFill>
          <a:ln w="5080" cap="flat">
            <a:noFill/>
            <a:prstDash val="solid"/>
            <a:miter/>
          </a:ln>
        </p:spPr>
        <p:txBody>
          <a:bodyPr rtlCol="0" anchor="ctr"/>
          <a:lstStyle/>
          <a:p>
            <a:pPr algn="l"/>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Tree>
    <p:extLst>
      <p:ext uri="{BB962C8B-B14F-4D97-AF65-F5344CB8AC3E}">
        <p14:creationId xmlns:p14="http://schemas.microsoft.com/office/powerpoint/2010/main" val="11329094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Opener Slide">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l="-188"/>
          <a:stretch/>
        </p:blipFill>
        <p:spPr>
          <a:xfrm>
            <a:off x="-22860" y="-34290"/>
            <a:ext cx="12214860" cy="6892290"/>
          </a:xfrm>
          <a:prstGeom prst="rect">
            <a:avLst/>
          </a:prstGeom>
        </p:spPr>
      </p:pic>
      <p:sp>
        <p:nvSpPr>
          <p:cNvPr id="8" name="Rectangle 7"/>
          <p:cNvSpPr/>
          <p:nvPr userDrawn="1"/>
        </p:nvSpPr>
        <p:spPr>
          <a:xfrm>
            <a:off x="0" y="-34290"/>
            <a:ext cx="12192000" cy="6892290"/>
          </a:xfrm>
          <a:prstGeom prst="rect">
            <a:avLst/>
          </a:prstGeom>
          <a:gradFill flip="none" rotWithShape="1">
            <a:gsLst>
              <a:gs pos="0">
                <a:schemeClr val="accent1">
                  <a:shade val="30000"/>
                  <a:satMod val="115000"/>
                  <a:alpha val="88000"/>
                </a:schemeClr>
              </a:gs>
              <a:gs pos="50000">
                <a:schemeClr val="accent1">
                  <a:shade val="67500"/>
                  <a:satMod val="115000"/>
                  <a:alpha val="85000"/>
                </a:schemeClr>
              </a:gs>
              <a:gs pos="100000">
                <a:schemeClr val="accent1">
                  <a:shade val="100000"/>
                  <a:satMod val="115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16"/>
          <p:cNvSpPr>
            <a:spLocks noGrp="1"/>
          </p:cNvSpPr>
          <p:nvPr>
            <p:ph type="body" sz="quarter" idx="10" hasCustomPrompt="1"/>
          </p:nvPr>
        </p:nvSpPr>
        <p:spPr>
          <a:xfrm>
            <a:off x="753866" y="1771560"/>
            <a:ext cx="4846002" cy="606711"/>
          </a:xfrm>
        </p:spPr>
        <p:txBody>
          <a:bodyPr>
            <a:normAutofit/>
          </a:bodyPr>
          <a:lstStyle>
            <a:lvl1pPr marL="0" indent="0" algn="l">
              <a:buNone/>
              <a:defRPr sz="3200" b="0" baseline="0">
                <a:solidFill>
                  <a:schemeClr val="accent5">
                    <a:lumMod val="20000"/>
                    <a:lumOff val="80000"/>
                  </a:schemeClr>
                </a:solidFill>
                <a:latin typeface="Century Gothic" panose="020B0502020202020204" pitchFamily="34" charset="0"/>
              </a:defRPr>
            </a:lvl1pPr>
          </a:lstStyle>
          <a:p>
            <a:pPr lvl="0"/>
            <a:r>
              <a:rPr lang="en-US" dirty="0"/>
              <a:t>presentation for</a:t>
            </a:r>
          </a:p>
        </p:txBody>
      </p:sp>
      <p:sp>
        <p:nvSpPr>
          <p:cNvPr id="11" name="Text Placeholder 21"/>
          <p:cNvSpPr>
            <a:spLocks noGrp="1"/>
          </p:cNvSpPr>
          <p:nvPr>
            <p:ph type="body" sz="quarter" idx="11" hasCustomPrompt="1"/>
          </p:nvPr>
        </p:nvSpPr>
        <p:spPr>
          <a:xfrm>
            <a:off x="753866" y="2378271"/>
            <a:ext cx="8274020" cy="545403"/>
          </a:xfrm>
        </p:spPr>
        <p:txBody>
          <a:bodyPr>
            <a:normAutofit/>
          </a:bodyPr>
          <a:lstStyle>
            <a:lvl1pPr marL="0" indent="0">
              <a:buNone/>
              <a:defRPr sz="4000" b="1" baseline="0">
                <a:solidFill>
                  <a:srgbClr val="EE7D11"/>
                </a:solidFill>
                <a:latin typeface="Century Gothic" panose="020B0502020202020204" pitchFamily="34" charset="0"/>
              </a:defRPr>
            </a:lvl1pPr>
            <a:lvl2pPr>
              <a:defRPr b="1">
                <a:solidFill>
                  <a:srgbClr val="EE7D11"/>
                </a:solidFill>
              </a:defRPr>
            </a:lvl2pPr>
            <a:lvl3pPr>
              <a:defRPr b="1">
                <a:solidFill>
                  <a:srgbClr val="EE7D11"/>
                </a:solidFill>
              </a:defRPr>
            </a:lvl3pPr>
            <a:lvl4pPr>
              <a:defRPr b="1">
                <a:solidFill>
                  <a:srgbClr val="EE7D11"/>
                </a:solidFill>
              </a:defRPr>
            </a:lvl4pPr>
            <a:lvl5pPr>
              <a:defRPr b="1">
                <a:solidFill>
                  <a:srgbClr val="EE7D11"/>
                </a:solidFill>
              </a:defRPr>
            </a:lvl5pPr>
          </a:lstStyle>
          <a:p>
            <a:pPr lvl="0"/>
            <a:r>
              <a:rPr lang="en-US" dirty="0"/>
              <a:t>ENTER PRESENTATION TITLE</a:t>
            </a:r>
          </a:p>
        </p:txBody>
      </p:sp>
      <p:sp>
        <p:nvSpPr>
          <p:cNvPr id="13" name="Text Placeholder 2"/>
          <p:cNvSpPr>
            <a:spLocks noGrp="1"/>
          </p:cNvSpPr>
          <p:nvPr>
            <p:ph type="body" sz="quarter" idx="12" hasCustomPrompt="1"/>
          </p:nvPr>
        </p:nvSpPr>
        <p:spPr>
          <a:xfrm>
            <a:off x="753866" y="4194918"/>
            <a:ext cx="3349366" cy="488652"/>
          </a:xfrm>
        </p:spPr>
        <p:txBody>
          <a:bodyPr/>
          <a:lstStyle>
            <a:lvl1pPr marL="0" indent="0">
              <a:buNone/>
              <a:defRPr baseline="0">
                <a:solidFill>
                  <a:srgbClr val="EE7D11"/>
                </a:solidFill>
              </a:defRPr>
            </a:lvl1pPr>
          </a:lstStyle>
          <a:p>
            <a:pPr lvl="0"/>
            <a:r>
              <a:rPr lang="en-US" dirty="0"/>
              <a:t>Date </a:t>
            </a:r>
          </a:p>
        </p:txBody>
      </p:sp>
      <p:sp>
        <p:nvSpPr>
          <p:cNvPr id="15" name="Text Placeholder 2"/>
          <p:cNvSpPr>
            <a:spLocks noGrp="1"/>
          </p:cNvSpPr>
          <p:nvPr>
            <p:ph type="body" sz="quarter" idx="13" hasCustomPrompt="1"/>
          </p:nvPr>
        </p:nvSpPr>
        <p:spPr>
          <a:xfrm>
            <a:off x="757738" y="5701736"/>
            <a:ext cx="4788038" cy="458284"/>
          </a:xfrm>
        </p:spPr>
        <p:txBody>
          <a:bodyPr/>
          <a:lstStyle>
            <a:lvl1pPr marL="0" indent="0">
              <a:buNone/>
              <a:defRPr baseline="0">
                <a:solidFill>
                  <a:srgbClr val="EE7D11"/>
                </a:solidFill>
              </a:defRPr>
            </a:lvl1pPr>
          </a:lstStyle>
          <a:p>
            <a:pPr lvl="0"/>
            <a:r>
              <a:rPr lang="en-US" dirty="0"/>
              <a:t>Presenter name </a:t>
            </a:r>
          </a:p>
        </p:txBody>
      </p:sp>
      <p:sp>
        <p:nvSpPr>
          <p:cNvPr id="16" name="Text Placeholder 2"/>
          <p:cNvSpPr>
            <a:spLocks noGrp="1"/>
          </p:cNvSpPr>
          <p:nvPr>
            <p:ph type="body" sz="quarter" idx="14" hasCustomPrompt="1"/>
          </p:nvPr>
        </p:nvSpPr>
        <p:spPr>
          <a:xfrm>
            <a:off x="753866" y="6103626"/>
            <a:ext cx="4788038" cy="458284"/>
          </a:xfrm>
        </p:spPr>
        <p:txBody>
          <a:bodyPr/>
          <a:lstStyle>
            <a:lvl1pPr marL="0" indent="0">
              <a:buNone/>
              <a:defRPr sz="2400" i="1" baseline="0">
                <a:solidFill>
                  <a:schemeClr val="accent3">
                    <a:lumMod val="60000"/>
                    <a:lumOff val="40000"/>
                  </a:schemeClr>
                </a:solidFill>
              </a:defRPr>
            </a:lvl1pPr>
          </a:lstStyle>
          <a:p>
            <a:pPr lvl="0"/>
            <a:r>
              <a:rPr lang="en-US" dirty="0"/>
              <a:t>Title</a:t>
            </a:r>
          </a:p>
        </p:txBody>
      </p:sp>
      <p:sp>
        <p:nvSpPr>
          <p:cNvPr id="12" name="Rectangle 11"/>
          <p:cNvSpPr/>
          <p:nvPr userDrawn="1"/>
        </p:nvSpPr>
        <p:spPr>
          <a:xfrm>
            <a:off x="753866" y="6602233"/>
            <a:ext cx="1314784" cy="215444"/>
          </a:xfrm>
          <a:prstGeom prst="rect">
            <a:avLst/>
          </a:prstGeom>
        </p:spPr>
        <p:txBody>
          <a:bodyPr wrap="none">
            <a:spAutoFit/>
          </a:bodyPr>
          <a:lstStyle/>
          <a:p>
            <a:r>
              <a:rPr lang="en-US" sz="800" dirty="0">
                <a:solidFill>
                  <a:schemeClr val="bg1"/>
                </a:solidFill>
              </a:rPr>
              <a:t>Copyright © 2022 Eurofins </a:t>
            </a:r>
          </a:p>
        </p:txBody>
      </p:sp>
      <p:sp>
        <p:nvSpPr>
          <p:cNvPr id="14" name="Teardrop 4">
            <a:extLst>
              <a:ext uri="{FF2B5EF4-FFF2-40B4-BE49-F238E27FC236}">
                <a16:creationId xmlns:a16="http://schemas.microsoft.com/office/drawing/2014/main" id="{B2D1DDA8-2128-46ED-9CE0-A980DFB5A3B4}"/>
              </a:ext>
            </a:extLst>
          </p:cNvPr>
          <p:cNvSpPr/>
          <p:nvPr userDrawn="1"/>
        </p:nvSpPr>
        <p:spPr>
          <a:xfrm>
            <a:off x="8218147" y="-26896"/>
            <a:ext cx="4023840" cy="3779520"/>
          </a:xfrm>
          <a:custGeom>
            <a:avLst/>
            <a:gdLst>
              <a:gd name="connsiteX0" fmla="*/ 0 w 6550520"/>
              <a:gd name="connsiteY0" fmla="*/ 3295997 h 6591993"/>
              <a:gd name="connsiteX1" fmla="*/ 3275260 w 6550520"/>
              <a:gd name="connsiteY1" fmla="*/ 0 h 6591993"/>
              <a:gd name="connsiteX2" fmla="*/ 6550520 w 6550520"/>
              <a:gd name="connsiteY2" fmla="*/ 0 h 6591993"/>
              <a:gd name="connsiteX3" fmla="*/ 6550520 w 6550520"/>
              <a:gd name="connsiteY3" fmla="*/ 3295997 h 6591993"/>
              <a:gd name="connsiteX4" fmla="*/ 3275260 w 6550520"/>
              <a:gd name="connsiteY4" fmla="*/ 6591994 h 6591993"/>
              <a:gd name="connsiteX5" fmla="*/ 0 w 6550520"/>
              <a:gd name="connsiteY5" fmla="*/ 3295997 h 6591993"/>
              <a:gd name="connsiteX0" fmla="*/ 0 w 6729196"/>
              <a:gd name="connsiteY0" fmla="*/ 3295997 h 6617251"/>
              <a:gd name="connsiteX1" fmla="*/ 3275260 w 6729196"/>
              <a:gd name="connsiteY1" fmla="*/ 0 h 6617251"/>
              <a:gd name="connsiteX2" fmla="*/ 6550520 w 6729196"/>
              <a:gd name="connsiteY2" fmla="*/ 0 h 6617251"/>
              <a:gd name="connsiteX3" fmla="*/ 6729196 w 6729196"/>
              <a:gd name="connsiteY3" fmla="*/ 4294480 h 6617251"/>
              <a:gd name="connsiteX4" fmla="*/ 3275260 w 6729196"/>
              <a:gd name="connsiteY4" fmla="*/ 6591994 h 6617251"/>
              <a:gd name="connsiteX5" fmla="*/ 0 w 6729196"/>
              <a:gd name="connsiteY5" fmla="*/ 3295997 h 6617251"/>
              <a:gd name="connsiteX0" fmla="*/ 4844 w 6734040"/>
              <a:gd name="connsiteY0" fmla="*/ 3295997 h 6434655"/>
              <a:gd name="connsiteX1" fmla="*/ 3280104 w 6734040"/>
              <a:gd name="connsiteY1" fmla="*/ 0 h 6434655"/>
              <a:gd name="connsiteX2" fmla="*/ 6555364 w 6734040"/>
              <a:gd name="connsiteY2" fmla="*/ 0 h 6434655"/>
              <a:gd name="connsiteX3" fmla="*/ 6734040 w 6734040"/>
              <a:gd name="connsiteY3" fmla="*/ 4294480 h 6434655"/>
              <a:gd name="connsiteX4" fmla="*/ 2649484 w 6734040"/>
              <a:gd name="connsiteY4" fmla="*/ 6402807 h 6434655"/>
              <a:gd name="connsiteX5" fmla="*/ 4844 w 6734040"/>
              <a:gd name="connsiteY5" fmla="*/ 3295997 h 6434655"/>
              <a:gd name="connsiteX0" fmla="*/ 4317 w 6733513"/>
              <a:gd name="connsiteY0" fmla="*/ 3295997 h 6454799"/>
              <a:gd name="connsiteX1" fmla="*/ 3279577 w 6733513"/>
              <a:gd name="connsiteY1" fmla="*/ 0 h 6454799"/>
              <a:gd name="connsiteX2" fmla="*/ 6554837 w 6733513"/>
              <a:gd name="connsiteY2" fmla="*/ 0 h 6454799"/>
              <a:gd name="connsiteX3" fmla="*/ 6733513 w 6733513"/>
              <a:gd name="connsiteY3" fmla="*/ 4294480 h 6454799"/>
              <a:gd name="connsiteX4" fmla="*/ 2680488 w 6733513"/>
              <a:gd name="connsiteY4" fmla="*/ 6423828 h 6454799"/>
              <a:gd name="connsiteX5" fmla="*/ 4317 w 6733513"/>
              <a:gd name="connsiteY5" fmla="*/ 3295997 h 6454799"/>
              <a:gd name="connsiteX0" fmla="*/ 586 w 6729782"/>
              <a:gd name="connsiteY0" fmla="*/ 3295997 h 6454799"/>
              <a:gd name="connsiteX1" fmla="*/ 2529612 w 6729782"/>
              <a:gd name="connsiteY1" fmla="*/ 388883 h 6454799"/>
              <a:gd name="connsiteX2" fmla="*/ 6551106 w 6729782"/>
              <a:gd name="connsiteY2" fmla="*/ 0 h 6454799"/>
              <a:gd name="connsiteX3" fmla="*/ 6729782 w 6729782"/>
              <a:gd name="connsiteY3" fmla="*/ 4294480 h 6454799"/>
              <a:gd name="connsiteX4" fmla="*/ 2676757 w 6729782"/>
              <a:gd name="connsiteY4" fmla="*/ 6423828 h 6454799"/>
              <a:gd name="connsiteX5" fmla="*/ 586 w 6729782"/>
              <a:gd name="connsiteY5" fmla="*/ 3295997 h 6454799"/>
              <a:gd name="connsiteX0" fmla="*/ 12873 w 6742069"/>
              <a:gd name="connsiteY0" fmla="*/ 3295997 h 6454799"/>
              <a:gd name="connsiteX1" fmla="*/ 2541899 w 6742069"/>
              <a:gd name="connsiteY1" fmla="*/ 388883 h 6454799"/>
              <a:gd name="connsiteX2" fmla="*/ 6563393 w 6742069"/>
              <a:gd name="connsiteY2" fmla="*/ 0 h 6454799"/>
              <a:gd name="connsiteX3" fmla="*/ 6742069 w 6742069"/>
              <a:gd name="connsiteY3" fmla="*/ 4294480 h 6454799"/>
              <a:gd name="connsiteX4" fmla="*/ 2689044 w 6742069"/>
              <a:gd name="connsiteY4" fmla="*/ 6423828 h 6454799"/>
              <a:gd name="connsiteX5" fmla="*/ 12873 w 6742069"/>
              <a:gd name="connsiteY5" fmla="*/ 3295997 h 6454799"/>
              <a:gd name="connsiteX0" fmla="*/ 12873 w 6710538"/>
              <a:gd name="connsiteY0" fmla="*/ 3295997 h 6490552"/>
              <a:gd name="connsiteX1" fmla="*/ 2541899 w 6710538"/>
              <a:gd name="connsiteY1" fmla="*/ 388883 h 6490552"/>
              <a:gd name="connsiteX2" fmla="*/ 6563393 w 6710538"/>
              <a:gd name="connsiteY2" fmla="*/ 0 h 6490552"/>
              <a:gd name="connsiteX3" fmla="*/ 6710538 w 6710538"/>
              <a:gd name="connsiteY3" fmla="*/ 4588769 h 6490552"/>
              <a:gd name="connsiteX4" fmla="*/ 2689044 w 6710538"/>
              <a:gd name="connsiteY4" fmla="*/ 6423828 h 6490552"/>
              <a:gd name="connsiteX5" fmla="*/ 12873 w 6710538"/>
              <a:gd name="connsiteY5" fmla="*/ 3295997 h 6490552"/>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2907114 h 6142517"/>
              <a:gd name="connsiteX1" fmla="*/ 2541899 w 6710538"/>
              <a:gd name="connsiteY1" fmla="*/ 0 h 6142517"/>
              <a:gd name="connsiteX2" fmla="*/ 6248082 w 6710538"/>
              <a:gd name="connsiteY2" fmla="*/ 1208690 h 6142517"/>
              <a:gd name="connsiteX3" fmla="*/ 6710538 w 6710538"/>
              <a:gd name="connsiteY3" fmla="*/ 4199886 h 6142517"/>
              <a:gd name="connsiteX4" fmla="*/ 2689044 w 6710538"/>
              <a:gd name="connsiteY4" fmla="*/ 6034945 h 6142517"/>
              <a:gd name="connsiteX5" fmla="*/ 12873 w 6710538"/>
              <a:gd name="connsiteY5" fmla="*/ 2907114 h 6142517"/>
              <a:gd name="connsiteX0" fmla="*/ 4576 w 6702241"/>
              <a:gd name="connsiteY0" fmla="*/ 2907114 h 6142517"/>
              <a:gd name="connsiteX1" fmla="*/ 2533602 w 6702241"/>
              <a:gd name="connsiteY1" fmla="*/ 0 h 6142517"/>
              <a:gd name="connsiteX2" fmla="*/ 6239785 w 6702241"/>
              <a:gd name="connsiteY2" fmla="*/ 1208690 h 6142517"/>
              <a:gd name="connsiteX3" fmla="*/ 6702241 w 6702241"/>
              <a:gd name="connsiteY3" fmla="*/ 4199886 h 6142517"/>
              <a:gd name="connsiteX4" fmla="*/ 2680747 w 6702241"/>
              <a:gd name="connsiteY4" fmla="*/ 6034945 h 6142517"/>
              <a:gd name="connsiteX5" fmla="*/ 4576 w 6702241"/>
              <a:gd name="connsiteY5" fmla="*/ 2907114 h 6142517"/>
              <a:gd name="connsiteX0" fmla="*/ 103994 w 6801659"/>
              <a:gd name="connsiteY0" fmla="*/ 1698424 h 4933827"/>
              <a:gd name="connsiteX1" fmla="*/ 499420 w 6801659"/>
              <a:gd name="connsiteY1" fmla="*/ 126124 h 4933827"/>
              <a:gd name="connsiteX2" fmla="*/ 6339203 w 6801659"/>
              <a:gd name="connsiteY2" fmla="*/ 0 h 4933827"/>
              <a:gd name="connsiteX3" fmla="*/ 6801659 w 6801659"/>
              <a:gd name="connsiteY3" fmla="*/ 2991196 h 4933827"/>
              <a:gd name="connsiteX4" fmla="*/ 2780165 w 6801659"/>
              <a:gd name="connsiteY4" fmla="*/ 4826255 h 4933827"/>
              <a:gd name="connsiteX5" fmla="*/ 103994 w 6801659"/>
              <a:gd name="connsiteY5" fmla="*/ 1698424 h 4933827"/>
              <a:gd name="connsiteX0" fmla="*/ 103994 w 6801659"/>
              <a:gd name="connsiteY0" fmla="*/ 1572300 h 4807703"/>
              <a:gd name="connsiteX1" fmla="*/ 499420 w 6801659"/>
              <a:gd name="connsiteY1" fmla="*/ 0 h 4807703"/>
              <a:gd name="connsiteX2" fmla="*/ 5204086 w 6801659"/>
              <a:gd name="connsiteY2" fmla="*/ 1870841 h 4807703"/>
              <a:gd name="connsiteX3" fmla="*/ 6801659 w 6801659"/>
              <a:gd name="connsiteY3" fmla="*/ 2865072 h 4807703"/>
              <a:gd name="connsiteX4" fmla="*/ 2780165 w 6801659"/>
              <a:gd name="connsiteY4" fmla="*/ 4700131 h 4807703"/>
              <a:gd name="connsiteX5" fmla="*/ 103994 w 6801659"/>
              <a:gd name="connsiteY5" fmla="*/ 1572300 h 4807703"/>
              <a:gd name="connsiteX0" fmla="*/ 103994 w 6801659"/>
              <a:gd name="connsiteY0" fmla="*/ 1582811 h 4818214"/>
              <a:gd name="connsiteX1" fmla="*/ 499420 w 6801659"/>
              <a:gd name="connsiteY1" fmla="*/ 10511 h 4818214"/>
              <a:gd name="connsiteX2" fmla="*/ 5929300 w 6801659"/>
              <a:gd name="connsiteY2" fmla="*/ 0 h 4818214"/>
              <a:gd name="connsiteX3" fmla="*/ 6801659 w 6801659"/>
              <a:gd name="connsiteY3" fmla="*/ 2875583 h 4818214"/>
              <a:gd name="connsiteX4" fmla="*/ 2780165 w 6801659"/>
              <a:gd name="connsiteY4" fmla="*/ 4710642 h 4818214"/>
              <a:gd name="connsiteX5" fmla="*/ 103994 w 6801659"/>
              <a:gd name="connsiteY5" fmla="*/ 1582811 h 4818214"/>
              <a:gd name="connsiteX0" fmla="*/ 103994 w 5981852"/>
              <a:gd name="connsiteY0" fmla="*/ 1582811 h 5365921"/>
              <a:gd name="connsiteX1" fmla="*/ 499420 w 5981852"/>
              <a:gd name="connsiteY1" fmla="*/ 10511 h 5365921"/>
              <a:gd name="connsiteX2" fmla="*/ 5929300 w 5981852"/>
              <a:gd name="connsiteY2" fmla="*/ 0 h 5365921"/>
              <a:gd name="connsiteX3" fmla="*/ 5981852 w 5981852"/>
              <a:gd name="connsiteY3" fmla="*/ 4294480 h 5365921"/>
              <a:gd name="connsiteX4" fmla="*/ 2780165 w 5981852"/>
              <a:gd name="connsiteY4" fmla="*/ 4710642 h 5365921"/>
              <a:gd name="connsiteX5" fmla="*/ 103994 w 5981852"/>
              <a:gd name="connsiteY5" fmla="*/ 1582811 h 5365921"/>
              <a:gd name="connsiteX0" fmla="*/ 103994 w 5981852"/>
              <a:gd name="connsiteY0" fmla="*/ 1582811 h 4860550"/>
              <a:gd name="connsiteX1" fmla="*/ 499420 w 5981852"/>
              <a:gd name="connsiteY1" fmla="*/ 10511 h 4860550"/>
              <a:gd name="connsiteX2" fmla="*/ 5929300 w 5981852"/>
              <a:gd name="connsiteY2" fmla="*/ 0 h 4860550"/>
              <a:gd name="connsiteX3" fmla="*/ 5981852 w 5981852"/>
              <a:gd name="connsiteY3" fmla="*/ 4294480 h 4860550"/>
              <a:gd name="connsiteX4" fmla="*/ 2780165 w 5981852"/>
              <a:gd name="connsiteY4" fmla="*/ 4710642 h 4860550"/>
              <a:gd name="connsiteX5" fmla="*/ 103994 w 5981852"/>
              <a:gd name="connsiteY5" fmla="*/ 1582811 h 4860550"/>
              <a:gd name="connsiteX0" fmla="*/ 36685 w 5914543"/>
              <a:gd name="connsiteY0" fmla="*/ 1582811 h 4509739"/>
              <a:gd name="connsiteX1" fmla="*/ 432111 w 5914543"/>
              <a:gd name="connsiteY1" fmla="*/ 10511 h 4509739"/>
              <a:gd name="connsiteX2" fmla="*/ 5861991 w 5914543"/>
              <a:gd name="connsiteY2" fmla="*/ 0 h 4509739"/>
              <a:gd name="connsiteX3" fmla="*/ 5914543 w 5914543"/>
              <a:gd name="connsiteY3" fmla="*/ 4294480 h 4509739"/>
              <a:gd name="connsiteX4" fmla="*/ 1556718 w 5914543"/>
              <a:gd name="connsiteY4" fmla="*/ 4248187 h 4509739"/>
              <a:gd name="connsiteX5" fmla="*/ 36685 w 5914543"/>
              <a:gd name="connsiteY5" fmla="*/ 1582811 h 4509739"/>
              <a:gd name="connsiteX0" fmla="*/ 65088 w 5942946"/>
              <a:gd name="connsiteY0" fmla="*/ 1582811 h 4839074"/>
              <a:gd name="connsiteX1" fmla="*/ 460514 w 5942946"/>
              <a:gd name="connsiteY1" fmla="*/ 10511 h 4839074"/>
              <a:gd name="connsiteX2" fmla="*/ 5890394 w 5942946"/>
              <a:gd name="connsiteY2" fmla="*/ 0 h 4839074"/>
              <a:gd name="connsiteX3" fmla="*/ 5942946 w 5942946"/>
              <a:gd name="connsiteY3" fmla="*/ 4294480 h 4839074"/>
              <a:gd name="connsiteX4" fmla="*/ 1585121 w 5942946"/>
              <a:gd name="connsiteY4" fmla="*/ 4248187 h 4839074"/>
              <a:gd name="connsiteX5" fmla="*/ 65088 w 5942946"/>
              <a:gd name="connsiteY5" fmla="*/ 1582811 h 4839074"/>
              <a:gd name="connsiteX0" fmla="*/ 1380098 w 5737923"/>
              <a:gd name="connsiteY0" fmla="*/ 4248187 h 4622048"/>
              <a:gd name="connsiteX1" fmla="*/ 255491 w 5737923"/>
              <a:gd name="connsiteY1" fmla="*/ 10511 h 4622048"/>
              <a:gd name="connsiteX2" fmla="*/ 5685371 w 5737923"/>
              <a:gd name="connsiteY2" fmla="*/ 0 h 4622048"/>
              <a:gd name="connsiteX3" fmla="*/ 5737923 w 5737923"/>
              <a:gd name="connsiteY3" fmla="*/ 4294480 h 4622048"/>
              <a:gd name="connsiteX4" fmla="*/ 1380098 w 5737923"/>
              <a:gd name="connsiteY4" fmla="*/ 4248187 h 4622048"/>
              <a:gd name="connsiteX0" fmla="*/ 1528005 w 5885830"/>
              <a:gd name="connsiteY0" fmla="*/ 4248187 h 4815588"/>
              <a:gd name="connsiteX1" fmla="*/ 403398 w 5885830"/>
              <a:gd name="connsiteY1" fmla="*/ 10511 h 4815588"/>
              <a:gd name="connsiteX2" fmla="*/ 5833278 w 5885830"/>
              <a:gd name="connsiteY2" fmla="*/ 0 h 4815588"/>
              <a:gd name="connsiteX3" fmla="*/ 5885830 w 5885830"/>
              <a:gd name="connsiteY3" fmla="*/ 4294480 h 4815588"/>
              <a:gd name="connsiteX4" fmla="*/ 1528005 w 5885830"/>
              <a:gd name="connsiteY4" fmla="*/ 4248187 h 4815588"/>
              <a:gd name="connsiteX0" fmla="*/ 1528005 w 5885830"/>
              <a:gd name="connsiteY0" fmla="*/ 4248187 h 4849326"/>
              <a:gd name="connsiteX1" fmla="*/ 403398 w 5885830"/>
              <a:gd name="connsiteY1" fmla="*/ 10511 h 4849326"/>
              <a:gd name="connsiteX2" fmla="*/ 5833278 w 5885830"/>
              <a:gd name="connsiteY2" fmla="*/ 0 h 4849326"/>
              <a:gd name="connsiteX3" fmla="*/ 5885830 w 5885830"/>
              <a:gd name="connsiteY3" fmla="*/ 4294480 h 4849326"/>
              <a:gd name="connsiteX4" fmla="*/ 1528005 w 5885830"/>
              <a:gd name="connsiteY4" fmla="*/ 4248187 h 4849326"/>
              <a:gd name="connsiteX0" fmla="*/ 1476904 w 5834729"/>
              <a:gd name="connsiteY0" fmla="*/ 4248187 h 4849326"/>
              <a:gd name="connsiteX1" fmla="*/ 352297 w 5834729"/>
              <a:gd name="connsiteY1" fmla="*/ 10511 h 4849326"/>
              <a:gd name="connsiteX2" fmla="*/ 5782177 w 5834729"/>
              <a:gd name="connsiteY2" fmla="*/ 0 h 4849326"/>
              <a:gd name="connsiteX3" fmla="*/ 5834729 w 5834729"/>
              <a:gd name="connsiteY3" fmla="*/ 4294480 h 4849326"/>
              <a:gd name="connsiteX4" fmla="*/ 1476904 w 5834729"/>
              <a:gd name="connsiteY4" fmla="*/ 4248187 h 4849326"/>
              <a:gd name="connsiteX0" fmla="*/ 1551250 w 5909075"/>
              <a:gd name="connsiteY0" fmla="*/ 4248187 h 4849326"/>
              <a:gd name="connsiteX1" fmla="*/ 426643 w 5909075"/>
              <a:gd name="connsiteY1" fmla="*/ 10511 h 4849326"/>
              <a:gd name="connsiteX2" fmla="*/ 5856523 w 5909075"/>
              <a:gd name="connsiteY2" fmla="*/ 0 h 4849326"/>
              <a:gd name="connsiteX3" fmla="*/ 5909075 w 5909075"/>
              <a:gd name="connsiteY3" fmla="*/ 4294480 h 4849326"/>
              <a:gd name="connsiteX4" fmla="*/ 1551250 w 5909075"/>
              <a:gd name="connsiteY4" fmla="*/ 4248187 h 48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75" h="4849326">
                <a:moveTo>
                  <a:pt x="1551250" y="4248187"/>
                </a:moveTo>
                <a:cubicBezTo>
                  <a:pt x="-129745" y="3092757"/>
                  <a:pt x="-343453" y="1538349"/>
                  <a:pt x="426643" y="10511"/>
                </a:cubicBezTo>
                <a:lnTo>
                  <a:pt x="5856523" y="0"/>
                </a:lnTo>
                <a:cubicBezTo>
                  <a:pt x="5856523" y="1098666"/>
                  <a:pt x="5909075" y="3195814"/>
                  <a:pt x="5909075" y="4294480"/>
                </a:cubicBezTo>
                <a:cubicBezTo>
                  <a:pt x="5246924" y="4590809"/>
                  <a:pt x="3232245" y="5403617"/>
                  <a:pt x="1551250" y="4248187"/>
                </a:cubicBezTo>
                <a:close/>
              </a:path>
            </a:pathLst>
          </a:custGeom>
          <a:blipFill dpi="0" rotWithShape="1">
            <a:blip r:embed="rId4" cstate="screen">
              <a:extLst>
                <a:ext uri="{28A0092B-C50C-407E-A947-70E740481C1C}">
                  <a14:useLocalDpi xmlns:a14="http://schemas.microsoft.com/office/drawing/2010/main"/>
                </a:ext>
              </a:extLst>
            </a:blip>
            <a:srcRect/>
            <a:stretch>
              <a:fillRect r="6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1">
            <a:extLst>
              <a:ext uri="{FF2B5EF4-FFF2-40B4-BE49-F238E27FC236}">
                <a16:creationId xmlns:a16="http://schemas.microsoft.com/office/drawing/2014/main" id="{2E33E06C-BA6E-464D-B3AD-5C1076D1CBFF}"/>
              </a:ext>
            </a:extLst>
          </p:cNvPr>
          <p:cNvSpPr/>
          <p:nvPr userDrawn="1"/>
        </p:nvSpPr>
        <p:spPr>
          <a:xfrm rot="8810324">
            <a:off x="8440297" y="-609314"/>
            <a:ext cx="3244315" cy="519979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descr="A white text on a black background&#10;&#10;Description automatically generated">
            <a:extLst>
              <a:ext uri="{FF2B5EF4-FFF2-40B4-BE49-F238E27FC236}">
                <a16:creationId xmlns:a16="http://schemas.microsoft.com/office/drawing/2014/main" id="{2687FF8B-0884-8DB0-8C57-769C5AE9E56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883932" y="5856038"/>
            <a:ext cx="3956312" cy="603505"/>
          </a:xfrm>
          <a:prstGeom prst="rect">
            <a:avLst/>
          </a:prstGeom>
        </p:spPr>
      </p:pic>
    </p:spTree>
    <p:extLst>
      <p:ext uri="{BB962C8B-B14F-4D97-AF65-F5344CB8AC3E}">
        <p14:creationId xmlns:p14="http://schemas.microsoft.com/office/powerpoint/2010/main" val="16051674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ouble Image and Text">
    <p:spTree>
      <p:nvGrpSpPr>
        <p:cNvPr id="1" name=""/>
        <p:cNvGrpSpPr/>
        <p:nvPr/>
      </p:nvGrpSpPr>
      <p:grpSpPr>
        <a:xfrm>
          <a:off x="0" y="0"/>
          <a:ext cx="0" cy="0"/>
          <a:chOff x="0" y="0"/>
          <a:chExt cx="0" cy="0"/>
        </a:xfrm>
      </p:grpSpPr>
      <p:sp>
        <p:nvSpPr>
          <p:cNvPr id="17" name="Rectangle 16"/>
          <p:cNvSpPr/>
          <p:nvPr userDrawn="1"/>
        </p:nvSpPr>
        <p:spPr>
          <a:xfrm>
            <a:off x="5661658" y="1"/>
            <a:ext cx="6530341" cy="58306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71"/>
          <p:cNvSpPr>
            <a:spLocks noGrp="1"/>
          </p:cNvSpPr>
          <p:nvPr>
            <p:ph type="body" sz="quarter" idx="21" hasCustomPrompt="1"/>
          </p:nvPr>
        </p:nvSpPr>
        <p:spPr>
          <a:xfrm>
            <a:off x="557175" y="36491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16" name="Rectangle 15"/>
          <p:cNvSpPr/>
          <p:nvPr userDrawn="1"/>
        </p:nvSpPr>
        <p:spPr>
          <a:xfrm>
            <a:off x="0" y="5830645"/>
            <a:ext cx="12192000" cy="102735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2"/>
          <p:cNvSpPr/>
          <p:nvPr userDrawn="1"/>
        </p:nvSpPr>
        <p:spPr>
          <a:xfrm rot="2424855">
            <a:off x="2395138" y="1324546"/>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Arc 12"/>
          <p:cNvSpPr/>
          <p:nvPr userDrawn="1"/>
        </p:nvSpPr>
        <p:spPr>
          <a:xfrm rot="13004806">
            <a:off x="8795689" y="49019"/>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1" name="Text Placeholder 20"/>
          <p:cNvSpPr>
            <a:spLocks noGrp="1"/>
          </p:cNvSpPr>
          <p:nvPr>
            <p:ph type="body" sz="quarter" idx="22" hasCustomPrompt="1"/>
          </p:nvPr>
        </p:nvSpPr>
        <p:spPr>
          <a:xfrm>
            <a:off x="552502" y="1275403"/>
            <a:ext cx="4775200" cy="4554538"/>
          </a:xfrm>
        </p:spPr>
        <p:txBody>
          <a:bodyPr>
            <a:normAutofit/>
          </a:bodyPr>
          <a:lstStyle>
            <a:lvl1pPr>
              <a:defRPr sz="3200">
                <a:solidFill>
                  <a:srgbClr val="002060"/>
                </a:solidFill>
                <a:latin typeface="Gill Sans MT" panose="020B0502020104020203" pitchFamily="34" charset="0"/>
              </a:defRPr>
            </a:lvl1pPr>
            <a:lvl2pPr>
              <a:defRPr sz="2800">
                <a:solidFill>
                  <a:srgbClr val="002060"/>
                </a:solidFill>
                <a:latin typeface="Gill Sans MT" panose="020B0502020104020203" pitchFamily="34" charset="0"/>
              </a:defRPr>
            </a:lvl2pPr>
            <a:lvl3pPr>
              <a:defRPr sz="2400">
                <a:solidFill>
                  <a:srgbClr val="002060"/>
                </a:solidFill>
                <a:latin typeface="Gill Sans MT" panose="020B0502020104020203" pitchFamily="34" charset="0"/>
              </a:defRPr>
            </a:lvl3pPr>
            <a:lvl4pPr>
              <a:defRPr sz="2000">
                <a:solidFill>
                  <a:srgbClr val="002060"/>
                </a:solidFill>
                <a:latin typeface="Gill Sans MT" panose="020B0502020104020203" pitchFamily="34" charset="0"/>
              </a:defRPr>
            </a:lvl4pPr>
            <a:lvl5pPr>
              <a:defRPr sz="2000">
                <a:solidFill>
                  <a:srgbClr val="002060"/>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23" hasCustomPrompt="1"/>
          </p:nvPr>
        </p:nvSpPr>
        <p:spPr>
          <a:xfrm>
            <a:off x="5984875" y="365125"/>
            <a:ext cx="5883275" cy="5302250"/>
          </a:xfrm>
        </p:spPr>
        <p:txBody>
          <a:body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Picture 2" descr="A white text on a black background&#10;&#10;Description automatically generated">
            <a:extLst>
              <a:ext uri="{FF2B5EF4-FFF2-40B4-BE49-F238E27FC236}">
                <a16:creationId xmlns:a16="http://schemas.microsoft.com/office/drawing/2014/main" id="{D4E8C2FE-3F80-D0DE-ABF7-0B420710A4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7132" y="6298454"/>
            <a:ext cx="2278840" cy="347620"/>
          </a:xfrm>
          <a:prstGeom prst="rect">
            <a:avLst/>
          </a:prstGeom>
        </p:spPr>
      </p:pic>
    </p:spTree>
    <p:extLst>
      <p:ext uri="{BB962C8B-B14F-4D97-AF65-F5344CB8AC3E}">
        <p14:creationId xmlns:p14="http://schemas.microsoft.com/office/powerpoint/2010/main" val="4971166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617"/>
            <a:ext cx="4543954" cy="6936170"/>
          </a:xfrm>
          <a:prstGeom prst="flowChartDelay">
            <a:avLst/>
          </a:prstGeom>
        </p:spPr>
      </p:pic>
      <p:sp>
        <p:nvSpPr>
          <p:cNvPr id="6" name="Flowchart: Delay 5"/>
          <p:cNvSpPr/>
          <p:nvPr userDrawn="1"/>
        </p:nvSpPr>
        <p:spPr>
          <a:xfrm>
            <a:off x="-1" y="-47066"/>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a:off x="3352801" y="-1"/>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39395" y="-47065"/>
            <a:ext cx="2691313" cy="6926188"/>
          </a:xfrm>
          <a:prstGeom prst="rect">
            <a:avLst/>
          </a:prstGeom>
        </p:spPr>
      </p:pic>
      <p:sp>
        <p:nvSpPr>
          <p:cNvPr id="18" name="Rectangle 17"/>
          <p:cNvSpPr/>
          <p:nvPr userDrawn="1"/>
        </p:nvSpPr>
        <p:spPr>
          <a:xfrm>
            <a:off x="4867516" y="9644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4758894" y="46651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4" name="Rectangle 53"/>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11" name="Picture 10" descr="Text&#10;&#10;Description automatically generated">
            <a:extLst>
              <a:ext uri="{FF2B5EF4-FFF2-40B4-BE49-F238E27FC236}">
                <a16:creationId xmlns:a16="http://schemas.microsoft.com/office/drawing/2014/main" id="{15F460BA-BDC8-4599-8074-28C2AA2268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8747" y="78206"/>
            <a:ext cx="2098395" cy="320094"/>
          </a:xfrm>
          <a:prstGeom prst="rect">
            <a:avLst/>
          </a:prstGeom>
        </p:spPr>
      </p:pic>
    </p:spTree>
    <p:extLst>
      <p:ext uri="{BB962C8B-B14F-4D97-AF65-F5344CB8AC3E}">
        <p14:creationId xmlns:p14="http://schemas.microsoft.com/office/powerpoint/2010/main" val="21429523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739789"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631167"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pic>
        <p:nvPicPr>
          <p:cNvPr id="12" name="Picture 11" descr="Text&#10;&#10;Description automatically generated">
            <a:extLst>
              <a:ext uri="{FF2B5EF4-FFF2-40B4-BE49-F238E27FC236}">
                <a16:creationId xmlns:a16="http://schemas.microsoft.com/office/drawing/2014/main" id="{07C0B2A2-7127-42CA-9E98-952D28E05C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09298" y="6310564"/>
            <a:ext cx="2098395" cy="320094"/>
          </a:xfrm>
          <a:prstGeom prst="rect">
            <a:avLst/>
          </a:prstGeom>
        </p:spPr>
      </p:pic>
    </p:spTree>
    <p:extLst>
      <p:ext uri="{BB962C8B-B14F-4D97-AF65-F5344CB8AC3E}">
        <p14:creationId xmlns:p14="http://schemas.microsoft.com/office/powerpoint/2010/main" val="20201539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2254825"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2146203"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pic>
        <p:nvPicPr>
          <p:cNvPr id="3" name="Picture 2" descr="Text&#10;&#10;Description automatically generated">
            <a:extLst>
              <a:ext uri="{FF2B5EF4-FFF2-40B4-BE49-F238E27FC236}">
                <a16:creationId xmlns:a16="http://schemas.microsoft.com/office/drawing/2014/main" id="{0C588057-23D9-F11B-6C3E-2D2F5CC08CE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09298" y="6310564"/>
            <a:ext cx="2098395" cy="320094"/>
          </a:xfrm>
          <a:prstGeom prst="rect">
            <a:avLst/>
          </a:prstGeom>
        </p:spPr>
      </p:pic>
    </p:spTree>
    <p:extLst>
      <p:ext uri="{BB962C8B-B14F-4D97-AF65-F5344CB8AC3E}">
        <p14:creationId xmlns:p14="http://schemas.microsoft.com/office/powerpoint/2010/main" val="16876888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7" name="Rectangle 6"/>
          <p:cNvSpPr/>
          <p:nvPr userDrawn="1"/>
        </p:nvSpPr>
        <p:spPr>
          <a:xfrm>
            <a:off x="-1" y="-1"/>
            <a:ext cx="10914681"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ectangle 19"/>
          <p:cNvSpPr/>
          <p:nvPr userDrawn="1"/>
        </p:nvSpPr>
        <p:spPr>
          <a:xfrm flipH="1">
            <a:off x="-35621" y="-15244"/>
            <a:ext cx="10757985"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31953" y="870385"/>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341257" y="361692"/>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1606550"/>
            <a:ext cx="6381750" cy="4255013"/>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pic>
        <p:nvPicPr>
          <p:cNvPr id="4" name="Picture 3" descr="A picture containing grass, field&#10;&#10;Description automatically generated">
            <a:extLst>
              <a:ext uri="{FF2B5EF4-FFF2-40B4-BE49-F238E27FC236}">
                <a16:creationId xmlns:a16="http://schemas.microsoft.com/office/drawing/2014/main" id="{FE7756BF-98FE-4DE0-BF65-0928C9CAE9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556750" y="-31824"/>
            <a:ext cx="2635250" cy="6892367"/>
          </a:xfrm>
          <a:prstGeom prst="flowChartDelay">
            <a:avLst/>
          </a:prstGeom>
        </p:spPr>
      </p:pic>
      <p:sp>
        <p:nvSpPr>
          <p:cNvPr id="6" name="Flowchart: Delay 5"/>
          <p:cNvSpPr/>
          <p:nvPr userDrawn="1"/>
        </p:nvSpPr>
        <p:spPr>
          <a:xfrm flipH="1">
            <a:off x="9444876" y="-47365"/>
            <a:ext cx="4011630" cy="6924375"/>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 name="connsiteX0" fmla="*/ 0 w 4384412"/>
              <a:gd name="connsiteY0" fmla="*/ 14514 h 6905068"/>
              <a:gd name="connsiteX1" fmla="*/ 2291064 w 4384412"/>
              <a:gd name="connsiteY1" fmla="*/ 0 h 6905068"/>
              <a:gd name="connsiteX2" fmla="*/ 4379345 w 4384412"/>
              <a:gd name="connsiteY2" fmla="*/ 3485191 h 6905068"/>
              <a:gd name="connsiteX3" fmla="*/ 2842607 w 4384412"/>
              <a:gd name="connsiteY3" fmla="*/ 6905068 h 6905068"/>
              <a:gd name="connsiteX4" fmla="*/ 0 w 4384412"/>
              <a:gd name="connsiteY4" fmla="*/ 6905067 h 6905068"/>
              <a:gd name="connsiteX5" fmla="*/ 0 w 4384412"/>
              <a:gd name="connsiteY5" fmla="*/ 14514 h 6905068"/>
              <a:gd name="connsiteX0" fmla="*/ 0 w 4381050"/>
              <a:gd name="connsiteY0" fmla="*/ 1814 h 6892368"/>
              <a:gd name="connsiteX1" fmla="*/ 2531647 w 4381050"/>
              <a:gd name="connsiteY1" fmla="*/ 0 h 6892368"/>
              <a:gd name="connsiteX2" fmla="*/ 4379345 w 4381050"/>
              <a:gd name="connsiteY2" fmla="*/ 3472491 h 6892368"/>
              <a:gd name="connsiteX3" fmla="*/ 2842607 w 4381050"/>
              <a:gd name="connsiteY3" fmla="*/ 6892368 h 6892368"/>
              <a:gd name="connsiteX4" fmla="*/ 0 w 4381050"/>
              <a:gd name="connsiteY4" fmla="*/ 6892367 h 6892368"/>
              <a:gd name="connsiteX5" fmla="*/ 0 w 4381050"/>
              <a:gd name="connsiteY5" fmla="*/ 1814 h 6892368"/>
              <a:gd name="connsiteX0" fmla="*/ 0 w 4383005"/>
              <a:gd name="connsiteY0" fmla="*/ 1814 h 6892368"/>
              <a:gd name="connsiteX1" fmla="*/ 2531647 w 4383005"/>
              <a:gd name="connsiteY1" fmla="*/ 0 h 6892368"/>
              <a:gd name="connsiteX2" fmla="*/ 4379345 w 4383005"/>
              <a:gd name="connsiteY2" fmla="*/ 3472491 h 6892368"/>
              <a:gd name="connsiteX3" fmla="*/ 2969581 w 4383005"/>
              <a:gd name="connsiteY3" fmla="*/ 6892368 h 6892368"/>
              <a:gd name="connsiteX4" fmla="*/ 0 w 4383005"/>
              <a:gd name="connsiteY4" fmla="*/ 6892367 h 6892368"/>
              <a:gd name="connsiteX5" fmla="*/ 0 w 4383005"/>
              <a:gd name="connsiteY5" fmla="*/ 1814 h 6892368"/>
              <a:gd name="connsiteX0" fmla="*/ 0 w 4223243"/>
              <a:gd name="connsiteY0" fmla="*/ 1814 h 6892368"/>
              <a:gd name="connsiteX1" fmla="*/ 2531647 w 4223243"/>
              <a:gd name="connsiteY1" fmla="*/ 0 h 6892368"/>
              <a:gd name="connsiteX2" fmla="*/ 4218956 w 4223243"/>
              <a:gd name="connsiteY2" fmla="*/ 3472491 h 6892368"/>
              <a:gd name="connsiteX3" fmla="*/ 2969581 w 4223243"/>
              <a:gd name="connsiteY3" fmla="*/ 6892368 h 6892368"/>
              <a:gd name="connsiteX4" fmla="*/ 0 w 4223243"/>
              <a:gd name="connsiteY4" fmla="*/ 6892367 h 6892368"/>
              <a:gd name="connsiteX5" fmla="*/ 0 w 4223243"/>
              <a:gd name="connsiteY5" fmla="*/ 1814 h 6892368"/>
              <a:gd name="connsiteX0" fmla="*/ 0 w 4222007"/>
              <a:gd name="connsiteY0" fmla="*/ 1814 h 6892367"/>
              <a:gd name="connsiteX1" fmla="*/ 2531647 w 4222007"/>
              <a:gd name="connsiteY1" fmla="*/ 0 h 6892367"/>
              <a:gd name="connsiteX2" fmla="*/ 4218956 w 4222007"/>
              <a:gd name="connsiteY2" fmla="*/ 3472491 h 6892367"/>
              <a:gd name="connsiteX3" fmla="*/ 2909435 w 4222007"/>
              <a:gd name="connsiteY3" fmla="*/ 6854268 h 6892367"/>
              <a:gd name="connsiteX4" fmla="*/ 0 w 4222007"/>
              <a:gd name="connsiteY4" fmla="*/ 6892367 h 6892367"/>
              <a:gd name="connsiteX5" fmla="*/ 0 w 4222007"/>
              <a:gd name="connsiteY5" fmla="*/ 1814 h 6892367"/>
              <a:gd name="connsiteX0" fmla="*/ 0 w 4222007"/>
              <a:gd name="connsiteY0" fmla="*/ 1814 h 6892367"/>
              <a:gd name="connsiteX1" fmla="*/ 2531647 w 4222007"/>
              <a:gd name="connsiteY1" fmla="*/ 0 h 6892367"/>
              <a:gd name="connsiteX2" fmla="*/ 4218956 w 4222007"/>
              <a:gd name="connsiteY2" fmla="*/ 3472491 h 6892367"/>
              <a:gd name="connsiteX3" fmla="*/ 2909435 w 4222007"/>
              <a:gd name="connsiteY3" fmla="*/ 6854268 h 6892367"/>
              <a:gd name="connsiteX4" fmla="*/ 0 w 4222007"/>
              <a:gd name="connsiteY4" fmla="*/ 6892367 h 6892367"/>
              <a:gd name="connsiteX5" fmla="*/ 0 w 4222007"/>
              <a:gd name="connsiteY5" fmla="*/ 1814 h 6892367"/>
              <a:gd name="connsiteX0" fmla="*/ 0 w 4222181"/>
              <a:gd name="connsiteY0" fmla="*/ 1814 h 6892367"/>
              <a:gd name="connsiteX1" fmla="*/ 2531647 w 4222181"/>
              <a:gd name="connsiteY1" fmla="*/ 0 h 6892367"/>
              <a:gd name="connsiteX2" fmla="*/ 4218956 w 4222181"/>
              <a:gd name="connsiteY2" fmla="*/ 3472491 h 6892367"/>
              <a:gd name="connsiteX3" fmla="*/ 2909435 w 4222181"/>
              <a:gd name="connsiteY3" fmla="*/ 6854268 h 6892367"/>
              <a:gd name="connsiteX4" fmla="*/ 0 w 4222181"/>
              <a:gd name="connsiteY4" fmla="*/ 6892367 h 6892367"/>
              <a:gd name="connsiteX5" fmla="*/ 0 w 4222181"/>
              <a:gd name="connsiteY5" fmla="*/ 1814 h 6892367"/>
              <a:gd name="connsiteX0" fmla="*/ 0 w 4221927"/>
              <a:gd name="connsiteY0" fmla="*/ 1814 h 6892367"/>
              <a:gd name="connsiteX1" fmla="*/ 2531647 w 4221927"/>
              <a:gd name="connsiteY1" fmla="*/ 0 h 6892367"/>
              <a:gd name="connsiteX2" fmla="*/ 4218956 w 4221927"/>
              <a:gd name="connsiteY2" fmla="*/ 3472491 h 6892367"/>
              <a:gd name="connsiteX3" fmla="*/ 2896069 w 4221927"/>
              <a:gd name="connsiteY3" fmla="*/ 6866968 h 6892367"/>
              <a:gd name="connsiteX4" fmla="*/ 0 w 4221927"/>
              <a:gd name="connsiteY4" fmla="*/ 6892367 h 6892367"/>
              <a:gd name="connsiteX5" fmla="*/ 0 w 4221927"/>
              <a:gd name="connsiteY5" fmla="*/ 1814 h 689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1927" h="6892367">
                <a:moveTo>
                  <a:pt x="0" y="1814"/>
                </a:moveTo>
                <a:lnTo>
                  <a:pt x="2531647" y="0"/>
                </a:lnTo>
                <a:cubicBezTo>
                  <a:pt x="3659075" y="14514"/>
                  <a:pt x="4158219" y="2327996"/>
                  <a:pt x="4218956" y="3472491"/>
                </a:cubicBezTo>
                <a:cubicBezTo>
                  <a:pt x="4279693" y="4616986"/>
                  <a:pt x="3394790" y="6828868"/>
                  <a:pt x="2896069" y="6866968"/>
                </a:cubicBezTo>
                <a:cubicBezTo>
                  <a:pt x="2694788" y="6873318"/>
                  <a:pt x="969812" y="6879667"/>
                  <a:pt x="0" y="6892367"/>
                </a:cubicBezTo>
                <a:lnTo>
                  <a:pt x="0" y="18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12768CEE-3B48-42D6-8EC1-1B7F72D844E4}"/>
              </a:ext>
            </a:extLst>
          </p:cNvPr>
          <p:cNvSpPr/>
          <p:nvPr userDrawn="1"/>
        </p:nvSpPr>
        <p:spPr>
          <a:xfrm rot="5400000">
            <a:off x="10328634" y="1840599"/>
            <a:ext cx="1619740" cy="1338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AF4E2F94-CDC2-437A-8D59-CB8985515A56}"/>
              </a:ext>
            </a:extLst>
          </p:cNvPr>
          <p:cNvSpPr>
            <a:spLocks noGrp="1"/>
          </p:cNvSpPr>
          <p:nvPr>
            <p:ph type="ctrTitle" hasCustomPrompt="1"/>
          </p:nvPr>
        </p:nvSpPr>
        <p:spPr>
          <a:xfrm rot="5400000" flipH="1">
            <a:off x="9104253" y="3087952"/>
            <a:ext cx="4848813" cy="646582"/>
          </a:xfrm>
          <a:prstGeom prst="rect">
            <a:avLst/>
          </a:prstGeom>
        </p:spPr>
        <p:txBody>
          <a:bodyPr anchor="b">
            <a:normAutofit/>
          </a:bodyPr>
          <a:lstStyle>
            <a:lvl1pPr algn="l">
              <a:defRPr sz="3600" spc="300">
                <a:solidFill>
                  <a:schemeClr val="bg1"/>
                </a:solidFill>
              </a:defRPr>
            </a:lvl1pPr>
          </a:lstStyle>
          <a:p>
            <a:r>
              <a:rPr lang="en-US" dirty="0"/>
              <a:t>Click to edit title</a:t>
            </a:r>
          </a:p>
        </p:txBody>
      </p:sp>
      <p:sp>
        <p:nvSpPr>
          <p:cNvPr id="16" name="Arc 12">
            <a:extLst>
              <a:ext uri="{FF2B5EF4-FFF2-40B4-BE49-F238E27FC236}">
                <a16:creationId xmlns:a16="http://schemas.microsoft.com/office/drawing/2014/main" id="{9E4AAE77-8EC2-413A-B2FC-CF36E1359C46}"/>
              </a:ext>
            </a:extLst>
          </p:cNvPr>
          <p:cNvSpPr/>
          <p:nvPr userDrawn="1"/>
        </p:nvSpPr>
        <p:spPr>
          <a:xfrm rot="13004806">
            <a:off x="7178474" y="188718"/>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w="317500">
            <a:gradFill flip="none" rotWithShape="1">
              <a:gsLst>
                <a:gs pos="0">
                  <a:schemeClr val="accent3"/>
                </a:gs>
                <a:gs pos="48000">
                  <a:schemeClr val="accent3">
                    <a:lumMod val="97000"/>
                    <a:lumOff val="3000"/>
                  </a:schemeClr>
                </a:gs>
                <a:gs pos="100000">
                  <a:schemeClr val="accent3">
                    <a:lumMod val="60000"/>
                    <a:lumOff val="40000"/>
                  </a:schemeClr>
                </a:gs>
              </a:gsLst>
              <a:lin ang="16200000" scaled="1"/>
              <a:tileRect/>
            </a:gra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941440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Lis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914400"/>
            <a:ext cx="12208933" cy="5977468"/>
          </a:xfrm>
          <a:prstGeom prst="rect">
            <a:avLst/>
          </a:prstGeom>
        </p:spPr>
      </p:pic>
      <p:sp>
        <p:nvSpPr>
          <p:cNvPr id="13" name="Rectangle 12"/>
          <p:cNvSpPr/>
          <p:nvPr userDrawn="1"/>
        </p:nvSpPr>
        <p:spPr>
          <a:xfrm>
            <a:off x="-1" y="914400"/>
            <a:ext cx="12208933" cy="5977468"/>
          </a:xfrm>
          <a:prstGeom prst="rect">
            <a:avLst/>
          </a:prstGeom>
          <a:solidFill>
            <a:srgbClr val="003883">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71"/>
          <p:cNvSpPr>
            <a:spLocks noGrp="1"/>
          </p:cNvSpPr>
          <p:nvPr>
            <p:ph type="body" sz="quarter" idx="21"/>
          </p:nvPr>
        </p:nvSpPr>
        <p:spPr>
          <a:xfrm>
            <a:off x="557175" y="364913"/>
            <a:ext cx="4995862" cy="631825"/>
          </a:xfrm>
          <a:prstGeom prst="rect">
            <a:avLst/>
          </a:prstGeom>
        </p:spPr>
        <p:txBody>
          <a:bodyPr/>
          <a:lstStyle>
            <a:lvl1pPr marL="0" indent="0">
              <a:buNone/>
              <a:defRPr b="1" baseline="0">
                <a:solidFill>
                  <a:srgbClr val="133D8D"/>
                </a:solidFill>
                <a:latin typeface="Gill Sans MT" panose="020B0502020104020203" pitchFamily="34" charset="0"/>
              </a:defRPr>
            </a:lvl1pPr>
          </a:lstStyle>
          <a:p>
            <a:pPr lvl="0"/>
            <a:endParaRPr lang="en-US" dirty="0"/>
          </a:p>
        </p:txBody>
      </p:sp>
      <p:sp>
        <p:nvSpPr>
          <p:cNvPr id="15" name="Arc 12"/>
          <p:cNvSpPr/>
          <p:nvPr userDrawn="1"/>
        </p:nvSpPr>
        <p:spPr>
          <a:xfrm rot="2424855">
            <a:off x="2395138" y="1324546"/>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7" name="Arc 12"/>
          <p:cNvSpPr/>
          <p:nvPr userDrawn="1"/>
        </p:nvSpPr>
        <p:spPr>
          <a:xfrm rot="13004806">
            <a:off x="8795689" y="49019"/>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16024800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Lis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914400"/>
            <a:ext cx="12208933" cy="5977468"/>
          </a:xfrm>
          <a:prstGeom prst="rect">
            <a:avLst/>
          </a:prstGeom>
        </p:spPr>
      </p:pic>
      <p:sp>
        <p:nvSpPr>
          <p:cNvPr id="13" name="Rectangle 12"/>
          <p:cNvSpPr/>
          <p:nvPr userDrawn="1"/>
        </p:nvSpPr>
        <p:spPr>
          <a:xfrm>
            <a:off x="-1" y="914400"/>
            <a:ext cx="12208933" cy="5977468"/>
          </a:xfrm>
          <a:prstGeom prst="rect">
            <a:avLst/>
          </a:prstGeom>
          <a:solidFill>
            <a:srgbClr val="003883">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57177" y="1400969"/>
            <a:ext cx="5555756" cy="50043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71"/>
          <p:cNvSpPr>
            <a:spLocks noGrp="1"/>
          </p:cNvSpPr>
          <p:nvPr>
            <p:ph type="body" sz="quarter" idx="21"/>
          </p:nvPr>
        </p:nvSpPr>
        <p:spPr>
          <a:xfrm>
            <a:off x="557175" y="364913"/>
            <a:ext cx="4995862" cy="631825"/>
          </a:xfrm>
          <a:prstGeom prst="rect">
            <a:avLst/>
          </a:prstGeom>
        </p:spPr>
        <p:txBody>
          <a:bodyPr/>
          <a:lstStyle>
            <a:lvl1pPr marL="0" indent="0">
              <a:buNone/>
              <a:defRPr b="1" baseline="0">
                <a:solidFill>
                  <a:srgbClr val="133D8D"/>
                </a:solidFill>
                <a:latin typeface="Gill Sans MT" panose="020B0502020104020203" pitchFamily="34" charset="0"/>
              </a:defRPr>
            </a:lvl1pPr>
          </a:lstStyle>
          <a:p>
            <a:pPr lvl="0"/>
            <a:endParaRPr lang="en-US" dirty="0"/>
          </a:p>
        </p:txBody>
      </p:sp>
      <p:sp>
        <p:nvSpPr>
          <p:cNvPr id="16" name="Text Placeholder 15"/>
          <p:cNvSpPr>
            <a:spLocks noGrp="1"/>
          </p:cNvSpPr>
          <p:nvPr>
            <p:ph type="body" sz="quarter" idx="22" hasCustomPrompt="1"/>
          </p:nvPr>
        </p:nvSpPr>
        <p:spPr>
          <a:xfrm>
            <a:off x="865433" y="1751965"/>
            <a:ext cx="5027367" cy="4384675"/>
          </a:xfrm>
          <a:prstGeom prst="rect">
            <a:avLst/>
          </a:prstGeom>
        </p:spPr>
        <p:txBody>
          <a:bodyPr>
            <a:normAutofit/>
          </a:bodyPr>
          <a:lstStyle>
            <a:lvl1pPr>
              <a:defRPr sz="3200" baseline="0">
                <a:solidFill>
                  <a:srgbClr val="133D8D"/>
                </a:solidFill>
                <a:latin typeface="Gill Sans MT" panose="020B0502020104020203" pitchFamily="34" charset="0"/>
              </a:defRPr>
            </a:lvl1pPr>
            <a:lvl2pPr>
              <a:defRPr sz="2800">
                <a:solidFill>
                  <a:srgbClr val="133D8D"/>
                </a:solidFill>
                <a:latin typeface="Gill Sans MT" panose="020B0502020104020203" pitchFamily="34" charset="0"/>
              </a:defRPr>
            </a:lvl2pPr>
            <a:lvl3pPr>
              <a:defRPr sz="2400">
                <a:solidFill>
                  <a:srgbClr val="133D8D"/>
                </a:solidFill>
                <a:latin typeface="Gill Sans MT" panose="020B0502020104020203" pitchFamily="34" charset="0"/>
              </a:defRPr>
            </a:lvl3pPr>
            <a:lvl4pPr>
              <a:defRPr sz="2000">
                <a:solidFill>
                  <a:srgbClr val="133D8D"/>
                </a:solidFill>
                <a:latin typeface="Gill Sans MT" panose="020B0502020104020203" pitchFamily="34" charset="0"/>
              </a:defRPr>
            </a:lvl4pPr>
            <a:lvl5pPr>
              <a:defRPr sz="2000">
                <a:solidFill>
                  <a:srgbClr val="133D8D"/>
                </a:solidFill>
                <a:latin typeface="Gill Sans MT" panose="020B0502020104020203" pitchFamily="34" charset="0"/>
              </a:defRPr>
            </a:lvl5pPr>
          </a:lstStyle>
          <a:p>
            <a:pPr lvl="0"/>
            <a:r>
              <a:rPr lang="en-US" dirty="0"/>
              <a:t>List item</a:t>
            </a:r>
          </a:p>
          <a:p>
            <a:pPr lvl="0"/>
            <a:r>
              <a:rPr lang="en-US" dirty="0"/>
              <a:t>List item</a:t>
            </a:r>
          </a:p>
          <a:p>
            <a:pPr lvl="0"/>
            <a:r>
              <a:rPr lang="en-US" dirty="0"/>
              <a:t>List item</a:t>
            </a:r>
          </a:p>
          <a:p>
            <a:pPr lvl="0"/>
            <a:r>
              <a:rPr lang="en-US" dirty="0"/>
              <a:t>List item</a:t>
            </a:r>
          </a:p>
          <a:p>
            <a:pPr lvl="0"/>
            <a:r>
              <a:rPr lang="en-US" dirty="0"/>
              <a:t>List item</a:t>
            </a:r>
          </a:p>
          <a:p>
            <a:pPr lvl="0"/>
            <a:endParaRPr lang="en-US" dirty="0"/>
          </a:p>
        </p:txBody>
      </p:sp>
      <p:sp>
        <p:nvSpPr>
          <p:cNvPr id="3" name="Picture Placeholder 2"/>
          <p:cNvSpPr>
            <a:spLocks noGrp="1"/>
          </p:cNvSpPr>
          <p:nvPr>
            <p:ph type="pic" sz="quarter" idx="23"/>
          </p:nvPr>
        </p:nvSpPr>
        <p:spPr>
          <a:xfrm>
            <a:off x="6418263" y="1401763"/>
            <a:ext cx="5248275" cy="5003800"/>
          </a:xfrm>
          <a:prstGeom prst="rect">
            <a:avLst/>
          </a:prstGeom>
        </p:spPr>
        <p:txBody>
          <a:bodyPr/>
          <a:lstStyle/>
          <a:p>
            <a:endParaRPr lang="en-US"/>
          </a:p>
        </p:txBody>
      </p:sp>
      <p:sp>
        <p:nvSpPr>
          <p:cNvPr id="15" name="Arc 12"/>
          <p:cNvSpPr/>
          <p:nvPr userDrawn="1"/>
        </p:nvSpPr>
        <p:spPr>
          <a:xfrm rot="2424855">
            <a:off x="2395138" y="1324546"/>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7" name="Arc 12"/>
          <p:cNvSpPr/>
          <p:nvPr userDrawn="1"/>
        </p:nvSpPr>
        <p:spPr>
          <a:xfrm rot="13004806">
            <a:off x="8795689" y="49019"/>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8" name="Rectangle 17"/>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4669491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Double List Layou">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914400"/>
            <a:ext cx="12208933" cy="5977468"/>
          </a:xfrm>
          <a:prstGeom prst="rect">
            <a:avLst/>
          </a:prstGeom>
        </p:spPr>
      </p:pic>
      <p:sp>
        <p:nvSpPr>
          <p:cNvPr id="13" name="Rectangle 12"/>
          <p:cNvSpPr/>
          <p:nvPr userDrawn="1"/>
        </p:nvSpPr>
        <p:spPr>
          <a:xfrm>
            <a:off x="-1" y="914400"/>
            <a:ext cx="12208933" cy="5977468"/>
          </a:xfrm>
          <a:prstGeom prst="rect">
            <a:avLst/>
          </a:prstGeom>
          <a:solidFill>
            <a:srgbClr val="003883">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57176" y="1400969"/>
            <a:ext cx="5267891" cy="50043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71"/>
          <p:cNvSpPr>
            <a:spLocks noGrp="1"/>
          </p:cNvSpPr>
          <p:nvPr>
            <p:ph type="body" sz="quarter" idx="21"/>
          </p:nvPr>
        </p:nvSpPr>
        <p:spPr>
          <a:xfrm>
            <a:off x="557175" y="364913"/>
            <a:ext cx="4995862" cy="631825"/>
          </a:xfrm>
          <a:prstGeom prst="rect">
            <a:avLst/>
          </a:prstGeom>
        </p:spPr>
        <p:txBody>
          <a:bodyPr/>
          <a:lstStyle>
            <a:lvl1pPr marL="0" indent="0">
              <a:buNone/>
              <a:defRPr b="1" baseline="0">
                <a:solidFill>
                  <a:srgbClr val="133D8D"/>
                </a:solidFill>
                <a:latin typeface="Gill Sans MT" panose="020B0502020104020203" pitchFamily="34" charset="0"/>
              </a:defRPr>
            </a:lvl1pPr>
          </a:lstStyle>
          <a:p>
            <a:pPr lvl="0"/>
            <a:endParaRPr lang="en-US" dirty="0"/>
          </a:p>
        </p:txBody>
      </p:sp>
      <p:sp>
        <p:nvSpPr>
          <p:cNvPr id="14" name="Rectangle 13"/>
          <p:cNvSpPr/>
          <p:nvPr userDrawn="1"/>
        </p:nvSpPr>
        <p:spPr>
          <a:xfrm>
            <a:off x="6180667" y="1400969"/>
            <a:ext cx="5435601" cy="50043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22" hasCustomPrompt="1"/>
          </p:nvPr>
        </p:nvSpPr>
        <p:spPr>
          <a:xfrm>
            <a:off x="865433" y="1751965"/>
            <a:ext cx="4651375" cy="4384675"/>
          </a:xfrm>
          <a:prstGeom prst="rect">
            <a:avLst/>
          </a:prstGeom>
        </p:spPr>
        <p:txBody>
          <a:bodyPr>
            <a:normAutofit/>
          </a:bodyPr>
          <a:lstStyle>
            <a:lvl1pPr>
              <a:defRPr sz="3200" baseline="0">
                <a:solidFill>
                  <a:srgbClr val="133D8D"/>
                </a:solidFill>
                <a:latin typeface="Gill Sans MT" panose="020B0502020104020203" pitchFamily="34" charset="0"/>
              </a:defRPr>
            </a:lvl1pPr>
            <a:lvl2pPr>
              <a:defRPr sz="2800">
                <a:solidFill>
                  <a:srgbClr val="133D8D"/>
                </a:solidFill>
                <a:latin typeface="Gill Sans MT" panose="020B0502020104020203" pitchFamily="34" charset="0"/>
              </a:defRPr>
            </a:lvl2pPr>
            <a:lvl3pPr>
              <a:defRPr sz="2400">
                <a:solidFill>
                  <a:srgbClr val="133D8D"/>
                </a:solidFill>
                <a:latin typeface="Gill Sans MT" panose="020B0502020104020203" pitchFamily="34" charset="0"/>
              </a:defRPr>
            </a:lvl3pPr>
            <a:lvl4pPr>
              <a:defRPr sz="2000">
                <a:solidFill>
                  <a:srgbClr val="133D8D"/>
                </a:solidFill>
                <a:latin typeface="Gill Sans MT" panose="020B0502020104020203" pitchFamily="34" charset="0"/>
              </a:defRPr>
            </a:lvl4pPr>
            <a:lvl5pPr>
              <a:defRPr sz="2000">
                <a:solidFill>
                  <a:srgbClr val="133D8D"/>
                </a:solidFill>
                <a:latin typeface="Gill Sans MT" panose="020B0502020104020203" pitchFamily="34" charset="0"/>
              </a:defRPr>
            </a:lvl5pPr>
          </a:lstStyle>
          <a:p>
            <a:pPr lvl="0"/>
            <a:r>
              <a:rPr lang="en-US" dirty="0"/>
              <a:t>List item</a:t>
            </a:r>
          </a:p>
          <a:p>
            <a:pPr lvl="0"/>
            <a:r>
              <a:rPr lang="en-US" dirty="0"/>
              <a:t>List item</a:t>
            </a:r>
          </a:p>
          <a:p>
            <a:pPr lvl="0"/>
            <a:r>
              <a:rPr lang="en-US" dirty="0"/>
              <a:t>List item</a:t>
            </a:r>
          </a:p>
          <a:p>
            <a:pPr lvl="0"/>
            <a:r>
              <a:rPr lang="en-US" dirty="0"/>
              <a:t>List item</a:t>
            </a:r>
          </a:p>
          <a:p>
            <a:pPr lvl="0"/>
            <a:r>
              <a:rPr lang="en-US" dirty="0"/>
              <a:t>List item</a:t>
            </a:r>
          </a:p>
          <a:p>
            <a:pPr lvl="0"/>
            <a:endParaRPr lang="en-US" dirty="0"/>
          </a:p>
        </p:txBody>
      </p:sp>
      <p:sp>
        <p:nvSpPr>
          <p:cNvPr id="19" name="Text Placeholder 15"/>
          <p:cNvSpPr>
            <a:spLocks noGrp="1"/>
          </p:cNvSpPr>
          <p:nvPr>
            <p:ph type="body" sz="quarter" idx="23" hasCustomPrompt="1"/>
          </p:nvPr>
        </p:nvSpPr>
        <p:spPr>
          <a:xfrm>
            <a:off x="6572779" y="1710796"/>
            <a:ext cx="4651375" cy="4384675"/>
          </a:xfrm>
          <a:prstGeom prst="rect">
            <a:avLst/>
          </a:prstGeom>
        </p:spPr>
        <p:txBody>
          <a:bodyPr>
            <a:normAutofit/>
          </a:bodyPr>
          <a:lstStyle>
            <a:lvl1pPr>
              <a:defRPr sz="3200" baseline="0">
                <a:solidFill>
                  <a:srgbClr val="133D8D"/>
                </a:solidFill>
                <a:latin typeface="Gill Sans MT" panose="020B0502020104020203" pitchFamily="34" charset="0"/>
              </a:defRPr>
            </a:lvl1pPr>
            <a:lvl2pPr>
              <a:defRPr sz="2800">
                <a:solidFill>
                  <a:srgbClr val="133D8D"/>
                </a:solidFill>
                <a:latin typeface="Gill Sans MT" panose="020B0502020104020203" pitchFamily="34" charset="0"/>
              </a:defRPr>
            </a:lvl2pPr>
            <a:lvl3pPr>
              <a:defRPr sz="2400">
                <a:solidFill>
                  <a:srgbClr val="133D8D"/>
                </a:solidFill>
                <a:latin typeface="Gill Sans MT" panose="020B0502020104020203" pitchFamily="34" charset="0"/>
              </a:defRPr>
            </a:lvl3pPr>
            <a:lvl4pPr>
              <a:defRPr sz="2000">
                <a:solidFill>
                  <a:srgbClr val="133D8D"/>
                </a:solidFill>
                <a:latin typeface="Gill Sans MT" panose="020B0502020104020203" pitchFamily="34" charset="0"/>
              </a:defRPr>
            </a:lvl4pPr>
            <a:lvl5pPr>
              <a:defRPr sz="2000">
                <a:solidFill>
                  <a:srgbClr val="133D8D"/>
                </a:solidFill>
                <a:latin typeface="Gill Sans MT" panose="020B0502020104020203" pitchFamily="34" charset="0"/>
              </a:defRPr>
            </a:lvl5pPr>
          </a:lstStyle>
          <a:p>
            <a:pPr lvl="0"/>
            <a:r>
              <a:rPr lang="en-US" dirty="0"/>
              <a:t>List item</a:t>
            </a:r>
          </a:p>
          <a:p>
            <a:pPr lvl="0"/>
            <a:r>
              <a:rPr lang="en-US" dirty="0"/>
              <a:t>List item</a:t>
            </a:r>
          </a:p>
          <a:p>
            <a:pPr lvl="0"/>
            <a:r>
              <a:rPr lang="en-US" dirty="0"/>
              <a:t>List item</a:t>
            </a:r>
          </a:p>
          <a:p>
            <a:pPr lvl="0"/>
            <a:r>
              <a:rPr lang="en-US" dirty="0"/>
              <a:t>List item</a:t>
            </a:r>
          </a:p>
          <a:p>
            <a:pPr lvl="0"/>
            <a:r>
              <a:rPr lang="en-US" dirty="0"/>
              <a:t>List item</a:t>
            </a:r>
          </a:p>
          <a:p>
            <a:pPr lvl="0"/>
            <a:endParaRPr lang="en-US" dirty="0"/>
          </a:p>
        </p:txBody>
      </p:sp>
      <p:sp>
        <p:nvSpPr>
          <p:cNvPr id="20" name="Arc 12"/>
          <p:cNvSpPr/>
          <p:nvPr userDrawn="1"/>
        </p:nvSpPr>
        <p:spPr>
          <a:xfrm rot="5588018">
            <a:off x="6260626" y="2911971"/>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1" name="Arc 12"/>
          <p:cNvSpPr/>
          <p:nvPr userDrawn="1"/>
        </p:nvSpPr>
        <p:spPr>
          <a:xfrm rot="10015731">
            <a:off x="-1071975" y="2166736"/>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5" name="Rectangle 14"/>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3284817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ighlights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193FC96-77F4-445A-9A33-A1ABF1ADF1AE}"/>
              </a:ext>
            </a:extLst>
          </p:cNvPr>
          <p:cNvSpPr/>
          <p:nvPr userDrawn="1"/>
        </p:nvSpPr>
        <p:spPr>
          <a:xfrm rot="10800000">
            <a:off x="7968095" y="0"/>
            <a:ext cx="4223905" cy="6858000"/>
          </a:xfrm>
          <a:prstGeom prst="rect">
            <a:avLst/>
          </a:prstGeom>
          <a:gradFill flip="none" rotWithShape="1">
            <a:gsLst>
              <a:gs pos="0">
                <a:srgbClr val="001B50"/>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userDrawn="1"/>
        </p:nvSpPr>
        <p:spPr>
          <a:xfrm>
            <a:off x="0" y="1184967"/>
            <a:ext cx="7968095" cy="5739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665797" y="862898"/>
            <a:ext cx="1619740" cy="1338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57"/>
          <p:cNvSpPr>
            <a:spLocks noGrp="1"/>
          </p:cNvSpPr>
          <p:nvPr>
            <p:ph type="body" sz="quarter" idx="13" hasCustomPrompt="1"/>
          </p:nvPr>
        </p:nvSpPr>
        <p:spPr>
          <a:xfrm>
            <a:off x="8132607" y="800517"/>
            <a:ext cx="3188863" cy="669937"/>
          </a:xfrm>
        </p:spPr>
        <p:txBody>
          <a:bodyPr/>
          <a:lstStyle>
            <a:lvl1pPr marL="0" indent="0">
              <a:buNone/>
              <a:defRPr sz="5400" b="1">
                <a:solidFill>
                  <a:schemeClr val="accent3"/>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8132606" y="1388821"/>
            <a:ext cx="3036451" cy="343545"/>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8149706" y="2222550"/>
            <a:ext cx="3188863" cy="669937"/>
          </a:xfrm>
        </p:spPr>
        <p:txBody>
          <a:bodyPr/>
          <a:lstStyle>
            <a:lvl1pPr marL="0" indent="0">
              <a:buNone/>
              <a:defRPr sz="5400" b="1">
                <a:solidFill>
                  <a:schemeClr val="accent3"/>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8149706" y="2806767"/>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8132607" y="3700222"/>
            <a:ext cx="3188863" cy="669937"/>
          </a:xfrm>
        </p:spPr>
        <p:txBody>
          <a:bodyPr/>
          <a:lstStyle>
            <a:lvl1pPr marL="0" indent="0">
              <a:buNone/>
              <a:defRPr sz="5400" b="1">
                <a:solidFill>
                  <a:schemeClr val="accent3"/>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8132605" y="4323219"/>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9" name="Text Placeholder 57"/>
          <p:cNvSpPr>
            <a:spLocks noGrp="1"/>
          </p:cNvSpPr>
          <p:nvPr>
            <p:ph type="body" sz="quarter" idx="19" hasCustomPrompt="1"/>
          </p:nvPr>
        </p:nvSpPr>
        <p:spPr>
          <a:xfrm>
            <a:off x="8149706" y="5122255"/>
            <a:ext cx="3188863" cy="669937"/>
          </a:xfrm>
        </p:spPr>
        <p:txBody>
          <a:bodyPr/>
          <a:lstStyle>
            <a:lvl1pPr marL="0" indent="0">
              <a:buNone/>
              <a:defRPr sz="5400" b="1">
                <a:solidFill>
                  <a:schemeClr val="accent3"/>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8154536" y="5694112"/>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557175" y="350737"/>
            <a:ext cx="4995862" cy="631825"/>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3200" b="1" baseline="0" dirty="0">
                <a:ln w="9525">
                  <a:solidFill>
                    <a:schemeClr val="bg1"/>
                  </a:solidFill>
                  <a:prstDash val="solid"/>
                </a:ln>
                <a:solidFill>
                  <a:schemeClr val="accent5"/>
                </a:solidFill>
                <a:effectLst>
                  <a:outerShdw blurRad="50800" dist="38100" dir="2700000" algn="tl" rotWithShape="0">
                    <a:prstClr val="black">
                      <a:alpha val="40000"/>
                    </a:prstClr>
                  </a:outerShdw>
                </a:effectLst>
                <a:latin typeface="+mj-lt"/>
                <a:ea typeface="+mj-ea"/>
                <a:cs typeface="+mj-cs"/>
              </a:defRPr>
            </a:lvl1pPr>
          </a:lstStyle>
          <a:p>
            <a:pPr marL="0" lvl="0" indent="0"/>
            <a:r>
              <a:rPr lang="en-US" dirty="0"/>
              <a:t>SLIDE TITLE</a:t>
            </a:r>
          </a:p>
        </p:txBody>
      </p:sp>
      <p:sp>
        <p:nvSpPr>
          <p:cNvPr id="3" name="Content Placeholder 2"/>
          <p:cNvSpPr>
            <a:spLocks noGrp="1"/>
          </p:cNvSpPr>
          <p:nvPr>
            <p:ph sz="quarter" idx="39" hasCustomPrompt="1"/>
          </p:nvPr>
        </p:nvSpPr>
        <p:spPr>
          <a:xfrm>
            <a:off x="557175" y="1667940"/>
            <a:ext cx="6562053" cy="4313312"/>
          </a:xfrm>
        </p:spPr>
        <p:txBody>
          <a:bodyPr/>
          <a:lstStyle>
            <a:lvl1pPr>
              <a:defRPr>
                <a:solidFill>
                  <a:srgbClr val="133D8D"/>
                </a:solidFill>
                <a:latin typeface="Gill Sans MT" panose="020B0502020104020203" pitchFamily="34" charset="0"/>
              </a:defRPr>
            </a:lvl1pPr>
            <a:lvl2pPr>
              <a:buClr>
                <a:schemeClr val="accent3"/>
              </a:buClr>
              <a:defRPr>
                <a:solidFill>
                  <a:schemeClr val="accent5">
                    <a:lumMod val="75000"/>
                  </a:schemeClr>
                </a:solidFill>
                <a:latin typeface="Gill Sans MT" panose="020B0502020104020203" pitchFamily="34" charset="0"/>
              </a:defRPr>
            </a:lvl2pPr>
            <a:lvl3pPr>
              <a:buClr>
                <a:schemeClr val="accent3"/>
              </a:buClr>
              <a:defRPr>
                <a:solidFill>
                  <a:schemeClr val="accent5">
                    <a:lumMod val="75000"/>
                  </a:schemeClr>
                </a:solidFill>
                <a:latin typeface="Gill Sans MT" panose="020B0502020104020203" pitchFamily="34" charset="0"/>
              </a:defRPr>
            </a:lvl3pPr>
            <a:lvl4pPr>
              <a:buClr>
                <a:schemeClr val="accent3"/>
              </a:buClr>
              <a:defRPr>
                <a:solidFill>
                  <a:schemeClr val="accent5">
                    <a:lumMod val="75000"/>
                  </a:schemeClr>
                </a:solidFill>
                <a:latin typeface="Gill Sans MT" panose="020B0502020104020203" pitchFamily="34" charset="0"/>
              </a:defRPr>
            </a:lvl4pPr>
            <a:lvl5pPr>
              <a:buClr>
                <a:schemeClr val="accent3"/>
              </a:buClr>
              <a:defRPr>
                <a:solidFill>
                  <a:schemeClr val="accent5">
                    <a:lumMod val="75000"/>
                  </a:schemeClr>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rc 12"/>
          <p:cNvSpPr/>
          <p:nvPr userDrawn="1"/>
        </p:nvSpPr>
        <p:spPr>
          <a:xfrm rot="2424855">
            <a:off x="8011323" y="1257862"/>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pic>
        <p:nvPicPr>
          <p:cNvPr id="20" name="Picture 3">
            <a:extLst>
              <a:ext uri="{FF2B5EF4-FFF2-40B4-BE49-F238E27FC236}">
                <a16:creationId xmlns:a16="http://schemas.microsoft.com/office/drawing/2014/main" id="{5024604A-C06A-4826-A029-A714E6D50E1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0144657" y="82161"/>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2109602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Highlights 2">
    <p:spTree>
      <p:nvGrpSpPr>
        <p:cNvPr id="1" name=""/>
        <p:cNvGrpSpPr/>
        <p:nvPr/>
      </p:nvGrpSpPr>
      <p:grpSpPr>
        <a:xfrm>
          <a:off x="0" y="0"/>
          <a:ext cx="0" cy="0"/>
          <a:chOff x="0" y="0"/>
          <a:chExt cx="0" cy="0"/>
        </a:xfrm>
      </p:grpSpPr>
      <p:sp>
        <p:nvSpPr>
          <p:cNvPr id="18" name="Rectangle 17"/>
          <p:cNvSpPr/>
          <p:nvPr userDrawn="1"/>
        </p:nvSpPr>
        <p:spPr>
          <a:xfrm>
            <a:off x="-2415" y="-17794"/>
            <a:ext cx="7968095" cy="1202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7227851" y="0"/>
            <a:ext cx="4964150" cy="6858000"/>
          </a:xfrm>
          <a:prstGeom prst="rect">
            <a:avLst/>
          </a:prstGeom>
          <a:gradFill flip="none" rotWithShape="1">
            <a:gsLst>
              <a:gs pos="0">
                <a:srgbClr val="002060"/>
              </a:gs>
              <a:gs pos="50000">
                <a:srgbClr val="160054"/>
              </a:gs>
              <a:gs pos="100000">
                <a:srgbClr val="00206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1184967"/>
            <a:ext cx="7227851" cy="5739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57"/>
          <p:cNvSpPr>
            <a:spLocks noGrp="1"/>
          </p:cNvSpPr>
          <p:nvPr>
            <p:ph type="body" sz="quarter" idx="13" hasCustomPrompt="1"/>
          </p:nvPr>
        </p:nvSpPr>
        <p:spPr>
          <a:xfrm>
            <a:off x="7571675" y="688473"/>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7571674" y="1276777"/>
            <a:ext cx="3036451" cy="343545"/>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7588774" y="2110506"/>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7588774" y="2694723"/>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7571675" y="3588178"/>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7571673" y="4211175"/>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9" name="Text Placeholder 57"/>
          <p:cNvSpPr>
            <a:spLocks noGrp="1"/>
          </p:cNvSpPr>
          <p:nvPr>
            <p:ph type="body" sz="quarter" idx="19" hasCustomPrompt="1"/>
          </p:nvPr>
        </p:nvSpPr>
        <p:spPr>
          <a:xfrm>
            <a:off x="7588774" y="5010211"/>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7593604" y="5582068"/>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557175" y="364913"/>
            <a:ext cx="4995862" cy="631825"/>
          </a:xfrm>
        </p:spPr>
        <p:txBody>
          <a:bodyPr>
            <a:normAutofit/>
          </a:bodyPr>
          <a:lstStyle>
            <a:lvl1pPr marL="0" indent="0">
              <a:buNone/>
              <a:defRPr sz="2600" b="1" baseline="0">
                <a:solidFill>
                  <a:srgbClr val="133D8D"/>
                </a:solidFill>
                <a:latin typeface="Gill Sans MT" panose="020B0502020104020203" pitchFamily="34" charset="0"/>
              </a:defRPr>
            </a:lvl1pPr>
          </a:lstStyle>
          <a:p>
            <a:pPr lvl="0"/>
            <a:r>
              <a:rPr lang="en-US" dirty="0"/>
              <a:t>SLIDE TITLE</a:t>
            </a:r>
          </a:p>
        </p:txBody>
      </p:sp>
      <p:sp>
        <p:nvSpPr>
          <p:cNvPr id="3" name="Content Placeholder 2"/>
          <p:cNvSpPr>
            <a:spLocks noGrp="1"/>
          </p:cNvSpPr>
          <p:nvPr>
            <p:ph sz="quarter" idx="39" hasCustomPrompt="1"/>
          </p:nvPr>
        </p:nvSpPr>
        <p:spPr>
          <a:xfrm>
            <a:off x="557175" y="1667940"/>
            <a:ext cx="6562053" cy="4313312"/>
          </a:xfrm>
        </p:spPr>
        <p:txBody>
          <a:bodyPr/>
          <a:lstStyle>
            <a:lvl1pPr>
              <a:defRPr>
                <a:solidFill>
                  <a:srgbClr val="133D8D"/>
                </a:solidFill>
                <a:latin typeface="Gill Sans MT" panose="020B0502020104020203" pitchFamily="34" charset="0"/>
              </a:defRPr>
            </a:lvl1pPr>
            <a:lvl2pPr>
              <a:defRPr>
                <a:solidFill>
                  <a:schemeClr val="accent5">
                    <a:lumMod val="75000"/>
                  </a:schemeClr>
                </a:solidFill>
                <a:latin typeface="Gill Sans MT" panose="020B0502020104020203" pitchFamily="34" charset="0"/>
              </a:defRPr>
            </a:lvl2pPr>
            <a:lvl3pPr>
              <a:defRPr>
                <a:solidFill>
                  <a:schemeClr val="accent5">
                    <a:lumMod val="75000"/>
                  </a:schemeClr>
                </a:solidFill>
                <a:latin typeface="Gill Sans MT" panose="020B0502020104020203" pitchFamily="34" charset="0"/>
              </a:defRPr>
            </a:lvl3pPr>
            <a:lvl4pPr>
              <a:defRPr>
                <a:solidFill>
                  <a:schemeClr val="accent5">
                    <a:lumMod val="75000"/>
                  </a:schemeClr>
                </a:solidFill>
                <a:latin typeface="Gill Sans MT" panose="020B0502020104020203" pitchFamily="34" charset="0"/>
              </a:defRPr>
            </a:lvl4pPr>
            <a:lvl5pPr>
              <a:defRPr>
                <a:solidFill>
                  <a:schemeClr val="accent5">
                    <a:lumMod val="75000"/>
                  </a:schemeClr>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rc 12"/>
          <p:cNvSpPr/>
          <p:nvPr userDrawn="1"/>
        </p:nvSpPr>
        <p:spPr>
          <a:xfrm rot="2424855">
            <a:off x="8011323" y="1257862"/>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Rectangle 18"/>
          <p:cNvSpPr/>
          <p:nvPr userDrawn="1"/>
        </p:nvSpPr>
        <p:spPr>
          <a:xfrm>
            <a:off x="10877216" y="6590397"/>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40602998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Presenter Information Slide">
    <p:spTree>
      <p:nvGrpSpPr>
        <p:cNvPr id="1" name=""/>
        <p:cNvGrpSpPr/>
        <p:nvPr/>
      </p:nvGrpSpPr>
      <p:grpSpPr>
        <a:xfrm>
          <a:off x="0" y="0"/>
          <a:ext cx="0" cy="0"/>
          <a:chOff x="0" y="0"/>
          <a:chExt cx="0" cy="0"/>
        </a:xfrm>
      </p:grpSpPr>
      <p:sp>
        <p:nvSpPr>
          <p:cNvPr id="12" name="Rectangle 11"/>
          <p:cNvSpPr/>
          <p:nvPr userDrawn="1"/>
        </p:nvSpPr>
        <p:spPr>
          <a:xfrm rot="10800000">
            <a:off x="9186530" y="0"/>
            <a:ext cx="300547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ontent Placeholder 77"/>
          <p:cNvSpPr>
            <a:spLocks noGrp="1"/>
          </p:cNvSpPr>
          <p:nvPr>
            <p:ph sz="quarter" idx="24"/>
          </p:nvPr>
        </p:nvSpPr>
        <p:spPr>
          <a:xfrm>
            <a:off x="6562925" y="622696"/>
            <a:ext cx="3424790" cy="3426303"/>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10" name="Picture Placeholder 75"/>
          <p:cNvSpPr>
            <a:spLocks noGrp="1"/>
          </p:cNvSpPr>
          <p:nvPr>
            <p:ph type="pic" sz="quarter" idx="23"/>
          </p:nvPr>
        </p:nvSpPr>
        <p:spPr>
          <a:xfrm>
            <a:off x="6719057" y="794767"/>
            <a:ext cx="3112525" cy="3082160"/>
          </a:xfrm>
          <a:prstGeom prst="ellipse">
            <a:avLst/>
          </a:prstGeom>
        </p:spPr>
        <p:txBody>
          <a:bodyPr/>
          <a:lstStyle/>
          <a:p>
            <a:endParaRPr lang="en-US"/>
          </a:p>
        </p:txBody>
      </p:sp>
      <p:sp>
        <p:nvSpPr>
          <p:cNvPr id="13" name="Rectangle 12"/>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Picture 2" descr="A picture containing grass, field&#10;&#10;Description automatically generated">
            <a:extLst>
              <a:ext uri="{FF2B5EF4-FFF2-40B4-BE49-F238E27FC236}">
                <a16:creationId xmlns:a16="http://schemas.microsoft.com/office/drawing/2014/main" id="{AB131C0C-51C4-4227-8ED1-09BFBC009A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495811"/>
            <a:ext cx="9186530" cy="2357055"/>
          </a:xfrm>
          <a:prstGeom prst="rect">
            <a:avLst/>
          </a:prstGeom>
        </p:spPr>
      </p:pic>
      <p:sp>
        <p:nvSpPr>
          <p:cNvPr id="16" name="Rectangle 15">
            <a:extLst>
              <a:ext uri="{FF2B5EF4-FFF2-40B4-BE49-F238E27FC236}">
                <a16:creationId xmlns:a16="http://schemas.microsoft.com/office/drawing/2014/main" id="{883D1009-79BC-4F2F-BE90-86AB782E1A4A}"/>
              </a:ext>
            </a:extLst>
          </p:cNvPr>
          <p:cNvSpPr/>
          <p:nvPr userDrawn="1"/>
        </p:nvSpPr>
        <p:spPr>
          <a:xfrm>
            <a:off x="-1" y="4498521"/>
            <a:ext cx="9186531" cy="2357055"/>
          </a:xfrm>
          <a:prstGeom prst="rect">
            <a:avLst/>
          </a:prstGeom>
          <a:gradFill flip="none" rotWithShape="1">
            <a:gsLst>
              <a:gs pos="0">
                <a:schemeClr val="accent1">
                  <a:shade val="30000"/>
                  <a:satMod val="115000"/>
                  <a:alpha val="53000"/>
                </a:schemeClr>
              </a:gs>
              <a:gs pos="50000">
                <a:schemeClr val="accent1">
                  <a:shade val="67500"/>
                  <a:satMod val="115000"/>
                  <a:alpha val="52000"/>
                </a:schemeClr>
              </a:gs>
              <a:gs pos="100000">
                <a:schemeClr val="accent1">
                  <a:shade val="100000"/>
                  <a:satMod val="115000"/>
                  <a:alpha val="5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descr="Text&#10;&#10;Description automatically generated">
            <a:extLst>
              <a:ext uri="{FF2B5EF4-FFF2-40B4-BE49-F238E27FC236}">
                <a16:creationId xmlns:a16="http://schemas.microsoft.com/office/drawing/2014/main" id="{C4CC343A-CBED-4A56-9569-2B7A35BE38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9298" y="6310564"/>
            <a:ext cx="2098395" cy="320094"/>
          </a:xfrm>
          <a:prstGeom prst="rect">
            <a:avLst/>
          </a:prstGeom>
        </p:spPr>
      </p:pic>
    </p:spTree>
    <p:extLst>
      <p:ext uri="{BB962C8B-B14F-4D97-AF65-F5344CB8AC3E}">
        <p14:creationId xmlns:p14="http://schemas.microsoft.com/office/powerpoint/2010/main" val="22116077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Quote and image">
    <p:spTree>
      <p:nvGrpSpPr>
        <p:cNvPr id="1" name=""/>
        <p:cNvGrpSpPr/>
        <p:nvPr/>
      </p:nvGrpSpPr>
      <p:grpSpPr>
        <a:xfrm>
          <a:off x="0" y="0"/>
          <a:ext cx="0" cy="0"/>
          <a:chOff x="0" y="0"/>
          <a:chExt cx="0" cy="0"/>
        </a:xfrm>
      </p:grpSpPr>
      <p:pic>
        <p:nvPicPr>
          <p:cNvPr id="11" name="Content Placeholder 3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322" y="-13855"/>
            <a:ext cx="9533647" cy="6858000"/>
          </a:xfrm>
          <a:prstGeom prst="rect">
            <a:avLst/>
          </a:prstGeom>
        </p:spPr>
      </p:pic>
      <p:sp>
        <p:nvSpPr>
          <p:cNvPr id="6" name="Rectangle 5"/>
          <p:cNvSpPr/>
          <p:nvPr userDrawn="1"/>
        </p:nvSpPr>
        <p:spPr>
          <a:xfrm>
            <a:off x="-54322" y="-13855"/>
            <a:ext cx="9457473" cy="6869431"/>
          </a:xfrm>
          <a:prstGeom prst="rect">
            <a:avLst/>
          </a:pr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9415604" y="-13855"/>
            <a:ext cx="2786460" cy="6858000"/>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 Placeholder 4"/>
          <p:cNvSpPr>
            <a:spLocks noGrp="1"/>
          </p:cNvSpPr>
          <p:nvPr>
            <p:ph type="body" sz="quarter" idx="23" hasCustomPrompt="1"/>
          </p:nvPr>
        </p:nvSpPr>
        <p:spPr>
          <a:xfrm>
            <a:off x="723900" y="1665289"/>
            <a:ext cx="4564063" cy="1956098"/>
          </a:xfrm>
        </p:spPr>
        <p:txBody>
          <a:bodyPr>
            <a:normAutofit/>
          </a:bodyPr>
          <a:lstStyle>
            <a:lvl1pPr marL="0" indent="0">
              <a:buNone/>
              <a:defRPr sz="3600" baseline="0">
                <a:solidFill>
                  <a:schemeClr val="bg1"/>
                </a:solidFill>
                <a:latin typeface="Century Gothic" panose="020B0502020202020204" pitchFamily="34" charset="0"/>
              </a:defRPr>
            </a:lvl1pPr>
          </a:lstStyle>
          <a:p>
            <a:pPr lvl="0"/>
            <a:r>
              <a:rPr lang="en-US" dirty="0"/>
              <a:t>“INSERT A QUOTE OF STARTLING STATISTIC HERE”</a:t>
            </a:r>
          </a:p>
        </p:txBody>
      </p:sp>
      <p:sp>
        <p:nvSpPr>
          <p:cNvPr id="16" name="Text Placeholder 15"/>
          <p:cNvSpPr>
            <a:spLocks noGrp="1"/>
          </p:cNvSpPr>
          <p:nvPr>
            <p:ph type="body" sz="quarter" idx="24" hasCustomPrompt="1"/>
          </p:nvPr>
        </p:nvSpPr>
        <p:spPr>
          <a:xfrm>
            <a:off x="723900" y="3802063"/>
            <a:ext cx="6148388" cy="1095375"/>
          </a:xfrm>
        </p:spPr>
        <p:txBody>
          <a:bodyPr>
            <a:normAutofit/>
          </a:bodyPr>
          <a:lstStyle>
            <a:lvl1pPr marL="0" indent="0">
              <a:buNone/>
              <a:defRPr sz="2000" i="1" baseline="0">
                <a:solidFill>
                  <a:schemeClr val="bg1"/>
                </a:solidFill>
                <a:latin typeface="Century Gothic" panose="020B0502020202020204" pitchFamily="34" charset="0"/>
              </a:defRPr>
            </a:lvl1pPr>
          </a:lstStyle>
          <a:p>
            <a:pPr lvl="0"/>
            <a:r>
              <a:rPr lang="en-US" dirty="0"/>
              <a:t>Credit the author or citation here</a:t>
            </a:r>
          </a:p>
        </p:txBody>
      </p:sp>
      <p:sp>
        <p:nvSpPr>
          <p:cNvPr id="12" name="Rectangle 11"/>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Picture 2" descr="Text&#10;&#10;Description automatically generated">
            <a:extLst>
              <a:ext uri="{FF2B5EF4-FFF2-40B4-BE49-F238E27FC236}">
                <a16:creationId xmlns:a16="http://schemas.microsoft.com/office/drawing/2014/main" id="{16D89904-17EF-4C12-8292-A7196D7BDC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22394" y="6271237"/>
            <a:ext cx="2176280" cy="330553"/>
          </a:xfrm>
          <a:prstGeom prst="rect">
            <a:avLst/>
          </a:prstGeom>
        </p:spPr>
      </p:pic>
    </p:spTree>
    <p:extLst>
      <p:ext uri="{BB962C8B-B14F-4D97-AF65-F5344CB8AC3E}">
        <p14:creationId xmlns:p14="http://schemas.microsoft.com/office/powerpoint/2010/main" val="34021863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2_Titelfoli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464E10E-763B-46C6-AB64-E1C669D75A84}"/>
              </a:ext>
            </a:extLst>
          </p:cNvPr>
          <p:cNvSpPr/>
          <p:nvPr userDrawn="1"/>
        </p:nvSpPr>
        <p:spPr>
          <a:xfrm>
            <a:off x="2" y="0"/>
            <a:ext cx="9607908" cy="6858000"/>
          </a:xfrm>
          <a:custGeom>
            <a:avLst/>
            <a:gdLst>
              <a:gd name="connsiteX0" fmla="*/ 0 w 10853056"/>
              <a:gd name="connsiteY0" fmla="*/ 0 h 6471558"/>
              <a:gd name="connsiteX1" fmla="*/ 10853056 w 10853056"/>
              <a:gd name="connsiteY1" fmla="*/ 0 h 6471558"/>
              <a:gd name="connsiteX2" fmla="*/ 4381498 w 10853056"/>
              <a:gd name="connsiteY2" fmla="*/ 6471558 h 6471558"/>
              <a:gd name="connsiteX3" fmla="*/ 0 w 10853056"/>
              <a:gd name="connsiteY3" fmla="*/ 6471558 h 6471558"/>
            </a:gdLst>
            <a:ahLst/>
            <a:cxnLst>
              <a:cxn ang="0">
                <a:pos x="connsiteX0" y="connsiteY0"/>
              </a:cxn>
              <a:cxn ang="0">
                <a:pos x="connsiteX1" y="connsiteY1"/>
              </a:cxn>
              <a:cxn ang="0">
                <a:pos x="connsiteX2" y="connsiteY2"/>
              </a:cxn>
              <a:cxn ang="0">
                <a:pos x="connsiteX3" y="connsiteY3"/>
              </a:cxn>
            </a:cxnLst>
            <a:rect l="l" t="t" r="r" b="b"/>
            <a:pathLst>
              <a:path w="10853056" h="6471558">
                <a:moveTo>
                  <a:pt x="0" y="0"/>
                </a:moveTo>
                <a:lnTo>
                  <a:pt x="10853056" y="0"/>
                </a:lnTo>
                <a:lnTo>
                  <a:pt x="4381498" y="6471558"/>
                </a:lnTo>
                <a:lnTo>
                  <a:pt x="0" y="647155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520" tIns="45760" rIns="91520" bIns="45760" rtlCol="0" anchor="ctr"/>
          <a:lstStyle/>
          <a:p>
            <a:pPr algn="ctr"/>
            <a:endParaRPr lang="id-ID" sz="1203"/>
          </a:p>
        </p:txBody>
      </p:sp>
      <p:sp>
        <p:nvSpPr>
          <p:cNvPr id="4" name="Picture Placeholder 3">
            <a:extLst>
              <a:ext uri="{FF2B5EF4-FFF2-40B4-BE49-F238E27FC236}">
                <a16:creationId xmlns:a16="http://schemas.microsoft.com/office/drawing/2014/main" id="{F1F94A82-0444-4542-8334-56C4C10E71E7}"/>
              </a:ext>
            </a:extLst>
          </p:cNvPr>
          <p:cNvSpPr>
            <a:spLocks noGrp="1"/>
          </p:cNvSpPr>
          <p:nvPr>
            <p:ph type="pic" sz="quarter" idx="14"/>
          </p:nvPr>
        </p:nvSpPr>
        <p:spPr>
          <a:xfrm>
            <a:off x="2504949" y="1971431"/>
            <a:ext cx="1844939" cy="1844932"/>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3">
                <a:solidFill>
                  <a:schemeClr val="tx1">
                    <a:lumMod val="50000"/>
                    <a:lumOff val="50000"/>
                  </a:schemeClr>
                </a:solidFill>
              </a:defRPr>
            </a:lvl1pPr>
          </a:lstStyle>
          <a:p>
            <a:endParaRPr lang="id-ID"/>
          </a:p>
        </p:txBody>
      </p:sp>
      <p:sp>
        <p:nvSpPr>
          <p:cNvPr id="3" name="Slide Number Placeholder 2"/>
          <p:cNvSpPr>
            <a:spLocks noGrp="1"/>
          </p:cNvSpPr>
          <p:nvPr>
            <p:ph type="sldNum" sz="quarter" idx="15"/>
          </p:nvPr>
        </p:nvSpPr>
        <p:spPr/>
        <p:txBody>
          <a:bodyPr/>
          <a:lstStyle/>
          <a:p>
            <a:pPr>
              <a:defRPr/>
            </a:pPr>
            <a:fld id="{828871C1-7077-4057-A2A7-DE0F05C797B0}" type="slidenum">
              <a:rPr lang="en-GB" altLang="en-US" smtClean="0"/>
              <a:pPr>
                <a:defRPr/>
              </a:pPr>
              <a:t>‹#›</a:t>
            </a:fld>
            <a:endParaRPr lang="en-GB" altLang="en-US"/>
          </a:p>
        </p:txBody>
      </p:sp>
    </p:spTree>
    <p:extLst>
      <p:ext uri="{BB962C8B-B14F-4D97-AF65-F5344CB8AC3E}">
        <p14:creationId xmlns:p14="http://schemas.microsoft.com/office/powerpoint/2010/main" val="36329414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333EEB23-5E8F-49BB-91C0-58F300DFD46E}"/>
              </a:ext>
            </a:extLst>
          </p:cNvPr>
          <p:cNvSpPr>
            <a:spLocks noGrp="1"/>
          </p:cNvSpPr>
          <p:nvPr>
            <p:ph type="sldNum" sz="quarter" idx="4"/>
          </p:nvPr>
        </p:nvSpPr>
        <p:spPr>
          <a:xfrm>
            <a:off x="9390343" y="63244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332595"/>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cSld name="1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013" y="232587"/>
            <a:ext cx="8488135" cy="1143000"/>
          </a:xfrm>
        </p:spPr>
        <p:txBody>
          <a:bodyPr/>
          <a:lstStyle>
            <a:lvl1pPr algn="l">
              <a:defRPr sz="4800" baseline="0"/>
            </a:lvl1pPr>
          </a:lstStyle>
          <a:p>
            <a:r>
              <a:rPr lang="en-US" dirty="0"/>
              <a:t>Content Layout</a:t>
            </a:r>
          </a:p>
        </p:txBody>
      </p:sp>
      <p:sp>
        <p:nvSpPr>
          <p:cNvPr id="3" name="Content Placeholder 2"/>
          <p:cNvSpPr>
            <a:spLocks noGrp="1"/>
          </p:cNvSpPr>
          <p:nvPr>
            <p:ph idx="1" hasCustomPrompt="1"/>
          </p:nvPr>
        </p:nvSpPr>
        <p:spPr>
          <a:xfrm>
            <a:off x="630767" y="1606549"/>
            <a:ext cx="9586384" cy="4572000"/>
          </a:xfrm>
        </p:spPr>
        <p:txBody>
          <a:bodyPr/>
          <a:lstStyle>
            <a:lvl1pPr>
              <a:buFont typeface="Arial" pitchFamily="34" charset="0"/>
              <a:buNone/>
              <a:defRPr/>
            </a:lvl1pPr>
            <a:lvl2pPr>
              <a:buFont typeface="Arial" pitchFamily="34" charset="0"/>
              <a:buChar char="•"/>
              <a:defRPr/>
            </a:lvl2pPr>
            <a:lvl3pPr>
              <a:buFont typeface="Arial" pitchFamily="34" charset="0"/>
              <a:buChar char="~"/>
              <a:defRPr/>
            </a:lvl3pPr>
            <a:lvl4pPr>
              <a:buFont typeface="Arial" pitchFamily="34" charset="0"/>
              <a:buChar char="−"/>
              <a:defRPr/>
            </a:lvl4pPr>
          </a:lstStyle>
          <a:p>
            <a:pPr lvl="0"/>
            <a:r>
              <a:rPr lang="en-US" dirty="0"/>
              <a:t>Content here</a:t>
            </a:r>
          </a:p>
          <a:p>
            <a:pPr lvl="1"/>
            <a:r>
              <a:rPr lang="en-US" dirty="0"/>
              <a:t>Bulleted information</a:t>
            </a:r>
          </a:p>
          <a:p>
            <a:pPr lvl="2"/>
            <a:r>
              <a:rPr lang="en-US" dirty="0"/>
              <a:t>Sub-bulleted information</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2188A04A-1F4B-4598-A55F-31A2EC2DA992}"/>
              </a:ext>
            </a:extLst>
          </p:cNvPr>
          <p:cNvSpPr>
            <a:spLocks noGrp="1"/>
          </p:cNvSpPr>
          <p:nvPr>
            <p:ph type="sldNum" sz="quarter" idx="4"/>
          </p:nvPr>
        </p:nvSpPr>
        <p:spPr>
          <a:xfrm>
            <a:off x="9376151" y="632446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71A27A6-876E-4098-B273-2B31E5164233}" type="slidenum">
              <a:rPr lang="en-US" smtClean="0"/>
              <a:t>‹#›</a:t>
            </a:fld>
            <a:endParaRPr lang="en-US"/>
          </a:p>
        </p:txBody>
      </p:sp>
    </p:spTree>
    <p:extLst>
      <p:ext uri="{BB962C8B-B14F-4D97-AF65-F5344CB8AC3E}">
        <p14:creationId xmlns:p14="http://schemas.microsoft.com/office/powerpoint/2010/main" val="84318004"/>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Section Header (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663438" y="-2706653"/>
            <a:ext cx="6858003" cy="12199119"/>
          </a:xfrm>
          <a:prstGeom prst="rect">
            <a:avLst/>
          </a:prstGeom>
        </p:spPr>
      </p:pic>
      <p:sp>
        <p:nvSpPr>
          <p:cNvPr id="10" name="Rectangle 9"/>
          <p:cNvSpPr/>
          <p:nvPr userDrawn="1"/>
        </p:nvSpPr>
        <p:spPr>
          <a:xfrm>
            <a:off x="0" y="0"/>
            <a:ext cx="1223947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14" name="Freeform 5">
            <a:extLst>
              <a:ext uri="{FF2B5EF4-FFF2-40B4-BE49-F238E27FC236}">
                <a16:creationId xmlns:a16="http://schemas.microsoft.com/office/drawing/2014/main" id="{4DA5967E-21A1-4025-8AA2-3B41C50CA062}"/>
              </a:ext>
            </a:extLst>
          </p:cNvPr>
          <p:cNvSpPr>
            <a:spLocks/>
          </p:cNvSpPr>
          <p:nvPr userDrawn="1"/>
        </p:nvSpPr>
        <p:spPr bwMode="auto">
          <a:xfrm>
            <a:off x="6178867" y="-10695"/>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a:blip r:embed="rId3" cstate="screen">
              <a:extLst>
                <a:ext uri="{28A0092B-C50C-407E-A947-70E740481C1C}">
                  <a14:useLocalDpi xmlns:a14="http://schemas.microsoft.com/office/drawing/2010/main"/>
                </a:ext>
              </a:extLst>
            </a:blip>
            <a:srcRect/>
            <a:stretch>
              <a:fillRect t="221"/>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a16="http://schemas.microsoft.com/office/drawing/2014/main" id="{C8BAA911-5FC9-468E-ADBF-317D8BBAA594}"/>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5026610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Section Header (B)">
    <p:spTree>
      <p:nvGrpSpPr>
        <p:cNvPr id="1" name=""/>
        <p:cNvGrpSpPr/>
        <p:nvPr/>
      </p:nvGrpSpPr>
      <p:grpSpPr>
        <a:xfrm>
          <a:off x="0" y="0"/>
          <a:ext cx="0" cy="0"/>
          <a:chOff x="0" y="0"/>
          <a:chExt cx="0" cy="0"/>
        </a:xfrm>
      </p:grpSpPr>
      <p:pic>
        <p:nvPicPr>
          <p:cNvPr id="5" name="Picture 4" descr="A picture containing text, hall&#10;&#10;Description automatically generated">
            <a:extLst>
              <a:ext uri="{FF2B5EF4-FFF2-40B4-BE49-F238E27FC236}">
                <a16:creationId xmlns:a16="http://schemas.microsoft.com/office/drawing/2014/main" id="{7A1E08E9-E01F-4217-BB40-E1F433B733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0" name="Rectangle 9"/>
          <p:cNvSpPr/>
          <p:nvPr userDrawn="1"/>
        </p:nvSpPr>
        <p:spPr>
          <a:xfrm>
            <a:off x="12699" y="1"/>
            <a:ext cx="12192001" cy="685800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4" name="Freeform 5">
            <a:extLst>
              <a:ext uri="{FF2B5EF4-FFF2-40B4-BE49-F238E27FC236}">
                <a16:creationId xmlns:a16="http://schemas.microsoft.com/office/drawing/2014/main" id="{D33749CA-98AD-49EC-94D1-333BEEA0CA9B}"/>
              </a:ext>
            </a:extLst>
          </p:cNvPr>
          <p:cNvSpPr>
            <a:spLocks/>
          </p:cNvSpPr>
          <p:nvPr userDrawn="1"/>
        </p:nvSpPr>
        <p:spPr bwMode="auto">
          <a:xfrm>
            <a:off x="6159499" y="-1"/>
            <a:ext cx="6036575"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6" name="Group 5">
            <a:extLst>
              <a:ext uri="{FF2B5EF4-FFF2-40B4-BE49-F238E27FC236}">
                <a16:creationId xmlns:a16="http://schemas.microsoft.com/office/drawing/2014/main" id="{445EDD17-0B26-4611-ABA9-6389314E7F96}"/>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91590578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Section Header (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4236" cy="6858000"/>
          </a:xfrm>
          <a:prstGeom prst="rect">
            <a:avLst/>
          </a:prstGeom>
        </p:spPr>
      </p:pic>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3" name="Rectangle 2">
            <a:extLst>
              <a:ext uri="{FF2B5EF4-FFF2-40B4-BE49-F238E27FC236}">
                <a16:creationId xmlns:a16="http://schemas.microsoft.com/office/drawing/2014/main" id="{CF1BE043-9378-4D34-9E42-15638206E97C}"/>
              </a:ext>
            </a:extLst>
          </p:cNvPr>
          <p:cNvSpPr/>
          <p:nvPr userDrawn="1"/>
        </p:nvSpPr>
        <p:spPr>
          <a:xfrm>
            <a:off x="0" y="-7"/>
            <a:ext cx="12224236" cy="6858000"/>
          </a:xfrm>
          <a:prstGeom prst="rect">
            <a:avLst/>
          </a:prstGeom>
          <a:solidFill>
            <a:srgbClr val="3B6CBB">
              <a:alpha val="93000"/>
            </a:srgbClr>
          </a:solidFill>
          <a:ln w="5080" cap="flat">
            <a:noFill/>
            <a:prstDash val="solid"/>
            <a:miter/>
          </a:ln>
        </p:spPr>
        <p:txBody>
          <a:bodyPr rtlCol="0" anchor="ctr"/>
          <a:lstStyle/>
          <a:p>
            <a:pPr algn="l"/>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Tree>
    <p:extLst>
      <p:ext uri="{BB962C8B-B14F-4D97-AF65-F5344CB8AC3E}">
        <p14:creationId xmlns:p14="http://schemas.microsoft.com/office/powerpoint/2010/main" val="3998107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Questions">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514"/>
            <a:ext cx="12192000" cy="6872514"/>
          </a:xfrm>
          <a:prstGeom prst="rect">
            <a:avLst/>
          </a:prstGeom>
        </p:spPr>
      </p:pic>
      <p:sp>
        <p:nvSpPr>
          <p:cNvPr id="21" name="Rectangle 20"/>
          <p:cNvSpPr/>
          <p:nvPr userDrawn="1"/>
        </p:nvSpPr>
        <p:spPr>
          <a:xfrm>
            <a:off x="0" y="-31451"/>
            <a:ext cx="12250801" cy="6906382"/>
          </a:xfrm>
          <a:prstGeom prst="rect">
            <a:avLst/>
          </a:prstGeom>
          <a:solidFill>
            <a:srgbClr val="003883">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12"/>
          <p:cNvSpPr/>
          <p:nvPr userDrawn="1"/>
        </p:nvSpPr>
        <p:spPr>
          <a:xfrm rot="5093870">
            <a:off x="-663366" y="442610"/>
            <a:ext cx="4597491" cy="3479985"/>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2184953" y="-31448"/>
            <a:ext cx="7822094" cy="6934142"/>
          </a:xfrm>
          <a:prstGeom prst="rect">
            <a:avLst/>
          </a:prstGeom>
        </p:spPr>
      </p:pic>
      <p:sp>
        <p:nvSpPr>
          <p:cNvPr id="2" name="Rectangle 1"/>
          <p:cNvSpPr/>
          <p:nvPr userDrawn="1"/>
        </p:nvSpPr>
        <p:spPr>
          <a:xfrm>
            <a:off x="6380338" y="1737118"/>
            <a:ext cx="4477508" cy="1015663"/>
          </a:xfrm>
          <a:prstGeom prst="rect">
            <a:avLst/>
          </a:prstGeom>
        </p:spPr>
        <p:txBody>
          <a:bodyPr wrap="none">
            <a:spAutoFit/>
          </a:bodyPr>
          <a:lstStyle/>
          <a:p>
            <a:pPr lvl="0"/>
            <a:r>
              <a:rPr lang="en-US" sz="6000" b="0" dirty="0">
                <a:solidFill>
                  <a:schemeClr val="bg1"/>
                </a:solidFill>
                <a:latin typeface="Century Gothic" panose="020B0502020202020204" pitchFamily="34" charset="0"/>
              </a:rPr>
              <a:t>THANK</a:t>
            </a:r>
            <a:r>
              <a:rPr lang="en-US" sz="6000" b="1" dirty="0">
                <a:solidFill>
                  <a:srgbClr val="EE7D11"/>
                </a:solidFill>
                <a:latin typeface="Century Gothic" panose="020B0502020202020204" pitchFamily="34" charset="0"/>
              </a:rPr>
              <a:t> YOU</a:t>
            </a:r>
            <a:endParaRPr lang="en-US" sz="2000" b="1" dirty="0">
              <a:solidFill>
                <a:srgbClr val="EE7D11"/>
              </a:solidFill>
              <a:latin typeface="Century Gothic" panose="020B0502020202020204" pitchFamily="34" charset="0"/>
            </a:endParaRPr>
          </a:p>
        </p:txBody>
      </p:sp>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Picture 2" descr="A white text on a black background&#10;&#10;Description automatically generated">
            <a:extLst>
              <a:ext uri="{FF2B5EF4-FFF2-40B4-BE49-F238E27FC236}">
                <a16:creationId xmlns:a16="http://schemas.microsoft.com/office/drawing/2014/main" id="{92440EA9-40B6-4C29-EB3A-B52E5932C3D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8292" y="5998285"/>
            <a:ext cx="3956312" cy="603505"/>
          </a:xfrm>
          <a:prstGeom prst="rect">
            <a:avLst/>
          </a:prstGeom>
        </p:spPr>
      </p:pic>
    </p:spTree>
    <p:extLst>
      <p:ext uri="{BB962C8B-B14F-4D97-AF65-F5344CB8AC3E}">
        <p14:creationId xmlns:p14="http://schemas.microsoft.com/office/powerpoint/2010/main" val="2818526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B)">
    <p:spTree>
      <p:nvGrpSpPr>
        <p:cNvPr id="1" name=""/>
        <p:cNvGrpSpPr/>
        <p:nvPr/>
      </p:nvGrpSpPr>
      <p:grpSpPr>
        <a:xfrm>
          <a:off x="0" y="0"/>
          <a:ext cx="0" cy="0"/>
          <a:chOff x="0" y="0"/>
          <a:chExt cx="0" cy="0"/>
        </a:xfrm>
      </p:grpSpPr>
      <p:pic>
        <p:nvPicPr>
          <p:cNvPr id="5" name="Picture 4" descr="A picture containing text, hall&#10;&#10;Description automatically generated">
            <a:extLst>
              <a:ext uri="{FF2B5EF4-FFF2-40B4-BE49-F238E27FC236}">
                <a16:creationId xmlns:a16="http://schemas.microsoft.com/office/drawing/2014/main" id="{7A1E08E9-E01F-4217-BB40-E1F433B733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0" name="Rectangle 9"/>
          <p:cNvSpPr/>
          <p:nvPr userDrawn="1"/>
        </p:nvSpPr>
        <p:spPr>
          <a:xfrm>
            <a:off x="12699" y="1"/>
            <a:ext cx="12192001" cy="685800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4" name="Freeform 5">
            <a:extLst>
              <a:ext uri="{FF2B5EF4-FFF2-40B4-BE49-F238E27FC236}">
                <a16:creationId xmlns:a16="http://schemas.microsoft.com/office/drawing/2014/main" id="{D33749CA-98AD-49EC-94D1-333BEEA0CA9B}"/>
              </a:ext>
            </a:extLst>
          </p:cNvPr>
          <p:cNvSpPr>
            <a:spLocks/>
          </p:cNvSpPr>
          <p:nvPr userDrawn="1"/>
        </p:nvSpPr>
        <p:spPr bwMode="auto">
          <a:xfrm>
            <a:off x="6159499" y="-1"/>
            <a:ext cx="6036575"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6" name="Group 5">
            <a:extLst>
              <a:ext uri="{FF2B5EF4-FFF2-40B4-BE49-F238E27FC236}">
                <a16:creationId xmlns:a16="http://schemas.microsoft.com/office/drawing/2014/main" id="{445EDD17-0B26-4611-ABA9-6389314E7F96}"/>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5" name="Picture 3">
            <a:extLst>
              <a:ext uri="{FF2B5EF4-FFF2-40B4-BE49-F238E27FC236}">
                <a16:creationId xmlns:a16="http://schemas.microsoft.com/office/drawing/2014/main" id="{4C62E6CB-EC55-4018-9B05-BCEB910A1CA1}"/>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1174863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Opener Slide">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l="-188"/>
          <a:stretch/>
        </p:blipFill>
        <p:spPr>
          <a:xfrm>
            <a:off x="-22860" y="-34290"/>
            <a:ext cx="12214860" cy="6892290"/>
          </a:xfrm>
          <a:prstGeom prst="rect">
            <a:avLst/>
          </a:prstGeom>
        </p:spPr>
      </p:pic>
      <p:sp>
        <p:nvSpPr>
          <p:cNvPr id="8" name="Rectangle 7"/>
          <p:cNvSpPr/>
          <p:nvPr userDrawn="1"/>
        </p:nvSpPr>
        <p:spPr>
          <a:xfrm>
            <a:off x="0" y="-34290"/>
            <a:ext cx="12192000" cy="6892290"/>
          </a:xfrm>
          <a:prstGeom prst="rect">
            <a:avLst/>
          </a:prstGeom>
          <a:gradFill flip="none" rotWithShape="1">
            <a:gsLst>
              <a:gs pos="0">
                <a:schemeClr val="accent1">
                  <a:shade val="30000"/>
                  <a:satMod val="115000"/>
                  <a:alpha val="88000"/>
                </a:schemeClr>
              </a:gs>
              <a:gs pos="50000">
                <a:schemeClr val="accent1">
                  <a:shade val="67500"/>
                  <a:satMod val="115000"/>
                  <a:alpha val="85000"/>
                </a:schemeClr>
              </a:gs>
              <a:gs pos="100000">
                <a:schemeClr val="accent1">
                  <a:shade val="100000"/>
                  <a:satMod val="115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16"/>
          <p:cNvSpPr>
            <a:spLocks noGrp="1"/>
          </p:cNvSpPr>
          <p:nvPr>
            <p:ph type="body" sz="quarter" idx="10" hasCustomPrompt="1"/>
          </p:nvPr>
        </p:nvSpPr>
        <p:spPr>
          <a:xfrm>
            <a:off x="753866" y="1771560"/>
            <a:ext cx="4846002" cy="606711"/>
          </a:xfrm>
        </p:spPr>
        <p:txBody>
          <a:bodyPr>
            <a:normAutofit/>
          </a:bodyPr>
          <a:lstStyle>
            <a:lvl1pPr marL="0" indent="0" algn="l">
              <a:buNone/>
              <a:defRPr sz="3200" b="0" baseline="0">
                <a:solidFill>
                  <a:schemeClr val="accent5">
                    <a:lumMod val="20000"/>
                    <a:lumOff val="80000"/>
                  </a:schemeClr>
                </a:solidFill>
                <a:latin typeface="Century Gothic" panose="020B0502020202020204" pitchFamily="34" charset="0"/>
              </a:defRPr>
            </a:lvl1pPr>
          </a:lstStyle>
          <a:p>
            <a:pPr lvl="0"/>
            <a:r>
              <a:rPr lang="en-US" dirty="0"/>
              <a:t>presentation for</a:t>
            </a:r>
          </a:p>
        </p:txBody>
      </p:sp>
      <p:sp>
        <p:nvSpPr>
          <p:cNvPr id="11" name="Text Placeholder 21"/>
          <p:cNvSpPr>
            <a:spLocks noGrp="1"/>
          </p:cNvSpPr>
          <p:nvPr>
            <p:ph type="body" sz="quarter" idx="11" hasCustomPrompt="1"/>
          </p:nvPr>
        </p:nvSpPr>
        <p:spPr>
          <a:xfrm>
            <a:off x="753866" y="2378271"/>
            <a:ext cx="8274020" cy="545403"/>
          </a:xfrm>
        </p:spPr>
        <p:txBody>
          <a:bodyPr>
            <a:normAutofit/>
          </a:bodyPr>
          <a:lstStyle>
            <a:lvl1pPr marL="0" indent="0">
              <a:buNone/>
              <a:defRPr sz="4000" b="1" baseline="0">
                <a:solidFill>
                  <a:srgbClr val="EE7D11"/>
                </a:solidFill>
                <a:latin typeface="Century Gothic" panose="020B0502020202020204" pitchFamily="34" charset="0"/>
              </a:defRPr>
            </a:lvl1pPr>
            <a:lvl2pPr>
              <a:defRPr b="1">
                <a:solidFill>
                  <a:srgbClr val="EE7D11"/>
                </a:solidFill>
              </a:defRPr>
            </a:lvl2pPr>
            <a:lvl3pPr>
              <a:defRPr b="1">
                <a:solidFill>
                  <a:srgbClr val="EE7D11"/>
                </a:solidFill>
              </a:defRPr>
            </a:lvl3pPr>
            <a:lvl4pPr>
              <a:defRPr b="1">
                <a:solidFill>
                  <a:srgbClr val="EE7D11"/>
                </a:solidFill>
              </a:defRPr>
            </a:lvl4pPr>
            <a:lvl5pPr>
              <a:defRPr b="1">
                <a:solidFill>
                  <a:srgbClr val="EE7D11"/>
                </a:solidFill>
              </a:defRPr>
            </a:lvl5pPr>
          </a:lstStyle>
          <a:p>
            <a:pPr lvl="0"/>
            <a:r>
              <a:rPr lang="en-US" dirty="0"/>
              <a:t>ENTER PRESENTATION TITLE</a:t>
            </a:r>
          </a:p>
        </p:txBody>
      </p:sp>
      <p:sp>
        <p:nvSpPr>
          <p:cNvPr id="13" name="Text Placeholder 2"/>
          <p:cNvSpPr>
            <a:spLocks noGrp="1"/>
          </p:cNvSpPr>
          <p:nvPr>
            <p:ph type="body" sz="quarter" idx="12" hasCustomPrompt="1"/>
          </p:nvPr>
        </p:nvSpPr>
        <p:spPr>
          <a:xfrm>
            <a:off x="753866" y="4194918"/>
            <a:ext cx="3349366" cy="488652"/>
          </a:xfrm>
        </p:spPr>
        <p:txBody>
          <a:bodyPr/>
          <a:lstStyle>
            <a:lvl1pPr marL="0" indent="0">
              <a:buNone/>
              <a:defRPr baseline="0">
                <a:solidFill>
                  <a:srgbClr val="EE7D11"/>
                </a:solidFill>
              </a:defRPr>
            </a:lvl1pPr>
          </a:lstStyle>
          <a:p>
            <a:pPr lvl="0"/>
            <a:r>
              <a:rPr lang="en-US" dirty="0"/>
              <a:t>Date </a:t>
            </a:r>
          </a:p>
        </p:txBody>
      </p:sp>
      <p:sp>
        <p:nvSpPr>
          <p:cNvPr id="15" name="Text Placeholder 2"/>
          <p:cNvSpPr>
            <a:spLocks noGrp="1"/>
          </p:cNvSpPr>
          <p:nvPr>
            <p:ph type="body" sz="quarter" idx="13" hasCustomPrompt="1"/>
          </p:nvPr>
        </p:nvSpPr>
        <p:spPr>
          <a:xfrm>
            <a:off x="757738" y="5701736"/>
            <a:ext cx="4788038" cy="458284"/>
          </a:xfrm>
        </p:spPr>
        <p:txBody>
          <a:bodyPr/>
          <a:lstStyle>
            <a:lvl1pPr marL="0" indent="0">
              <a:buNone/>
              <a:defRPr baseline="0">
                <a:solidFill>
                  <a:srgbClr val="EE7D11"/>
                </a:solidFill>
              </a:defRPr>
            </a:lvl1pPr>
          </a:lstStyle>
          <a:p>
            <a:pPr lvl="0"/>
            <a:r>
              <a:rPr lang="en-US" dirty="0"/>
              <a:t>Presenter name </a:t>
            </a:r>
          </a:p>
        </p:txBody>
      </p:sp>
      <p:sp>
        <p:nvSpPr>
          <p:cNvPr id="16" name="Text Placeholder 2"/>
          <p:cNvSpPr>
            <a:spLocks noGrp="1"/>
          </p:cNvSpPr>
          <p:nvPr>
            <p:ph type="body" sz="quarter" idx="14" hasCustomPrompt="1"/>
          </p:nvPr>
        </p:nvSpPr>
        <p:spPr>
          <a:xfrm>
            <a:off x="753866" y="6103626"/>
            <a:ext cx="4788038" cy="458284"/>
          </a:xfrm>
        </p:spPr>
        <p:txBody>
          <a:bodyPr/>
          <a:lstStyle>
            <a:lvl1pPr marL="0" indent="0">
              <a:buNone/>
              <a:defRPr sz="2400" i="1" baseline="0">
                <a:solidFill>
                  <a:schemeClr val="accent3">
                    <a:lumMod val="60000"/>
                    <a:lumOff val="40000"/>
                  </a:schemeClr>
                </a:solidFill>
              </a:defRPr>
            </a:lvl1pPr>
          </a:lstStyle>
          <a:p>
            <a:pPr lvl="0"/>
            <a:r>
              <a:rPr lang="en-US" dirty="0"/>
              <a:t>Title</a:t>
            </a:r>
          </a:p>
        </p:txBody>
      </p:sp>
      <p:sp>
        <p:nvSpPr>
          <p:cNvPr id="12" name="Rectangle 11"/>
          <p:cNvSpPr/>
          <p:nvPr userDrawn="1"/>
        </p:nvSpPr>
        <p:spPr>
          <a:xfrm>
            <a:off x="753866" y="6602233"/>
            <a:ext cx="1334020" cy="215444"/>
          </a:xfrm>
          <a:prstGeom prst="rect">
            <a:avLst/>
          </a:prstGeom>
        </p:spPr>
        <p:txBody>
          <a:bodyPr wrap="none">
            <a:spAutoFit/>
          </a:bodyPr>
          <a:lstStyle/>
          <a:p>
            <a:r>
              <a:rPr lang="en-US" sz="800" dirty="0">
                <a:solidFill>
                  <a:schemeClr val="bg1"/>
                </a:solidFill>
              </a:rPr>
              <a:t>Copyright © 2023 Eurofins </a:t>
            </a:r>
          </a:p>
        </p:txBody>
      </p:sp>
      <p:sp>
        <p:nvSpPr>
          <p:cNvPr id="14" name="Teardrop 4">
            <a:extLst>
              <a:ext uri="{FF2B5EF4-FFF2-40B4-BE49-F238E27FC236}">
                <a16:creationId xmlns:a16="http://schemas.microsoft.com/office/drawing/2014/main" id="{B2D1DDA8-2128-46ED-9CE0-A980DFB5A3B4}"/>
              </a:ext>
            </a:extLst>
          </p:cNvPr>
          <p:cNvSpPr/>
          <p:nvPr userDrawn="1"/>
        </p:nvSpPr>
        <p:spPr>
          <a:xfrm>
            <a:off x="8218147" y="-16622"/>
            <a:ext cx="4023840" cy="3779520"/>
          </a:xfrm>
          <a:custGeom>
            <a:avLst/>
            <a:gdLst>
              <a:gd name="connsiteX0" fmla="*/ 0 w 6550520"/>
              <a:gd name="connsiteY0" fmla="*/ 3295997 h 6591993"/>
              <a:gd name="connsiteX1" fmla="*/ 3275260 w 6550520"/>
              <a:gd name="connsiteY1" fmla="*/ 0 h 6591993"/>
              <a:gd name="connsiteX2" fmla="*/ 6550520 w 6550520"/>
              <a:gd name="connsiteY2" fmla="*/ 0 h 6591993"/>
              <a:gd name="connsiteX3" fmla="*/ 6550520 w 6550520"/>
              <a:gd name="connsiteY3" fmla="*/ 3295997 h 6591993"/>
              <a:gd name="connsiteX4" fmla="*/ 3275260 w 6550520"/>
              <a:gd name="connsiteY4" fmla="*/ 6591994 h 6591993"/>
              <a:gd name="connsiteX5" fmla="*/ 0 w 6550520"/>
              <a:gd name="connsiteY5" fmla="*/ 3295997 h 6591993"/>
              <a:gd name="connsiteX0" fmla="*/ 0 w 6729196"/>
              <a:gd name="connsiteY0" fmla="*/ 3295997 h 6617251"/>
              <a:gd name="connsiteX1" fmla="*/ 3275260 w 6729196"/>
              <a:gd name="connsiteY1" fmla="*/ 0 h 6617251"/>
              <a:gd name="connsiteX2" fmla="*/ 6550520 w 6729196"/>
              <a:gd name="connsiteY2" fmla="*/ 0 h 6617251"/>
              <a:gd name="connsiteX3" fmla="*/ 6729196 w 6729196"/>
              <a:gd name="connsiteY3" fmla="*/ 4294480 h 6617251"/>
              <a:gd name="connsiteX4" fmla="*/ 3275260 w 6729196"/>
              <a:gd name="connsiteY4" fmla="*/ 6591994 h 6617251"/>
              <a:gd name="connsiteX5" fmla="*/ 0 w 6729196"/>
              <a:gd name="connsiteY5" fmla="*/ 3295997 h 6617251"/>
              <a:gd name="connsiteX0" fmla="*/ 4844 w 6734040"/>
              <a:gd name="connsiteY0" fmla="*/ 3295997 h 6434655"/>
              <a:gd name="connsiteX1" fmla="*/ 3280104 w 6734040"/>
              <a:gd name="connsiteY1" fmla="*/ 0 h 6434655"/>
              <a:gd name="connsiteX2" fmla="*/ 6555364 w 6734040"/>
              <a:gd name="connsiteY2" fmla="*/ 0 h 6434655"/>
              <a:gd name="connsiteX3" fmla="*/ 6734040 w 6734040"/>
              <a:gd name="connsiteY3" fmla="*/ 4294480 h 6434655"/>
              <a:gd name="connsiteX4" fmla="*/ 2649484 w 6734040"/>
              <a:gd name="connsiteY4" fmla="*/ 6402807 h 6434655"/>
              <a:gd name="connsiteX5" fmla="*/ 4844 w 6734040"/>
              <a:gd name="connsiteY5" fmla="*/ 3295997 h 6434655"/>
              <a:gd name="connsiteX0" fmla="*/ 4317 w 6733513"/>
              <a:gd name="connsiteY0" fmla="*/ 3295997 h 6454799"/>
              <a:gd name="connsiteX1" fmla="*/ 3279577 w 6733513"/>
              <a:gd name="connsiteY1" fmla="*/ 0 h 6454799"/>
              <a:gd name="connsiteX2" fmla="*/ 6554837 w 6733513"/>
              <a:gd name="connsiteY2" fmla="*/ 0 h 6454799"/>
              <a:gd name="connsiteX3" fmla="*/ 6733513 w 6733513"/>
              <a:gd name="connsiteY3" fmla="*/ 4294480 h 6454799"/>
              <a:gd name="connsiteX4" fmla="*/ 2680488 w 6733513"/>
              <a:gd name="connsiteY4" fmla="*/ 6423828 h 6454799"/>
              <a:gd name="connsiteX5" fmla="*/ 4317 w 6733513"/>
              <a:gd name="connsiteY5" fmla="*/ 3295997 h 6454799"/>
              <a:gd name="connsiteX0" fmla="*/ 586 w 6729782"/>
              <a:gd name="connsiteY0" fmla="*/ 3295997 h 6454799"/>
              <a:gd name="connsiteX1" fmla="*/ 2529612 w 6729782"/>
              <a:gd name="connsiteY1" fmla="*/ 388883 h 6454799"/>
              <a:gd name="connsiteX2" fmla="*/ 6551106 w 6729782"/>
              <a:gd name="connsiteY2" fmla="*/ 0 h 6454799"/>
              <a:gd name="connsiteX3" fmla="*/ 6729782 w 6729782"/>
              <a:gd name="connsiteY3" fmla="*/ 4294480 h 6454799"/>
              <a:gd name="connsiteX4" fmla="*/ 2676757 w 6729782"/>
              <a:gd name="connsiteY4" fmla="*/ 6423828 h 6454799"/>
              <a:gd name="connsiteX5" fmla="*/ 586 w 6729782"/>
              <a:gd name="connsiteY5" fmla="*/ 3295997 h 6454799"/>
              <a:gd name="connsiteX0" fmla="*/ 12873 w 6742069"/>
              <a:gd name="connsiteY0" fmla="*/ 3295997 h 6454799"/>
              <a:gd name="connsiteX1" fmla="*/ 2541899 w 6742069"/>
              <a:gd name="connsiteY1" fmla="*/ 388883 h 6454799"/>
              <a:gd name="connsiteX2" fmla="*/ 6563393 w 6742069"/>
              <a:gd name="connsiteY2" fmla="*/ 0 h 6454799"/>
              <a:gd name="connsiteX3" fmla="*/ 6742069 w 6742069"/>
              <a:gd name="connsiteY3" fmla="*/ 4294480 h 6454799"/>
              <a:gd name="connsiteX4" fmla="*/ 2689044 w 6742069"/>
              <a:gd name="connsiteY4" fmla="*/ 6423828 h 6454799"/>
              <a:gd name="connsiteX5" fmla="*/ 12873 w 6742069"/>
              <a:gd name="connsiteY5" fmla="*/ 3295997 h 6454799"/>
              <a:gd name="connsiteX0" fmla="*/ 12873 w 6710538"/>
              <a:gd name="connsiteY0" fmla="*/ 3295997 h 6490552"/>
              <a:gd name="connsiteX1" fmla="*/ 2541899 w 6710538"/>
              <a:gd name="connsiteY1" fmla="*/ 388883 h 6490552"/>
              <a:gd name="connsiteX2" fmla="*/ 6563393 w 6710538"/>
              <a:gd name="connsiteY2" fmla="*/ 0 h 6490552"/>
              <a:gd name="connsiteX3" fmla="*/ 6710538 w 6710538"/>
              <a:gd name="connsiteY3" fmla="*/ 4588769 h 6490552"/>
              <a:gd name="connsiteX4" fmla="*/ 2689044 w 6710538"/>
              <a:gd name="connsiteY4" fmla="*/ 6423828 h 6490552"/>
              <a:gd name="connsiteX5" fmla="*/ 12873 w 6710538"/>
              <a:gd name="connsiteY5" fmla="*/ 3295997 h 6490552"/>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2907114 h 6142517"/>
              <a:gd name="connsiteX1" fmla="*/ 2541899 w 6710538"/>
              <a:gd name="connsiteY1" fmla="*/ 0 h 6142517"/>
              <a:gd name="connsiteX2" fmla="*/ 6248082 w 6710538"/>
              <a:gd name="connsiteY2" fmla="*/ 1208690 h 6142517"/>
              <a:gd name="connsiteX3" fmla="*/ 6710538 w 6710538"/>
              <a:gd name="connsiteY3" fmla="*/ 4199886 h 6142517"/>
              <a:gd name="connsiteX4" fmla="*/ 2689044 w 6710538"/>
              <a:gd name="connsiteY4" fmla="*/ 6034945 h 6142517"/>
              <a:gd name="connsiteX5" fmla="*/ 12873 w 6710538"/>
              <a:gd name="connsiteY5" fmla="*/ 2907114 h 6142517"/>
              <a:gd name="connsiteX0" fmla="*/ 4576 w 6702241"/>
              <a:gd name="connsiteY0" fmla="*/ 2907114 h 6142517"/>
              <a:gd name="connsiteX1" fmla="*/ 2533602 w 6702241"/>
              <a:gd name="connsiteY1" fmla="*/ 0 h 6142517"/>
              <a:gd name="connsiteX2" fmla="*/ 6239785 w 6702241"/>
              <a:gd name="connsiteY2" fmla="*/ 1208690 h 6142517"/>
              <a:gd name="connsiteX3" fmla="*/ 6702241 w 6702241"/>
              <a:gd name="connsiteY3" fmla="*/ 4199886 h 6142517"/>
              <a:gd name="connsiteX4" fmla="*/ 2680747 w 6702241"/>
              <a:gd name="connsiteY4" fmla="*/ 6034945 h 6142517"/>
              <a:gd name="connsiteX5" fmla="*/ 4576 w 6702241"/>
              <a:gd name="connsiteY5" fmla="*/ 2907114 h 6142517"/>
              <a:gd name="connsiteX0" fmla="*/ 103994 w 6801659"/>
              <a:gd name="connsiteY0" fmla="*/ 1698424 h 4933827"/>
              <a:gd name="connsiteX1" fmla="*/ 499420 w 6801659"/>
              <a:gd name="connsiteY1" fmla="*/ 126124 h 4933827"/>
              <a:gd name="connsiteX2" fmla="*/ 6339203 w 6801659"/>
              <a:gd name="connsiteY2" fmla="*/ 0 h 4933827"/>
              <a:gd name="connsiteX3" fmla="*/ 6801659 w 6801659"/>
              <a:gd name="connsiteY3" fmla="*/ 2991196 h 4933827"/>
              <a:gd name="connsiteX4" fmla="*/ 2780165 w 6801659"/>
              <a:gd name="connsiteY4" fmla="*/ 4826255 h 4933827"/>
              <a:gd name="connsiteX5" fmla="*/ 103994 w 6801659"/>
              <a:gd name="connsiteY5" fmla="*/ 1698424 h 4933827"/>
              <a:gd name="connsiteX0" fmla="*/ 103994 w 6801659"/>
              <a:gd name="connsiteY0" fmla="*/ 1572300 h 4807703"/>
              <a:gd name="connsiteX1" fmla="*/ 499420 w 6801659"/>
              <a:gd name="connsiteY1" fmla="*/ 0 h 4807703"/>
              <a:gd name="connsiteX2" fmla="*/ 5204086 w 6801659"/>
              <a:gd name="connsiteY2" fmla="*/ 1870841 h 4807703"/>
              <a:gd name="connsiteX3" fmla="*/ 6801659 w 6801659"/>
              <a:gd name="connsiteY3" fmla="*/ 2865072 h 4807703"/>
              <a:gd name="connsiteX4" fmla="*/ 2780165 w 6801659"/>
              <a:gd name="connsiteY4" fmla="*/ 4700131 h 4807703"/>
              <a:gd name="connsiteX5" fmla="*/ 103994 w 6801659"/>
              <a:gd name="connsiteY5" fmla="*/ 1572300 h 4807703"/>
              <a:gd name="connsiteX0" fmla="*/ 103994 w 6801659"/>
              <a:gd name="connsiteY0" fmla="*/ 1582811 h 4818214"/>
              <a:gd name="connsiteX1" fmla="*/ 499420 w 6801659"/>
              <a:gd name="connsiteY1" fmla="*/ 10511 h 4818214"/>
              <a:gd name="connsiteX2" fmla="*/ 5929300 w 6801659"/>
              <a:gd name="connsiteY2" fmla="*/ 0 h 4818214"/>
              <a:gd name="connsiteX3" fmla="*/ 6801659 w 6801659"/>
              <a:gd name="connsiteY3" fmla="*/ 2875583 h 4818214"/>
              <a:gd name="connsiteX4" fmla="*/ 2780165 w 6801659"/>
              <a:gd name="connsiteY4" fmla="*/ 4710642 h 4818214"/>
              <a:gd name="connsiteX5" fmla="*/ 103994 w 6801659"/>
              <a:gd name="connsiteY5" fmla="*/ 1582811 h 4818214"/>
              <a:gd name="connsiteX0" fmla="*/ 103994 w 5981852"/>
              <a:gd name="connsiteY0" fmla="*/ 1582811 h 5365921"/>
              <a:gd name="connsiteX1" fmla="*/ 499420 w 5981852"/>
              <a:gd name="connsiteY1" fmla="*/ 10511 h 5365921"/>
              <a:gd name="connsiteX2" fmla="*/ 5929300 w 5981852"/>
              <a:gd name="connsiteY2" fmla="*/ 0 h 5365921"/>
              <a:gd name="connsiteX3" fmla="*/ 5981852 w 5981852"/>
              <a:gd name="connsiteY3" fmla="*/ 4294480 h 5365921"/>
              <a:gd name="connsiteX4" fmla="*/ 2780165 w 5981852"/>
              <a:gd name="connsiteY4" fmla="*/ 4710642 h 5365921"/>
              <a:gd name="connsiteX5" fmla="*/ 103994 w 5981852"/>
              <a:gd name="connsiteY5" fmla="*/ 1582811 h 5365921"/>
              <a:gd name="connsiteX0" fmla="*/ 103994 w 5981852"/>
              <a:gd name="connsiteY0" fmla="*/ 1582811 h 4860550"/>
              <a:gd name="connsiteX1" fmla="*/ 499420 w 5981852"/>
              <a:gd name="connsiteY1" fmla="*/ 10511 h 4860550"/>
              <a:gd name="connsiteX2" fmla="*/ 5929300 w 5981852"/>
              <a:gd name="connsiteY2" fmla="*/ 0 h 4860550"/>
              <a:gd name="connsiteX3" fmla="*/ 5981852 w 5981852"/>
              <a:gd name="connsiteY3" fmla="*/ 4294480 h 4860550"/>
              <a:gd name="connsiteX4" fmla="*/ 2780165 w 5981852"/>
              <a:gd name="connsiteY4" fmla="*/ 4710642 h 4860550"/>
              <a:gd name="connsiteX5" fmla="*/ 103994 w 5981852"/>
              <a:gd name="connsiteY5" fmla="*/ 1582811 h 4860550"/>
              <a:gd name="connsiteX0" fmla="*/ 36685 w 5914543"/>
              <a:gd name="connsiteY0" fmla="*/ 1582811 h 4509739"/>
              <a:gd name="connsiteX1" fmla="*/ 432111 w 5914543"/>
              <a:gd name="connsiteY1" fmla="*/ 10511 h 4509739"/>
              <a:gd name="connsiteX2" fmla="*/ 5861991 w 5914543"/>
              <a:gd name="connsiteY2" fmla="*/ 0 h 4509739"/>
              <a:gd name="connsiteX3" fmla="*/ 5914543 w 5914543"/>
              <a:gd name="connsiteY3" fmla="*/ 4294480 h 4509739"/>
              <a:gd name="connsiteX4" fmla="*/ 1556718 w 5914543"/>
              <a:gd name="connsiteY4" fmla="*/ 4248187 h 4509739"/>
              <a:gd name="connsiteX5" fmla="*/ 36685 w 5914543"/>
              <a:gd name="connsiteY5" fmla="*/ 1582811 h 4509739"/>
              <a:gd name="connsiteX0" fmla="*/ 65088 w 5942946"/>
              <a:gd name="connsiteY0" fmla="*/ 1582811 h 4839074"/>
              <a:gd name="connsiteX1" fmla="*/ 460514 w 5942946"/>
              <a:gd name="connsiteY1" fmla="*/ 10511 h 4839074"/>
              <a:gd name="connsiteX2" fmla="*/ 5890394 w 5942946"/>
              <a:gd name="connsiteY2" fmla="*/ 0 h 4839074"/>
              <a:gd name="connsiteX3" fmla="*/ 5942946 w 5942946"/>
              <a:gd name="connsiteY3" fmla="*/ 4294480 h 4839074"/>
              <a:gd name="connsiteX4" fmla="*/ 1585121 w 5942946"/>
              <a:gd name="connsiteY4" fmla="*/ 4248187 h 4839074"/>
              <a:gd name="connsiteX5" fmla="*/ 65088 w 5942946"/>
              <a:gd name="connsiteY5" fmla="*/ 1582811 h 4839074"/>
              <a:gd name="connsiteX0" fmla="*/ 1380098 w 5737923"/>
              <a:gd name="connsiteY0" fmla="*/ 4248187 h 4622048"/>
              <a:gd name="connsiteX1" fmla="*/ 255491 w 5737923"/>
              <a:gd name="connsiteY1" fmla="*/ 10511 h 4622048"/>
              <a:gd name="connsiteX2" fmla="*/ 5685371 w 5737923"/>
              <a:gd name="connsiteY2" fmla="*/ 0 h 4622048"/>
              <a:gd name="connsiteX3" fmla="*/ 5737923 w 5737923"/>
              <a:gd name="connsiteY3" fmla="*/ 4294480 h 4622048"/>
              <a:gd name="connsiteX4" fmla="*/ 1380098 w 5737923"/>
              <a:gd name="connsiteY4" fmla="*/ 4248187 h 4622048"/>
              <a:gd name="connsiteX0" fmla="*/ 1528005 w 5885830"/>
              <a:gd name="connsiteY0" fmla="*/ 4248187 h 4815588"/>
              <a:gd name="connsiteX1" fmla="*/ 403398 w 5885830"/>
              <a:gd name="connsiteY1" fmla="*/ 10511 h 4815588"/>
              <a:gd name="connsiteX2" fmla="*/ 5833278 w 5885830"/>
              <a:gd name="connsiteY2" fmla="*/ 0 h 4815588"/>
              <a:gd name="connsiteX3" fmla="*/ 5885830 w 5885830"/>
              <a:gd name="connsiteY3" fmla="*/ 4294480 h 4815588"/>
              <a:gd name="connsiteX4" fmla="*/ 1528005 w 5885830"/>
              <a:gd name="connsiteY4" fmla="*/ 4248187 h 4815588"/>
              <a:gd name="connsiteX0" fmla="*/ 1528005 w 5885830"/>
              <a:gd name="connsiteY0" fmla="*/ 4248187 h 4849326"/>
              <a:gd name="connsiteX1" fmla="*/ 403398 w 5885830"/>
              <a:gd name="connsiteY1" fmla="*/ 10511 h 4849326"/>
              <a:gd name="connsiteX2" fmla="*/ 5833278 w 5885830"/>
              <a:gd name="connsiteY2" fmla="*/ 0 h 4849326"/>
              <a:gd name="connsiteX3" fmla="*/ 5885830 w 5885830"/>
              <a:gd name="connsiteY3" fmla="*/ 4294480 h 4849326"/>
              <a:gd name="connsiteX4" fmla="*/ 1528005 w 5885830"/>
              <a:gd name="connsiteY4" fmla="*/ 4248187 h 4849326"/>
              <a:gd name="connsiteX0" fmla="*/ 1476904 w 5834729"/>
              <a:gd name="connsiteY0" fmla="*/ 4248187 h 4849326"/>
              <a:gd name="connsiteX1" fmla="*/ 352297 w 5834729"/>
              <a:gd name="connsiteY1" fmla="*/ 10511 h 4849326"/>
              <a:gd name="connsiteX2" fmla="*/ 5782177 w 5834729"/>
              <a:gd name="connsiteY2" fmla="*/ 0 h 4849326"/>
              <a:gd name="connsiteX3" fmla="*/ 5834729 w 5834729"/>
              <a:gd name="connsiteY3" fmla="*/ 4294480 h 4849326"/>
              <a:gd name="connsiteX4" fmla="*/ 1476904 w 5834729"/>
              <a:gd name="connsiteY4" fmla="*/ 4248187 h 4849326"/>
              <a:gd name="connsiteX0" fmla="*/ 1551250 w 5909075"/>
              <a:gd name="connsiteY0" fmla="*/ 4248187 h 4849326"/>
              <a:gd name="connsiteX1" fmla="*/ 426643 w 5909075"/>
              <a:gd name="connsiteY1" fmla="*/ 10511 h 4849326"/>
              <a:gd name="connsiteX2" fmla="*/ 5856523 w 5909075"/>
              <a:gd name="connsiteY2" fmla="*/ 0 h 4849326"/>
              <a:gd name="connsiteX3" fmla="*/ 5909075 w 5909075"/>
              <a:gd name="connsiteY3" fmla="*/ 4294480 h 4849326"/>
              <a:gd name="connsiteX4" fmla="*/ 1551250 w 5909075"/>
              <a:gd name="connsiteY4" fmla="*/ 4248187 h 48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75" h="4849326">
                <a:moveTo>
                  <a:pt x="1551250" y="4248187"/>
                </a:moveTo>
                <a:cubicBezTo>
                  <a:pt x="-129745" y="3092757"/>
                  <a:pt x="-343453" y="1538349"/>
                  <a:pt x="426643" y="10511"/>
                </a:cubicBezTo>
                <a:lnTo>
                  <a:pt x="5856523" y="0"/>
                </a:lnTo>
                <a:cubicBezTo>
                  <a:pt x="5856523" y="1098666"/>
                  <a:pt x="5909075" y="3195814"/>
                  <a:pt x="5909075" y="4294480"/>
                </a:cubicBezTo>
                <a:cubicBezTo>
                  <a:pt x="5246924" y="4590809"/>
                  <a:pt x="3232245" y="5403617"/>
                  <a:pt x="1551250" y="4248187"/>
                </a:cubicBezTo>
                <a:close/>
              </a:path>
            </a:pathLst>
          </a:custGeom>
          <a:blipFill>
            <a:blip r:embed="rId4" cstate="screen">
              <a:extLst>
                <a:ext uri="{28A0092B-C50C-407E-A947-70E740481C1C}">
                  <a14:useLocalDpi xmlns:a14="http://schemas.microsoft.com/office/drawing/2010/main"/>
                </a:ext>
              </a:extLst>
            </a:blip>
            <a:srcRect/>
            <a:stretch>
              <a:fillRect l="20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1">
            <a:extLst>
              <a:ext uri="{FF2B5EF4-FFF2-40B4-BE49-F238E27FC236}">
                <a16:creationId xmlns:a16="http://schemas.microsoft.com/office/drawing/2014/main" id="{2E33E06C-BA6E-464D-B3AD-5C1076D1CBFF}"/>
              </a:ext>
            </a:extLst>
          </p:cNvPr>
          <p:cNvSpPr/>
          <p:nvPr userDrawn="1"/>
        </p:nvSpPr>
        <p:spPr>
          <a:xfrm rot="8810324">
            <a:off x="8440297" y="-609314"/>
            <a:ext cx="3244315" cy="519979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Picture 18" descr="Text&#10;&#10;Description automatically generated">
            <a:extLst>
              <a:ext uri="{FF2B5EF4-FFF2-40B4-BE49-F238E27FC236}">
                <a16:creationId xmlns:a16="http://schemas.microsoft.com/office/drawing/2014/main" id="{9730C5A3-5D4D-45CC-8F47-5CD40B4FFC2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522683" y="6100660"/>
            <a:ext cx="3346220" cy="510439"/>
          </a:xfrm>
          <a:prstGeom prst="rect">
            <a:avLst/>
          </a:prstGeom>
        </p:spPr>
      </p:pic>
    </p:spTree>
    <p:extLst>
      <p:ext uri="{BB962C8B-B14F-4D97-AF65-F5344CB8AC3E}">
        <p14:creationId xmlns:p14="http://schemas.microsoft.com/office/powerpoint/2010/main" val="2969453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Opener Slide">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l="-188"/>
          <a:stretch/>
        </p:blipFill>
        <p:spPr>
          <a:xfrm>
            <a:off x="-22860" y="-34290"/>
            <a:ext cx="12214860" cy="6892290"/>
          </a:xfrm>
          <a:prstGeom prst="rect">
            <a:avLst/>
          </a:prstGeom>
        </p:spPr>
      </p:pic>
      <p:sp>
        <p:nvSpPr>
          <p:cNvPr id="8" name="Rectangle 7"/>
          <p:cNvSpPr/>
          <p:nvPr userDrawn="1"/>
        </p:nvSpPr>
        <p:spPr>
          <a:xfrm>
            <a:off x="0" y="-34290"/>
            <a:ext cx="12192000" cy="6892290"/>
          </a:xfrm>
          <a:prstGeom prst="rect">
            <a:avLst/>
          </a:prstGeom>
          <a:gradFill flip="none" rotWithShape="1">
            <a:gsLst>
              <a:gs pos="0">
                <a:schemeClr val="accent1">
                  <a:shade val="30000"/>
                  <a:satMod val="115000"/>
                  <a:alpha val="88000"/>
                </a:schemeClr>
              </a:gs>
              <a:gs pos="50000">
                <a:schemeClr val="accent1">
                  <a:shade val="67500"/>
                  <a:satMod val="115000"/>
                  <a:alpha val="85000"/>
                </a:schemeClr>
              </a:gs>
              <a:gs pos="100000">
                <a:schemeClr val="accent1">
                  <a:shade val="100000"/>
                  <a:satMod val="115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16"/>
          <p:cNvSpPr>
            <a:spLocks noGrp="1"/>
          </p:cNvSpPr>
          <p:nvPr>
            <p:ph type="body" sz="quarter" idx="10" hasCustomPrompt="1"/>
          </p:nvPr>
        </p:nvSpPr>
        <p:spPr>
          <a:xfrm>
            <a:off x="753866" y="1771560"/>
            <a:ext cx="4846002" cy="606711"/>
          </a:xfrm>
        </p:spPr>
        <p:txBody>
          <a:bodyPr>
            <a:normAutofit/>
          </a:bodyPr>
          <a:lstStyle>
            <a:lvl1pPr marL="0" indent="0" algn="l">
              <a:buNone/>
              <a:defRPr sz="3200" b="0" baseline="0">
                <a:solidFill>
                  <a:schemeClr val="accent5">
                    <a:lumMod val="20000"/>
                    <a:lumOff val="80000"/>
                  </a:schemeClr>
                </a:solidFill>
                <a:latin typeface="Century Gothic" panose="020B0502020202020204" pitchFamily="34" charset="0"/>
              </a:defRPr>
            </a:lvl1pPr>
          </a:lstStyle>
          <a:p>
            <a:pPr lvl="0"/>
            <a:r>
              <a:rPr lang="en-US" dirty="0"/>
              <a:t>presentation for</a:t>
            </a:r>
          </a:p>
        </p:txBody>
      </p:sp>
      <p:sp>
        <p:nvSpPr>
          <p:cNvPr id="11" name="Text Placeholder 21"/>
          <p:cNvSpPr>
            <a:spLocks noGrp="1"/>
          </p:cNvSpPr>
          <p:nvPr>
            <p:ph type="body" sz="quarter" idx="11" hasCustomPrompt="1"/>
          </p:nvPr>
        </p:nvSpPr>
        <p:spPr>
          <a:xfrm>
            <a:off x="753866" y="2378271"/>
            <a:ext cx="8274020" cy="545403"/>
          </a:xfrm>
        </p:spPr>
        <p:txBody>
          <a:bodyPr>
            <a:normAutofit/>
          </a:bodyPr>
          <a:lstStyle>
            <a:lvl1pPr marL="0" indent="0">
              <a:buNone/>
              <a:defRPr sz="4000" b="1" baseline="0">
                <a:solidFill>
                  <a:srgbClr val="EE7D11"/>
                </a:solidFill>
                <a:latin typeface="Century Gothic" panose="020B0502020202020204" pitchFamily="34" charset="0"/>
              </a:defRPr>
            </a:lvl1pPr>
            <a:lvl2pPr>
              <a:defRPr b="1">
                <a:solidFill>
                  <a:srgbClr val="EE7D11"/>
                </a:solidFill>
              </a:defRPr>
            </a:lvl2pPr>
            <a:lvl3pPr>
              <a:defRPr b="1">
                <a:solidFill>
                  <a:srgbClr val="EE7D11"/>
                </a:solidFill>
              </a:defRPr>
            </a:lvl3pPr>
            <a:lvl4pPr>
              <a:defRPr b="1">
                <a:solidFill>
                  <a:srgbClr val="EE7D11"/>
                </a:solidFill>
              </a:defRPr>
            </a:lvl4pPr>
            <a:lvl5pPr>
              <a:defRPr b="1">
                <a:solidFill>
                  <a:srgbClr val="EE7D11"/>
                </a:solidFill>
              </a:defRPr>
            </a:lvl5pPr>
          </a:lstStyle>
          <a:p>
            <a:pPr lvl="0"/>
            <a:r>
              <a:rPr lang="en-US" dirty="0"/>
              <a:t>ENTER PRESENTATION TITLE</a:t>
            </a:r>
          </a:p>
        </p:txBody>
      </p:sp>
      <p:sp>
        <p:nvSpPr>
          <p:cNvPr id="13" name="Text Placeholder 2"/>
          <p:cNvSpPr>
            <a:spLocks noGrp="1"/>
          </p:cNvSpPr>
          <p:nvPr>
            <p:ph type="body" sz="quarter" idx="12" hasCustomPrompt="1"/>
          </p:nvPr>
        </p:nvSpPr>
        <p:spPr>
          <a:xfrm>
            <a:off x="753866" y="4194918"/>
            <a:ext cx="3349366" cy="488652"/>
          </a:xfrm>
        </p:spPr>
        <p:txBody>
          <a:bodyPr/>
          <a:lstStyle>
            <a:lvl1pPr marL="0" indent="0">
              <a:buNone/>
              <a:defRPr baseline="0">
                <a:solidFill>
                  <a:srgbClr val="EE7D11"/>
                </a:solidFill>
              </a:defRPr>
            </a:lvl1pPr>
          </a:lstStyle>
          <a:p>
            <a:pPr lvl="0"/>
            <a:r>
              <a:rPr lang="en-US" dirty="0"/>
              <a:t>Date </a:t>
            </a:r>
          </a:p>
        </p:txBody>
      </p:sp>
      <p:sp>
        <p:nvSpPr>
          <p:cNvPr id="15" name="Text Placeholder 2"/>
          <p:cNvSpPr>
            <a:spLocks noGrp="1"/>
          </p:cNvSpPr>
          <p:nvPr>
            <p:ph type="body" sz="quarter" idx="13" hasCustomPrompt="1"/>
          </p:nvPr>
        </p:nvSpPr>
        <p:spPr>
          <a:xfrm>
            <a:off x="757738" y="5701736"/>
            <a:ext cx="4788038" cy="458284"/>
          </a:xfrm>
        </p:spPr>
        <p:txBody>
          <a:bodyPr/>
          <a:lstStyle>
            <a:lvl1pPr marL="0" indent="0">
              <a:buNone/>
              <a:defRPr baseline="0">
                <a:solidFill>
                  <a:srgbClr val="EE7D11"/>
                </a:solidFill>
              </a:defRPr>
            </a:lvl1pPr>
          </a:lstStyle>
          <a:p>
            <a:pPr lvl="0"/>
            <a:r>
              <a:rPr lang="en-US" dirty="0"/>
              <a:t>Presenter name </a:t>
            </a:r>
          </a:p>
        </p:txBody>
      </p:sp>
      <p:sp>
        <p:nvSpPr>
          <p:cNvPr id="16" name="Text Placeholder 2"/>
          <p:cNvSpPr>
            <a:spLocks noGrp="1"/>
          </p:cNvSpPr>
          <p:nvPr>
            <p:ph type="body" sz="quarter" idx="14" hasCustomPrompt="1"/>
          </p:nvPr>
        </p:nvSpPr>
        <p:spPr>
          <a:xfrm>
            <a:off x="753866" y="6103626"/>
            <a:ext cx="4788038" cy="458284"/>
          </a:xfrm>
        </p:spPr>
        <p:txBody>
          <a:bodyPr/>
          <a:lstStyle>
            <a:lvl1pPr marL="0" indent="0">
              <a:buNone/>
              <a:defRPr sz="2400" i="1" baseline="0">
                <a:solidFill>
                  <a:schemeClr val="accent3">
                    <a:lumMod val="60000"/>
                    <a:lumOff val="40000"/>
                  </a:schemeClr>
                </a:solidFill>
              </a:defRPr>
            </a:lvl1pPr>
          </a:lstStyle>
          <a:p>
            <a:pPr lvl="0"/>
            <a:r>
              <a:rPr lang="en-US" dirty="0"/>
              <a:t>Title</a:t>
            </a:r>
          </a:p>
        </p:txBody>
      </p:sp>
      <p:sp>
        <p:nvSpPr>
          <p:cNvPr id="12" name="Rectangle 11"/>
          <p:cNvSpPr/>
          <p:nvPr userDrawn="1"/>
        </p:nvSpPr>
        <p:spPr>
          <a:xfrm>
            <a:off x="753866" y="6602233"/>
            <a:ext cx="1334020" cy="215444"/>
          </a:xfrm>
          <a:prstGeom prst="rect">
            <a:avLst/>
          </a:prstGeom>
        </p:spPr>
        <p:txBody>
          <a:bodyPr wrap="none">
            <a:spAutoFit/>
          </a:bodyPr>
          <a:lstStyle/>
          <a:p>
            <a:r>
              <a:rPr lang="en-US" sz="800" dirty="0">
                <a:solidFill>
                  <a:schemeClr val="bg1"/>
                </a:solidFill>
              </a:rPr>
              <a:t>Copyright © 2023 Eurofins </a:t>
            </a:r>
          </a:p>
        </p:txBody>
      </p:sp>
      <p:sp>
        <p:nvSpPr>
          <p:cNvPr id="14" name="Teardrop 4">
            <a:extLst>
              <a:ext uri="{FF2B5EF4-FFF2-40B4-BE49-F238E27FC236}">
                <a16:creationId xmlns:a16="http://schemas.microsoft.com/office/drawing/2014/main" id="{B2D1DDA8-2128-46ED-9CE0-A980DFB5A3B4}"/>
              </a:ext>
            </a:extLst>
          </p:cNvPr>
          <p:cNvSpPr/>
          <p:nvPr userDrawn="1"/>
        </p:nvSpPr>
        <p:spPr>
          <a:xfrm>
            <a:off x="8218147" y="-26896"/>
            <a:ext cx="4023840" cy="3779520"/>
          </a:xfrm>
          <a:custGeom>
            <a:avLst/>
            <a:gdLst>
              <a:gd name="connsiteX0" fmla="*/ 0 w 6550520"/>
              <a:gd name="connsiteY0" fmla="*/ 3295997 h 6591993"/>
              <a:gd name="connsiteX1" fmla="*/ 3275260 w 6550520"/>
              <a:gd name="connsiteY1" fmla="*/ 0 h 6591993"/>
              <a:gd name="connsiteX2" fmla="*/ 6550520 w 6550520"/>
              <a:gd name="connsiteY2" fmla="*/ 0 h 6591993"/>
              <a:gd name="connsiteX3" fmla="*/ 6550520 w 6550520"/>
              <a:gd name="connsiteY3" fmla="*/ 3295997 h 6591993"/>
              <a:gd name="connsiteX4" fmla="*/ 3275260 w 6550520"/>
              <a:gd name="connsiteY4" fmla="*/ 6591994 h 6591993"/>
              <a:gd name="connsiteX5" fmla="*/ 0 w 6550520"/>
              <a:gd name="connsiteY5" fmla="*/ 3295997 h 6591993"/>
              <a:gd name="connsiteX0" fmla="*/ 0 w 6729196"/>
              <a:gd name="connsiteY0" fmla="*/ 3295997 h 6617251"/>
              <a:gd name="connsiteX1" fmla="*/ 3275260 w 6729196"/>
              <a:gd name="connsiteY1" fmla="*/ 0 h 6617251"/>
              <a:gd name="connsiteX2" fmla="*/ 6550520 w 6729196"/>
              <a:gd name="connsiteY2" fmla="*/ 0 h 6617251"/>
              <a:gd name="connsiteX3" fmla="*/ 6729196 w 6729196"/>
              <a:gd name="connsiteY3" fmla="*/ 4294480 h 6617251"/>
              <a:gd name="connsiteX4" fmla="*/ 3275260 w 6729196"/>
              <a:gd name="connsiteY4" fmla="*/ 6591994 h 6617251"/>
              <a:gd name="connsiteX5" fmla="*/ 0 w 6729196"/>
              <a:gd name="connsiteY5" fmla="*/ 3295997 h 6617251"/>
              <a:gd name="connsiteX0" fmla="*/ 4844 w 6734040"/>
              <a:gd name="connsiteY0" fmla="*/ 3295997 h 6434655"/>
              <a:gd name="connsiteX1" fmla="*/ 3280104 w 6734040"/>
              <a:gd name="connsiteY1" fmla="*/ 0 h 6434655"/>
              <a:gd name="connsiteX2" fmla="*/ 6555364 w 6734040"/>
              <a:gd name="connsiteY2" fmla="*/ 0 h 6434655"/>
              <a:gd name="connsiteX3" fmla="*/ 6734040 w 6734040"/>
              <a:gd name="connsiteY3" fmla="*/ 4294480 h 6434655"/>
              <a:gd name="connsiteX4" fmla="*/ 2649484 w 6734040"/>
              <a:gd name="connsiteY4" fmla="*/ 6402807 h 6434655"/>
              <a:gd name="connsiteX5" fmla="*/ 4844 w 6734040"/>
              <a:gd name="connsiteY5" fmla="*/ 3295997 h 6434655"/>
              <a:gd name="connsiteX0" fmla="*/ 4317 w 6733513"/>
              <a:gd name="connsiteY0" fmla="*/ 3295997 h 6454799"/>
              <a:gd name="connsiteX1" fmla="*/ 3279577 w 6733513"/>
              <a:gd name="connsiteY1" fmla="*/ 0 h 6454799"/>
              <a:gd name="connsiteX2" fmla="*/ 6554837 w 6733513"/>
              <a:gd name="connsiteY2" fmla="*/ 0 h 6454799"/>
              <a:gd name="connsiteX3" fmla="*/ 6733513 w 6733513"/>
              <a:gd name="connsiteY3" fmla="*/ 4294480 h 6454799"/>
              <a:gd name="connsiteX4" fmla="*/ 2680488 w 6733513"/>
              <a:gd name="connsiteY4" fmla="*/ 6423828 h 6454799"/>
              <a:gd name="connsiteX5" fmla="*/ 4317 w 6733513"/>
              <a:gd name="connsiteY5" fmla="*/ 3295997 h 6454799"/>
              <a:gd name="connsiteX0" fmla="*/ 586 w 6729782"/>
              <a:gd name="connsiteY0" fmla="*/ 3295997 h 6454799"/>
              <a:gd name="connsiteX1" fmla="*/ 2529612 w 6729782"/>
              <a:gd name="connsiteY1" fmla="*/ 388883 h 6454799"/>
              <a:gd name="connsiteX2" fmla="*/ 6551106 w 6729782"/>
              <a:gd name="connsiteY2" fmla="*/ 0 h 6454799"/>
              <a:gd name="connsiteX3" fmla="*/ 6729782 w 6729782"/>
              <a:gd name="connsiteY3" fmla="*/ 4294480 h 6454799"/>
              <a:gd name="connsiteX4" fmla="*/ 2676757 w 6729782"/>
              <a:gd name="connsiteY4" fmla="*/ 6423828 h 6454799"/>
              <a:gd name="connsiteX5" fmla="*/ 586 w 6729782"/>
              <a:gd name="connsiteY5" fmla="*/ 3295997 h 6454799"/>
              <a:gd name="connsiteX0" fmla="*/ 12873 w 6742069"/>
              <a:gd name="connsiteY0" fmla="*/ 3295997 h 6454799"/>
              <a:gd name="connsiteX1" fmla="*/ 2541899 w 6742069"/>
              <a:gd name="connsiteY1" fmla="*/ 388883 h 6454799"/>
              <a:gd name="connsiteX2" fmla="*/ 6563393 w 6742069"/>
              <a:gd name="connsiteY2" fmla="*/ 0 h 6454799"/>
              <a:gd name="connsiteX3" fmla="*/ 6742069 w 6742069"/>
              <a:gd name="connsiteY3" fmla="*/ 4294480 h 6454799"/>
              <a:gd name="connsiteX4" fmla="*/ 2689044 w 6742069"/>
              <a:gd name="connsiteY4" fmla="*/ 6423828 h 6454799"/>
              <a:gd name="connsiteX5" fmla="*/ 12873 w 6742069"/>
              <a:gd name="connsiteY5" fmla="*/ 3295997 h 6454799"/>
              <a:gd name="connsiteX0" fmla="*/ 12873 w 6710538"/>
              <a:gd name="connsiteY0" fmla="*/ 3295997 h 6490552"/>
              <a:gd name="connsiteX1" fmla="*/ 2541899 w 6710538"/>
              <a:gd name="connsiteY1" fmla="*/ 388883 h 6490552"/>
              <a:gd name="connsiteX2" fmla="*/ 6563393 w 6710538"/>
              <a:gd name="connsiteY2" fmla="*/ 0 h 6490552"/>
              <a:gd name="connsiteX3" fmla="*/ 6710538 w 6710538"/>
              <a:gd name="connsiteY3" fmla="*/ 4588769 h 6490552"/>
              <a:gd name="connsiteX4" fmla="*/ 2689044 w 6710538"/>
              <a:gd name="connsiteY4" fmla="*/ 6423828 h 6490552"/>
              <a:gd name="connsiteX5" fmla="*/ 12873 w 6710538"/>
              <a:gd name="connsiteY5" fmla="*/ 3295997 h 6490552"/>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2907114 h 6142517"/>
              <a:gd name="connsiteX1" fmla="*/ 2541899 w 6710538"/>
              <a:gd name="connsiteY1" fmla="*/ 0 h 6142517"/>
              <a:gd name="connsiteX2" fmla="*/ 6248082 w 6710538"/>
              <a:gd name="connsiteY2" fmla="*/ 1208690 h 6142517"/>
              <a:gd name="connsiteX3" fmla="*/ 6710538 w 6710538"/>
              <a:gd name="connsiteY3" fmla="*/ 4199886 h 6142517"/>
              <a:gd name="connsiteX4" fmla="*/ 2689044 w 6710538"/>
              <a:gd name="connsiteY4" fmla="*/ 6034945 h 6142517"/>
              <a:gd name="connsiteX5" fmla="*/ 12873 w 6710538"/>
              <a:gd name="connsiteY5" fmla="*/ 2907114 h 6142517"/>
              <a:gd name="connsiteX0" fmla="*/ 4576 w 6702241"/>
              <a:gd name="connsiteY0" fmla="*/ 2907114 h 6142517"/>
              <a:gd name="connsiteX1" fmla="*/ 2533602 w 6702241"/>
              <a:gd name="connsiteY1" fmla="*/ 0 h 6142517"/>
              <a:gd name="connsiteX2" fmla="*/ 6239785 w 6702241"/>
              <a:gd name="connsiteY2" fmla="*/ 1208690 h 6142517"/>
              <a:gd name="connsiteX3" fmla="*/ 6702241 w 6702241"/>
              <a:gd name="connsiteY3" fmla="*/ 4199886 h 6142517"/>
              <a:gd name="connsiteX4" fmla="*/ 2680747 w 6702241"/>
              <a:gd name="connsiteY4" fmla="*/ 6034945 h 6142517"/>
              <a:gd name="connsiteX5" fmla="*/ 4576 w 6702241"/>
              <a:gd name="connsiteY5" fmla="*/ 2907114 h 6142517"/>
              <a:gd name="connsiteX0" fmla="*/ 103994 w 6801659"/>
              <a:gd name="connsiteY0" fmla="*/ 1698424 h 4933827"/>
              <a:gd name="connsiteX1" fmla="*/ 499420 w 6801659"/>
              <a:gd name="connsiteY1" fmla="*/ 126124 h 4933827"/>
              <a:gd name="connsiteX2" fmla="*/ 6339203 w 6801659"/>
              <a:gd name="connsiteY2" fmla="*/ 0 h 4933827"/>
              <a:gd name="connsiteX3" fmla="*/ 6801659 w 6801659"/>
              <a:gd name="connsiteY3" fmla="*/ 2991196 h 4933827"/>
              <a:gd name="connsiteX4" fmla="*/ 2780165 w 6801659"/>
              <a:gd name="connsiteY4" fmla="*/ 4826255 h 4933827"/>
              <a:gd name="connsiteX5" fmla="*/ 103994 w 6801659"/>
              <a:gd name="connsiteY5" fmla="*/ 1698424 h 4933827"/>
              <a:gd name="connsiteX0" fmla="*/ 103994 w 6801659"/>
              <a:gd name="connsiteY0" fmla="*/ 1572300 h 4807703"/>
              <a:gd name="connsiteX1" fmla="*/ 499420 w 6801659"/>
              <a:gd name="connsiteY1" fmla="*/ 0 h 4807703"/>
              <a:gd name="connsiteX2" fmla="*/ 5204086 w 6801659"/>
              <a:gd name="connsiteY2" fmla="*/ 1870841 h 4807703"/>
              <a:gd name="connsiteX3" fmla="*/ 6801659 w 6801659"/>
              <a:gd name="connsiteY3" fmla="*/ 2865072 h 4807703"/>
              <a:gd name="connsiteX4" fmla="*/ 2780165 w 6801659"/>
              <a:gd name="connsiteY4" fmla="*/ 4700131 h 4807703"/>
              <a:gd name="connsiteX5" fmla="*/ 103994 w 6801659"/>
              <a:gd name="connsiteY5" fmla="*/ 1572300 h 4807703"/>
              <a:gd name="connsiteX0" fmla="*/ 103994 w 6801659"/>
              <a:gd name="connsiteY0" fmla="*/ 1582811 h 4818214"/>
              <a:gd name="connsiteX1" fmla="*/ 499420 w 6801659"/>
              <a:gd name="connsiteY1" fmla="*/ 10511 h 4818214"/>
              <a:gd name="connsiteX2" fmla="*/ 5929300 w 6801659"/>
              <a:gd name="connsiteY2" fmla="*/ 0 h 4818214"/>
              <a:gd name="connsiteX3" fmla="*/ 6801659 w 6801659"/>
              <a:gd name="connsiteY3" fmla="*/ 2875583 h 4818214"/>
              <a:gd name="connsiteX4" fmla="*/ 2780165 w 6801659"/>
              <a:gd name="connsiteY4" fmla="*/ 4710642 h 4818214"/>
              <a:gd name="connsiteX5" fmla="*/ 103994 w 6801659"/>
              <a:gd name="connsiteY5" fmla="*/ 1582811 h 4818214"/>
              <a:gd name="connsiteX0" fmla="*/ 103994 w 5981852"/>
              <a:gd name="connsiteY0" fmla="*/ 1582811 h 5365921"/>
              <a:gd name="connsiteX1" fmla="*/ 499420 w 5981852"/>
              <a:gd name="connsiteY1" fmla="*/ 10511 h 5365921"/>
              <a:gd name="connsiteX2" fmla="*/ 5929300 w 5981852"/>
              <a:gd name="connsiteY2" fmla="*/ 0 h 5365921"/>
              <a:gd name="connsiteX3" fmla="*/ 5981852 w 5981852"/>
              <a:gd name="connsiteY3" fmla="*/ 4294480 h 5365921"/>
              <a:gd name="connsiteX4" fmla="*/ 2780165 w 5981852"/>
              <a:gd name="connsiteY4" fmla="*/ 4710642 h 5365921"/>
              <a:gd name="connsiteX5" fmla="*/ 103994 w 5981852"/>
              <a:gd name="connsiteY5" fmla="*/ 1582811 h 5365921"/>
              <a:gd name="connsiteX0" fmla="*/ 103994 w 5981852"/>
              <a:gd name="connsiteY0" fmla="*/ 1582811 h 4860550"/>
              <a:gd name="connsiteX1" fmla="*/ 499420 w 5981852"/>
              <a:gd name="connsiteY1" fmla="*/ 10511 h 4860550"/>
              <a:gd name="connsiteX2" fmla="*/ 5929300 w 5981852"/>
              <a:gd name="connsiteY2" fmla="*/ 0 h 4860550"/>
              <a:gd name="connsiteX3" fmla="*/ 5981852 w 5981852"/>
              <a:gd name="connsiteY3" fmla="*/ 4294480 h 4860550"/>
              <a:gd name="connsiteX4" fmla="*/ 2780165 w 5981852"/>
              <a:gd name="connsiteY4" fmla="*/ 4710642 h 4860550"/>
              <a:gd name="connsiteX5" fmla="*/ 103994 w 5981852"/>
              <a:gd name="connsiteY5" fmla="*/ 1582811 h 4860550"/>
              <a:gd name="connsiteX0" fmla="*/ 36685 w 5914543"/>
              <a:gd name="connsiteY0" fmla="*/ 1582811 h 4509739"/>
              <a:gd name="connsiteX1" fmla="*/ 432111 w 5914543"/>
              <a:gd name="connsiteY1" fmla="*/ 10511 h 4509739"/>
              <a:gd name="connsiteX2" fmla="*/ 5861991 w 5914543"/>
              <a:gd name="connsiteY2" fmla="*/ 0 h 4509739"/>
              <a:gd name="connsiteX3" fmla="*/ 5914543 w 5914543"/>
              <a:gd name="connsiteY3" fmla="*/ 4294480 h 4509739"/>
              <a:gd name="connsiteX4" fmla="*/ 1556718 w 5914543"/>
              <a:gd name="connsiteY4" fmla="*/ 4248187 h 4509739"/>
              <a:gd name="connsiteX5" fmla="*/ 36685 w 5914543"/>
              <a:gd name="connsiteY5" fmla="*/ 1582811 h 4509739"/>
              <a:gd name="connsiteX0" fmla="*/ 65088 w 5942946"/>
              <a:gd name="connsiteY0" fmla="*/ 1582811 h 4839074"/>
              <a:gd name="connsiteX1" fmla="*/ 460514 w 5942946"/>
              <a:gd name="connsiteY1" fmla="*/ 10511 h 4839074"/>
              <a:gd name="connsiteX2" fmla="*/ 5890394 w 5942946"/>
              <a:gd name="connsiteY2" fmla="*/ 0 h 4839074"/>
              <a:gd name="connsiteX3" fmla="*/ 5942946 w 5942946"/>
              <a:gd name="connsiteY3" fmla="*/ 4294480 h 4839074"/>
              <a:gd name="connsiteX4" fmla="*/ 1585121 w 5942946"/>
              <a:gd name="connsiteY4" fmla="*/ 4248187 h 4839074"/>
              <a:gd name="connsiteX5" fmla="*/ 65088 w 5942946"/>
              <a:gd name="connsiteY5" fmla="*/ 1582811 h 4839074"/>
              <a:gd name="connsiteX0" fmla="*/ 1380098 w 5737923"/>
              <a:gd name="connsiteY0" fmla="*/ 4248187 h 4622048"/>
              <a:gd name="connsiteX1" fmla="*/ 255491 w 5737923"/>
              <a:gd name="connsiteY1" fmla="*/ 10511 h 4622048"/>
              <a:gd name="connsiteX2" fmla="*/ 5685371 w 5737923"/>
              <a:gd name="connsiteY2" fmla="*/ 0 h 4622048"/>
              <a:gd name="connsiteX3" fmla="*/ 5737923 w 5737923"/>
              <a:gd name="connsiteY3" fmla="*/ 4294480 h 4622048"/>
              <a:gd name="connsiteX4" fmla="*/ 1380098 w 5737923"/>
              <a:gd name="connsiteY4" fmla="*/ 4248187 h 4622048"/>
              <a:gd name="connsiteX0" fmla="*/ 1528005 w 5885830"/>
              <a:gd name="connsiteY0" fmla="*/ 4248187 h 4815588"/>
              <a:gd name="connsiteX1" fmla="*/ 403398 w 5885830"/>
              <a:gd name="connsiteY1" fmla="*/ 10511 h 4815588"/>
              <a:gd name="connsiteX2" fmla="*/ 5833278 w 5885830"/>
              <a:gd name="connsiteY2" fmla="*/ 0 h 4815588"/>
              <a:gd name="connsiteX3" fmla="*/ 5885830 w 5885830"/>
              <a:gd name="connsiteY3" fmla="*/ 4294480 h 4815588"/>
              <a:gd name="connsiteX4" fmla="*/ 1528005 w 5885830"/>
              <a:gd name="connsiteY4" fmla="*/ 4248187 h 4815588"/>
              <a:gd name="connsiteX0" fmla="*/ 1528005 w 5885830"/>
              <a:gd name="connsiteY0" fmla="*/ 4248187 h 4849326"/>
              <a:gd name="connsiteX1" fmla="*/ 403398 w 5885830"/>
              <a:gd name="connsiteY1" fmla="*/ 10511 h 4849326"/>
              <a:gd name="connsiteX2" fmla="*/ 5833278 w 5885830"/>
              <a:gd name="connsiteY2" fmla="*/ 0 h 4849326"/>
              <a:gd name="connsiteX3" fmla="*/ 5885830 w 5885830"/>
              <a:gd name="connsiteY3" fmla="*/ 4294480 h 4849326"/>
              <a:gd name="connsiteX4" fmla="*/ 1528005 w 5885830"/>
              <a:gd name="connsiteY4" fmla="*/ 4248187 h 4849326"/>
              <a:gd name="connsiteX0" fmla="*/ 1476904 w 5834729"/>
              <a:gd name="connsiteY0" fmla="*/ 4248187 h 4849326"/>
              <a:gd name="connsiteX1" fmla="*/ 352297 w 5834729"/>
              <a:gd name="connsiteY1" fmla="*/ 10511 h 4849326"/>
              <a:gd name="connsiteX2" fmla="*/ 5782177 w 5834729"/>
              <a:gd name="connsiteY2" fmla="*/ 0 h 4849326"/>
              <a:gd name="connsiteX3" fmla="*/ 5834729 w 5834729"/>
              <a:gd name="connsiteY3" fmla="*/ 4294480 h 4849326"/>
              <a:gd name="connsiteX4" fmla="*/ 1476904 w 5834729"/>
              <a:gd name="connsiteY4" fmla="*/ 4248187 h 4849326"/>
              <a:gd name="connsiteX0" fmla="*/ 1551250 w 5909075"/>
              <a:gd name="connsiteY0" fmla="*/ 4248187 h 4849326"/>
              <a:gd name="connsiteX1" fmla="*/ 426643 w 5909075"/>
              <a:gd name="connsiteY1" fmla="*/ 10511 h 4849326"/>
              <a:gd name="connsiteX2" fmla="*/ 5856523 w 5909075"/>
              <a:gd name="connsiteY2" fmla="*/ 0 h 4849326"/>
              <a:gd name="connsiteX3" fmla="*/ 5909075 w 5909075"/>
              <a:gd name="connsiteY3" fmla="*/ 4294480 h 4849326"/>
              <a:gd name="connsiteX4" fmla="*/ 1551250 w 5909075"/>
              <a:gd name="connsiteY4" fmla="*/ 4248187 h 48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75" h="4849326">
                <a:moveTo>
                  <a:pt x="1551250" y="4248187"/>
                </a:moveTo>
                <a:cubicBezTo>
                  <a:pt x="-129745" y="3092757"/>
                  <a:pt x="-343453" y="1538349"/>
                  <a:pt x="426643" y="10511"/>
                </a:cubicBezTo>
                <a:lnTo>
                  <a:pt x="5856523" y="0"/>
                </a:lnTo>
                <a:cubicBezTo>
                  <a:pt x="5856523" y="1098666"/>
                  <a:pt x="5909075" y="3195814"/>
                  <a:pt x="5909075" y="4294480"/>
                </a:cubicBezTo>
                <a:cubicBezTo>
                  <a:pt x="5246924" y="4590809"/>
                  <a:pt x="3232245" y="5403617"/>
                  <a:pt x="1551250" y="4248187"/>
                </a:cubicBezTo>
                <a:close/>
              </a:path>
            </a:pathLst>
          </a:custGeom>
          <a:blipFill dpi="0" rotWithShape="1">
            <a:blip r:embed="rId4" cstate="screen">
              <a:extLst>
                <a:ext uri="{28A0092B-C50C-407E-A947-70E740481C1C}">
                  <a14:useLocalDpi xmlns:a14="http://schemas.microsoft.com/office/drawing/2010/main"/>
                </a:ext>
              </a:extLst>
            </a:blip>
            <a:srcRect/>
            <a:stretch>
              <a:fillRect r="6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1">
            <a:extLst>
              <a:ext uri="{FF2B5EF4-FFF2-40B4-BE49-F238E27FC236}">
                <a16:creationId xmlns:a16="http://schemas.microsoft.com/office/drawing/2014/main" id="{2E33E06C-BA6E-464D-B3AD-5C1076D1CBFF}"/>
              </a:ext>
            </a:extLst>
          </p:cNvPr>
          <p:cNvSpPr/>
          <p:nvPr userDrawn="1"/>
        </p:nvSpPr>
        <p:spPr>
          <a:xfrm rot="8810324">
            <a:off x="8440297" y="-609314"/>
            <a:ext cx="3244315" cy="519979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Picture 18" descr="Text&#10;&#10;Description automatically generated">
            <a:extLst>
              <a:ext uri="{FF2B5EF4-FFF2-40B4-BE49-F238E27FC236}">
                <a16:creationId xmlns:a16="http://schemas.microsoft.com/office/drawing/2014/main" id="{9730C5A3-5D4D-45CC-8F47-5CD40B4FFC2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522683" y="6100660"/>
            <a:ext cx="3346220" cy="510439"/>
          </a:xfrm>
          <a:prstGeom prst="rect">
            <a:avLst/>
          </a:prstGeom>
        </p:spPr>
      </p:pic>
    </p:spTree>
    <p:extLst>
      <p:ext uri="{BB962C8B-B14F-4D97-AF65-F5344CB8AC3E}">
        <p14:creationId xmlns:p14="http://schemas.microsoft.com/office/powerpoint/2010/main" val="29650458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resenter Information Slide">
    <p:spTree>
      <p:nvGrpSpPr>
        <p:cNvPr id="1" name=""/>
        <p:cNvGrpSpPr/>
        <p:nvPr/>
      </p:nvGrpSpPr>
      <p:grpSpPr>
        <a:xfrm>
          <a:off x="0" y="0"/>
          <a:ext cx="0" cy="0"/>
          <a:chOff x="0" y="0"/>
          <a:chExt cx="0" cy="0"/>
        </a:xfrm>
      </p:grpSpPr>
      <p:sp>
        <p:nvSpPr>
          <p:cNvPr id="12" name="Rectangle 11"/>
          <p:cNvSpPr/>
          <p:nvPr userDrawn="1"/>
        </p:nvSpPr>
        <p:spPr>
          <a:xfrm rot="10800000">
            <a:off x="8719496" y="0"/>
            <a:ext cx="3472504"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ontent Placeholder 77"/>
          <p:cNvSpPr>
            <a:spLocks noGrp="1"/>
          </p:cNvSpPr>
          <p:nvPr>
            <p:ph sz="quarter" idx="24"/>
          </p:nvPr>
        </p:nvSpPr>
        <p:spPr>
          <a:xfrm>
            <a:off x="7007101" y="622696"/>
            <a:ext cx="3424790" cy="3426303"/>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8" name="Text Placeholder 71"/>
          <p:cNvSpPr>
            <a:spLocks noGrp="1"/>
          </p:cNvSpPr>
          <p:nvPr>
            <p:ph type="body" sz="quarter" idx="21" hasCustomPrompt="1"/>
          </p:nvPr>
        </p:nvSpPr>
        <p:spPr>
          <a:xfrm>
            <a:off x="1097595" y="622696"/>
            <a:ext cx="1825460" cy="631825"/>
          </a:xfrm>
        </p:spPr>
        <p:txBody>
          <a:bodyPr/>
          <a:lstStyle>
            <a:lvl1pPr marL="0" indent="0">
              <a:buNone/>
              <a:defRPr b="1" baseline="0">
                <a:solidFill>
                  <a:srgbClr val="003883"/>
                </a:solidFill>
                <a:latin typeface="Gill Sans MT" panose="020B0502020104020203" pitchFamily="34" charset="0"/>
              </a:defRPr>
            </a:lvl1pPr>
          </a:lstStyle>
          <a:p>
            <a:pPr lvl="0"/>
            <a:r>
              <a:rPr lang="en-US" dirty="0"/>
              <a:t>FIRST</a:t>
            </a:r>
          </a:p>
        </p:txBody>
      </p:sp>
      <p:sp>
        <p:nvSpPr>
          <p:cNvPr id="9" name="Text Placeholder 73"/>
          <p:cNvSpPr>
            <a:spLocks noGrp="1"/>
          </p:cNvSpPr>
          <p:nvPr>
            <p:ph type="body" sz="quarter" idx="22" hasCustomPrompt="1"/>
          </p:nvPr>
        </p:nvSpPr>
        <p:spPr>
          <a:xfrm>
            <a:off x="1097595" y="2294419"/>
            <a:ext cx="5003800" cy="1390341"/>
          </a:xfrm>
        </p:spPr>
        <p:txBody>
          <a:bodyPr>
            <a:normAutofit/>
          </a:bodyPr>
          <a:lstStyle>
            <a:lvl1pPr>
              <a:defRPr sz="2200">
                <a:solidFill>
                  <a:srgbClr val="133D8D"/>
                </a:solidFill>
                <a:latin typeface="Gill Sans MT" panose="020B0502020104020203" pitchFamily="34" charset="0"/>
              </a:defRPr>
            </a:lvl1pPr>
            <a:lvl2pPr>
              <a:defRPr>
                <a:solidFill>
                  <a:srgbClr val="133D8D"/>
                </a:solidFill>
                <a:latin typeface="Gill Sans MT" panose="020B0502020104020203" pitchFamily="34" charset="0"/>
              </a:defRPr>
            </a:lvl2pPr>
            <a:lvl3pPr>
              <a:defRPr>
                <a:solidFill>
                  <a:srgbClr val="133D8D"/>
                </a:solidFill>
                <a:latin typeface="Gill Sans MT" panose="020B0502020104020203" pitchFamily="34" charset="0"/>
              </a:defRPr>
            </a:lvl3pPr>
            <a:lvl4pPr>
              <a:defRPr>
                <a:solidFill>
                  <a:srgbClr val="133D8D"/>
                </a:solidFill>
                <a:latin typeface="Gill Sans MT" panose="020B0502020104020203" pitchFamily="34" charset="0"/>
              </a:defRPr>
            </a:lvl4pPr>
            <a:lvl5pPr>
              <a:defRPr>
                <a:solidFill>
                  <a:srgbClr val="133D8D"/>
                </a:solidFill>
                <a:latin typeface="Gill Sans MT" panose="020B0502020104020203" pitchFamily="34" charset="0"/>
              </a:defRPr>
            </a:lvl5pPr>
          </a:lstStyle>
          <a:p>
            <a:pPr lvl="0"/>
            <a:r>
              <a:rPr lang="en-US" dirty="0"/>
              <a:t>Your first point</a:t>
            </a:r>
          </a:p>
          <a:p>
            <a:pPr lvl="0"/>
            <a:r>
              <a:rPr lang="en-US" dirty="0"/>
              <a:t>Your second point</a:t>
            </a:r>
          </a:p>
          <a:p>
            <a:pPr lvl="0"/>
            <a:r>
              <a:rPr lang="en-US" dirty="0"/>
              <a:t>Your final point</a:t>
            </a:r>
          </a:p>
        </p:txBody>
      </p:sp>
      <p:sp>
        <p:nvSpPr>
          <p:cNvPr id="10" name="Picture Placeholder 75"/>
          <p:cNvSpPr>
            <a:spLocks noGrp="1"/>
          </p:cNvSpPr>
          <p:nvPr>
            <p:ph type="pic" sz="quarter" idx="23"/>
          </p:nvPr>
        </p:nvSpPr>
        <p:spPr>
          <a:xfrm>
            <a:off x="7163233" y="794767"/>
            <a:ext cx="3112525" cy="3082160"/>
          </a:xfrm>
          <a:prstGeom prst="ellipse">
            <a:avLst/>
          </a:prstGeom>
        </p:spPr>
        <p:txBody>
          <a:bodyPr/>
          <a:lstStyle/>
          <a:p>
            <a:endParaRPr lang="en-US"/>
          </a:p>
        </p:txBody>
      </p:sp>
      <p:sp>
        <p:nvSpPr>
          <p:cNvPr id="15" name="Text Placeholder 71"/>
          <p:cNvSpPr>
            <a:spLocks noGrp="1"/>
          </p:cNvSpPr>
          <p:nvPr>
            <p:ph type="body" sz="quarter" idx="25" hasCustomPrompt="1"/>
          </p:nvPr>
        </p:nvSpPr>
        <p:spPr>
          <a:xfrm>
            <a:off x="1097595" y="1050586"/>
            <a:ext cx="1825460" cy="631825"/>
          </a:xfrm>
        </p:spPr>
        <p:txBody>
          <a:bodyPr/>
          <a:lstStyle>
            <a:lvl1pPr marL="0" indent="0">
              <a:buNone/>
              <a:defRPr b="0" baseline="0">
                <a:solidFill>
                  <a:srgbClr val="EE7D11"/>
                </a:solidFill>
                <a:latin typeface="Gill Sans MT" panose="020B0502020104020203" pitchFamily="34" charset="0"/>
              </a:defRPr>
            </a:lvl1pPr>
          </a:lstStyle>
          <a:p>
            <a:pPr lvl="0"/>
            <a:r>
              <a:rPr lang="en-US" dirty="0"/>
              <a:t>LAST</a:t>
            </a:r>
          </a:p>
        </p:txBody>
      </p:sp>
      <p:sp>
        <p:nvSpPr>
          <p:cNvPr id="4" name="Text Placeholder 3"/>
          <p:cNvSpPr>
            <a:spLocks noGrp="1"/>
          </p:cNvSpPr>
          <p:nvPr>
            <p:ph type="body" sz="quarter" idx="26" hasCustomPrompt="1"/>
          </p:nvPr>
        </p:nvSpPr>
        <p:spPr>
          <a:xfrm>
            <a:off x="1097595" y="1507401"/>
            <a:ext cx="3982031" cy="481013"/>
          </a:xfrm>
        </p:spPr>
        <p:txBody>
          <a:bodyPr>
            <a:normAutofit/>
          </a:bodyPr>
          <a:lstStyle>
            <a:lvl2pPr marL="457200" indent="0" algn="l">
              <a:buNone/>
              <a:defRPr sz="1800" baseline="0">
                <a:solidFill>
                  <a:schemeClr val="accent5">
                    <a:lumMod val="75000"/>
                  </a:schemeClr>
                </a:solidFill>
              </a:defRPr>
            </a:lvl2pPr>
          </a:lstStyle>
          <a:p>
            <a:pPr lvl="1"/>
            <a:r>
              <a:rPr lang="en-US" dirty="0"/>
              <a:t>Your title</a:t>
            </a:r>
          </a:p>
        </p:txBody>
      </p:sp>
      <p:sp>
        <p:nvSpPr>
          <p:cNvPr id="13" name="Rectangle 12"/>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Picture 2" descr="A picture containing grass, field&#10;&#10;Description automatically generated">
            <a:extLst>
              <a:ext uri="{FF2B5EF4-FFF2-40B4-BE49-F238E27FC236}">
                <a16:creationId xmlns:a16="http://schemas.microsoft.com/office/drawing/2014/main" id="{AB131C0C-51C4-4227-8ED1-09BFBC009A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88" y="4564553"/>
            <a:ext cx="8723184" cy="2293447"/>
          </a:xfrm>
          <a:prstGeom prst="rect">
            <a:avLst/>
          </a:prstGeom>
        </p:spPr>
      </p:pic>
      <p:sp>
        <p:nvSpPr>
          <p:cNvPr id="14" name="Rectangle 13">
            <a:extLst>
              <a:ext uri="{FF2B5EF4-FFF2-40B4-BE49-F238E27FC236}">
                <a16:creationId xmlns:a16="http://schemas.microsoft.com/office/drawing/2014/main" id="{A48A5A40-DF6E-40E4-941F-D2B9FB1CE47A}"/>
              </a:ext>
            </a:extLst>
          </p:cNvPr>
          <p:cNvSpPr/>
          <p:nvPr userDrawn="1"/>
        </p:nvSpPr>
        <p:spPr>
          <a:xfrm>
            <a:off x="-1" y="4568371"/>
            <a:ext cx="8719497" cy="2289629"/>
          </a:xfrm>
          <a:prstGeom prst="rect">
            <a:avLst/>
          </a:prstGeom>
          <a:gradFill flip="none" rotWithShape="1">
            <a:gsLst>
              <a:gs pos="0">
                <a:schemeClr val="accent1">
                  <a:shade val="30000"/>
                  <a:satMod val="115000"/>
                  <a:alpha val="48000"/>
                </a:schemeClr>
              </a:gs>
              <a:gs pos="50000">
                <a:schemeClr val="accent1">
                  <a:shade val="67500"/>
                  <a:satMod val="115000"/>
                  <a:alpha val="43000"/>
                </a:schemeClr>
              </a:gs>
              <a:gs pos="100000">
                <a:schemeClr val="accent1">
                  <a:shade val="100000"/>
                  <a:satMod val="115000"/>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6B0A7338-7E79-4AF9-B543-2F19B88F30AA}"/>
              </a:ext>
            </a:extLst>
          </p:cNvPr>
          <p:cNvSpPr/>
          <p:nvPr userDrawn="1"/>
        </p:nvSpPr>
        <p:spPr>
          <a:xfrm>
            <a:off x="188747" y="6494067"/>
            <a:ext cx="1334020" cy="215444"/>
          </a:xfrm>
          <a:prstGeom prst="rect">
            <a:avLst/>
          </a:prstGeom>
        </p:spPr>
        <p:txBody>
          <a:bodyPr wrap="none">
            <a:spAutoFit/>
          </a:bodyPr>
          <a:lstStyle/>
          <a:p>
            <a:r>
              <a:rPr lang="en-US" sz="800" dirty="0">
                <a:solidFill>
                  <a:schemeClr val="bg1"/>
                </a:solidFill>
              </a:rPr>
              <a:t>Copyright © 2023 Eurofins </a:t>
            </a:r>
          </a:p>
        </p:txBody>
      </p:sp>
    </p:spTree>
    <p:extLst>
      <p:ext uri="{BB962C8B-B14F-4D97-AF65-F5344CB8AC3E}">
        <p14:creationId xmlns:p14="http://schemas.microsoft.com/office/powerpoint/2010/main" val="25528514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489" y="-49959"/>
            <a:ext cx="3948227" cy="6936170"/>
          </a:xfrm>
          <a:prstGeom prst="flowChartDelay">
            <a:avLst/>
          </a:prstGeom>
        </p:spPr>
      </p:pic>
      <p:sp>
        <p:nvSpPr>
          <p:cNvPr id="6" name="Flowchart: Delay 5"/>
          <p:cNvSpPr/>
          <p:nvPr userDrawn="1"/>
        </p:nvSpPr>
        <p:spPr>
          <a:xfrm>
            <a:off x="-3643" y="-47065"/>
            <a:ext cx="4189228" cy="6919386"/>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1000">
                <a:schemeClr val="accent2">
                  <a:lumMod val="90000"/>
                  <a:lumOff val="10000"/>
                  <a:alpha val="85000"/>
                </a:schemeClr>
              </a:gs>
              <a:gs pos="100000">
                <a:schemeClr val="accent5">
                  <a:lumMod val="75000"/>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userDrawn="1"/>
        </p:nvSpPr>
        <p:spPr>
          <a:xfrm>
            <a:off x="188747" y="6494068"/>
            <a:ext cx="1334020" cy="215444"/>
          </a:xfrm>
          <a:prstGeom prst="rect">
            <a:avLst/>
          </a:prstGeom>
        </p:spPr>
        <p:txBody>
          <a:bodyPr wrap="none">
            <a:spAutoFit/>
          </a:bodyPr>
          <a:lstStyle/>
          <a:p>
            <a:r>
              <a:rPr lang="en-US" sz="800" dirty="0">
                <a:solidFill>
                  <a:schemeClr val="bg1"/>
                </a:solidFill>
              </a:rPr>
              <a:t>Copyright © 2023 Eurofins </a:t>
            </a:r>
          </a:p>
        </p:txBody>
      </p:sp>
      <p:pic>
        <p:nvPicPr>
          <p:cNvPr id="22" name="Picture 21" descr="A picture containing sky, grass, outdoor, field&#10;&#10;Description automatically generated">
            <a:extLst>
              <a:ext uri="{FF2B5EF4-FFF2-40B4-BE49-F238E27FC236}">
                <a16:creationId xmlns:a16="http://schemas.microsoft.com/office/drawing/2014/main" id="{ECEF52BB-4117-4A51-9D32-C71CA184FC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15342" y="-30910"/>
            <a:ext cx="2394690" cy="6936170"/>
          </a:xfrm>
          <a:custGeom>
            <a:avLst/>
            <a:gdLst>
              <a:gd name="connsiteX0" fmla="*/ 0 w 2394690"/>
              <a:gd name="connsiteY0" fmla="*/ 0 h 6858000"/>
              <a:gd name="connsiteX1" fmla="*/ 911494 w 2394690"/>
              <a:gd name="connsiteY1" fmla="*/ 0 h 6858000"/>
              <a:gd name="connsiteX2" fmla="*/ 921377 w 2394690"/>
              <a:gd name="connsiteY2" fmla="*/ 6974 h 6858000"/>
              <a:gd name="connsiteX3" fmla="*/ 2393539 w 2394690"/>
              <a:gd name="connsiteY3" fmla="*/ 3164278 h 6858000"/>
              <a:gd name="connsiteX4" fmla="*/ 939082 w 2394690"/>
              <a:gd name="connsiteY4" fmla="*/ 6845470 h 6858000"/>
              <a:gd name="connsiteX5" fmla="*/ 907698 w 2394690"/>
              <a:gd name="connsiteY5" fmla="*/ 6858000 h 6858000"/>
              <a:gd name="connsiteX6" fmla="*/ 114021 w 2394690"/>
              <a:gd name="connsiteY6" fmla="*/ 6858000 h 6858000"/>
              <a:gd name="connsiteX7" fmla="*/ 173148 w 2394690"/>
              <a:gd name="connsiteY7" fmla="*/ 6830610 h 6858000"/>
              <a:gd name="connsiteX8" fmla="*/ 1781133 w 2394690"/>
              <a:gd name="connsiteY8" fmla="*/ 3227778 h 6858000"/>
              <a:gd name="connsiteX9" fmla="*/ 50078 w 2394690"/>
              <a:gd name="connsiteY9" fmla="*/ 336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4690" h="6858000">
                <a:moveTo>
                  <a:pt x="0" y="0"/>
                </a:moveTo>
                <a:lnTo>
                  <a:pt x="911494" y="0"/>
                </a:lnTo>
                <a:lnTo>
                  <a:pt x="921377" y="6974"/>
                </a:lnTo>
                <a:cubicBezTo>
                  <a:pt x="1732031" y="621344"/>
                  <a:pt x="2364304" y="2196034"/>
                  <a:pt x="2393539" y="3164278"/>
                </a:cubicBezTo>
                <a:cubicBezTo>
                  <a:pt x="2425025" y="4207002"/>
                  <a:pt x="1807370" y="6429503"/>
                  <a:pt x="939082" y="6845470"/>
                </a:cubicBezTo>
                <a:lnTo>
                  <a:pt x="907698" y="6858000"/>
                </a:lnTo>
                <a:lnTo>
                  <a:pt x="114021" y="6858000"/>
                </a:lnTo>
                <a:lnTo>
                  <a:pt x="173148" y="6830610"/>
                </a:lnTo>
                <a:cubicBezTo>
                  <a:pt x="786792" y="6502346"/>
                  <a:pt x="1890472" y="4683373"/>
                  <a:pt x="1781133" y="3227778"/>
                </a:cubicBezTo>
                <a:cubicBezTo>
                  <a:pt x="1781133" y="1938239"/>
                  <a:pt x="734838" y="520101"/>
                  <a:pt x="50078" y="33635"/>
                </a:cubicBezTo>
                <a:close/>
              </a:path>
            </a:pathLst>
          </a:custGeom>
        </p:spPr>
      </p:pic>
      <p:sp>
        <p:nvSpPr>
          <p:cNvPr id="23" name="Block Arc 11">
            <a:extLst>
              <a:ext uri="{FF2B5EF4-FFF2-40B4-BE49-F238E27FC236}">
                <a16:creationId xmlns:a16="http://schemas.microsoft.com/office/drawing/2014/main" id="{86F0C052-55D1-4ED0-9A21-0109C98091A4}"/>
              </a:ext>
            </a:extLst>
          </p:cNvPr>
          <p:cNvSpPr/>
          <p:nvPr userDrawn="1"/>
        </p:nvSpPr>
        <p:spPr>
          <a:xfrm rot="5400000">
            <a:off x="-552641" y="1895269"/>
            <a:ext cx="7359653" cy="2743615"/>
          </a:xfrm>
          <a:custGeom>
            <a:avLst/>
            <a:gdLst>
              <a:gd name="connsiteX0" fmla="*/ 0 w 7721600"/>
              <a:gd name="connsiteY0" fmla="*/ 1974114 h 3948227"/>
              <a:gd name="connsiteX1" fmla="*/ 3860800 w 7721600"/>
              <a:gd name="connsiteY1" fmla="*/ 0 h 3948227"/>
              <a:gd name="connsiteX2" fmla="*/ 7721600 w 7721600"/>
              <a:gd name="connsiteY2" fmla="*/ 1974114 h 3948227"/>
              <a:gd name="connsiteX3" fmla="*/ 6734543 w 7721600"/>
              <a:gd name="connsiteY3" fmla="*/ 1974114 h 3948227"/>
              <a:gd name="connsiteX4" fmla="*/ 3860800 w 7721600"/>
              <a:gd name="connsiteY4" fmla="*/ 987057 h 3948227"/>
              <a:gd name="connsiteX5" fmla="*/ 987057 w 7721600"/>
              <a:gd name="connsiteY5" fmla="*/ 1974114 h 3948227"/>
              <a:gd name="connsiteX6" fmla="*/ 0 w 7721600"/>
              <a:gd name="connsiteY6" fmla="*/ 1974114 h 3948227"/>
              <a:gd name="connsiteX0" fmla="*/ 0 w 7721600"/>
              <a:gd name="connsiteY0" fmla="*/ 1974114 h 2926614"/>
              <a:gd name="connsiteX1" fmla="*/ 3860800 w 7721600"/>
              <a:gd name="connsiteY1" fmla="*/ 0 h 2926614"/>
              <a:gd name="connsiteX2" fmla="*/ 7721600 w 7721600"/>
              <a:gd name="connsiteY2" fmla="*/ 1974114 h 2926614"/>
              <a:gd name="connsiteX3" fmla="*/ 6734543 w 7721600"/>
              <a:gd name="connsiteY3" fmla="*/ 1974114 h 2926614"/>
              <a:gd name="connsiteX4" fmla="*/ 3860800 w 7721600"/>
              <a:gd name="connsiteY4" fmla="*/ 987057 h 2926614"/>
              <a:gd name="connsiteX5" fmla="*/ 580657 w 7721600"/>
              <a:gd name="connsiteY5" fmla="*/ 2926614 h 2926614"/>
              <a:gd name="connsiteX6" fmla="*/ 0 w 7721600"/>
              <a:gd name="connsiteY6" fmla="*/ 1974114 h 2926614"/>
              <a:gd name="connsiteX0" fmla="*/ 0 w 8089900"/>
              <a:gd name="connsiteY0" fmla="*/ 2629883 h 2934683"/>
              <a:gd name="connsiteX1" fmla="*/ 4229100 w 8089900"/>
              <a:gd name="connsiteY1" fmla="*/ 8069 h 2934683"/>
              <a:gd name="connsiteX2" fmla="*/ 8089900 w 8089900"/>
              <a:gd name="connsiteY2" fmla="*/ 1982183 h 2934683"/>
              <a:gd name="connsiteX3" fmla="*/ 7102843 w 8089900"/>
              <a:gd name="connsiteY3" fmla="*/ 1982183 h 2934683"/>
              <a:gd name="connsiteX4" fmla="*/ 4229100 w 8089900"/>
              <a:gd name="connsiteY4" fmla="*/ 995126 h 2934683"/>
              <a:gd name="connsiteX5" fmla="*/ 948957 w 8089900"/>
              <a:gd name="connsiteY5" fmla="*/ 2934683 h 2934683"/>
              <a:gd name="connsiteX6" fmla="*/ 0 w 8089900"/>
              <a:gd name="connsiteY6" fmla="*/ 2629883 h 2934683"/>
              <a:gd name="connsiteX0" fmla="*/ 0 w 8089900"/>
              <a:gd name="connsiteY0" fmla="*/ 2629883 h 3125183"/>
              <a:gd name="connsiteX1" fmla="*/ 4229100 w 8089900"/>
              <a:gd name="connsiteY1" fmla="*/ 8069 h 3125183"/>
              <a:gd name="connsiteX2" fmla="*/ 8089900 w 8089900"/>
              <a:gd name="connsiteY2" fmla="*/ 1982183 h 3125183"/>
              <a:gd name="connsiteX3" fmla="*/ 7883896 w 8089900"/>
              <a:gd name="connsiteY3" fmla="*/ 3125183 h 3125183"/>
              <a:gd name="connsiteX4" fmla="*/ 4229100 w 8089900"/>
              <a:gd name="connsiteY4" fmla="*/ 995126 h 3125183"/>
              <a:gd name="connsiteX5" fmla="*/ 948957 w 8089900"/>
              <a:gd name="connsiteY5" fmla="*/ 2934683 h 3125183"/>
              <a:gd name="connsiteX6" fmla="*/ 0 w 8089900"/>
              <a:gd name="connsiteY6" fmla="*/ 2629883 h 3125183"/>
              <a:gd name="connsiteX0" fmla="*/ 0 w 7734300"/>
              <a:gd name="connsiteY0" fmla="*/ 2069571 h 3117321"/>
              <a:gd name="connsiteX1" fmla="*/ 3873500 w 7734300"/>
              <a:gd name="connsiteY1" fmla="*/ 207 h 3117321"/>
              <a:gd name="connsiteX2" fmla="*/ 7734300 w 7734300"/>
              <a:gd name="connsiteY2" fmla="*/ 1974321 h 3117321"/>
              <a:gd name="connsiteX3" fmla="*/ 7528296 w 7734300"/>
              <a:gd name="connsiteY3" fmla="*/ 3117321 h 3117321"/>
              <a:gd name="connsiteX4" fmla="*/ 3873500 w 7734300"/>
              <a:gd name="connsiteY4" fmla="*/ 987264 h 3117321"/>
              <a:gd name="connsiteX5" fmla="*/ 593357 w 7734300"/>
              <a:gd name="connsiteY5" fmla="*/ 2926821 h 3117321"/>
              <a:gd name="connsiteX6" fmla="*/ 0 w 7734300"/>
              <a:gd name="connsiteY6" fmla="*/ 2069571 h 3117321"/>
              <a:gd name="connsiteX0" fmla="*/ 0 w 7734300"/>
              <a:gd name="connsiteY0" fmla="*/ 2069571 h 3117321"/>
              <a:gd name="connsiteX1" fmla="*/ 3873500 w 7734300"/>
              <a:gd name="connsiteY1" fmla="*/ 207 h 3117321"/>
              <a:gd name="connsiteX2" fmla="*/ 7734300 w 7734300"/>
              <a:gd name="connsiteY2" fmla="*/ 1974321 h 3117321"/>
              <a:gd name="connsiteX3" fmla="*/ 7528296 w 7734300"/>
              <a:gd name="connsiteY3" fmla="*/ 3117321 h 3117321"/>
              <a:gd name="connsiteX4" fmla="*/ 3873500 w 7734300"/>
              <a:gd name="connsiteY4" fmla="*/ 987264 h 3117321"/>
              <a:gd name="connsiteX5" fmla="*/ 523507 w 7734300"/>
              <a:gd name="connsiteY5" fmla="*/ 3104621 h 3117321"/>
              <a:gd name="connsiteX6" fmla="*/ 0 w 7734300"/>
              <a:gd name="connsiteY6" fmla="*/ 2069571 h 3117321"/>
              <a:gd name="connsiteX0" fmla="*/ 0 w 7734300"/>
              <a:gd name="connsiteY0" fmla="*/ 2069571 h 3168121"/>
              <a:gd name="connsiteX1" fmla="*/ 3873500 w 7734300"/>
              <a:gd name="connsiteY1" fmla="*/ 207 h 3168121"/>
              <a:gd name="connsiteX2" fmla="*/ 7734300 w 7734300"/>
              <a:gd name="connsiteY2" fmla="*/ 1974321 h 3168121"/>
              <a:gd name="connsiteX3" fmla="*/ 7509249 w 7734300"/>
              <a:gd name="connsiteY3" fmla="*/ 3168121 h 3168121"/>
              <a:gd name="connsiteX4" fmla="*/ 3873500 w 7734300"/>
              <a:gd name="connsiteY4" fmla="*/ 987264 h 3168121"/>
              <a:gd name="connsiteX5" fmla="*/ 523507 w 7734300"/>
              <a:gd name="connsiteY5" fmla="*/ 3104621 h 3168121"/>
              <a:gd name="connsiteX6" fmla="*/ 0 w 7734300"/>
              <a:gd name="connsiteY6" fmla="*/ 2069571 h 3168121"/>
              <a:gd name="connsiteX0" fmla="*/ 0 w 7734300"/>
              <a:gd name="connsiteY0" fmla="*/ 1841040 h 2939590"/>
              <a:gd name="connsiteX1" fmla="*/ 3873503 w 7734300"/>
              <a:gd name="connsiteY1" fmla="*/ 276 h 2939590"/>
              <a:gd name="connsiteX2" fmla="*/ 7734300 w 7734300"/>
              <a:gd name="connsiteY2" fmla="*/ 1745790 h 2939590"/>
              <a:gd name="connsiteX3" fmla="*/ 7509249 w 7734300"/>
              <a:gd name="connsiteY3" fmla="*/ 2939590 h 2939590"/>
              <a:gd name="connsiteX4" fmla="*/ 3873500 w 7734300"/>
              <a:gd name="connsiteY4" fmla="*/ 758733 h 2939590"/>
              <a:gd name="connsiteX5" fmla="*/ 523507 w 7734300"/>
              <a:gd name="connsiteY5" fmla="*/ 2876090 h 2939590"/>
              <a:gd name="connsiteX6" fmla="*/ 0 w 7734300"/>
              <a:gd name="connsiteY6" fmla="*/ 1841040 h 2939590"/>
              <a:gd name="connsiteX0" fmla="*/ 0 w 7734300"/>
              <a:gd name="connsiteY0" fmla="*/ 1876233 h 2974783"/>
              <a:gd name="connsiteX1" fmla="*/ 3873503 w 7734300"/>
              <a:gd name="connsiteY1" fmla="*/ 35469 h 2974783"/>
              <a:gd name="connsiteX2" fmla="*/ 7734300 w 7734300"/>
              <a:gd name="connsiteY2" fmla="*/ 1780983 h 2974783"/>
              <a:gd name="connsiteX3" fmla="*/ 7509249 w 7734300"/>
              <a:gd name="connsiteY3" fmla="*/ 2974783 h 2974783"/>
              <a:gd name="connsiteX4" fmla="*/ 3873500 w 7734300"/>
              <a:gd name="connsiteY4" fmla="*/ 793926 h 2974783"/>
              <a:gd name="connsiteX5" fmla="*/ 523507 w 7734300"/>
              <a:gd name="connsiteY5" fmla="*/ 2911283 h 2974783"/>
              <a:gd name="connsiteX6" fmla="*/ 0 w 7734300"/>
              <a:gd name="connsiteY6" fmla="*/ 1876233 h 2974783"/>
              <a:gd name="connsiteX0" fmla="*/ 0 w 7734300"/>
              <a:gd name="connsiteY0" fmla="*/ 1841040 h 2939590"/>
              <a:gd name="connsiteX1" fmla="*/ 3873503 w 7734300"/>
              <a:gd name="connsiteY1" fmla="*/ 276 h 2939590"/>
              <a:gd name="connsiteX2" fmla="*/ 7734300 w 7734300"/>
              <a:gd name="connsiteY2" fmla="*/ 1745790 h 2939590"/>
              <a:gd name="connsiteX3" fmla="*/ 7509249 w 7734300"/>
              <a:gd name="connsiteY3" fmla="*/ 2939590 h 2939590"/>
              <a:gd name="connsiteX4" fmla="*/ 3873500 w 7734300"/>
              <a:gd name="connsiteY4" fmla="*/ 758733 h 2939590"/>
              <a:gd name="connsiteX5" fmla="*/ 523507 w 7734300"/>
              <a:gd name="connsiteY5" fmla="*/ 2876090 h 2939590"/>
              <a:gd name="connsiteX6" fmla="*/ 0 w 7734300"/>
              <a:gd name="connsiteY6" fmla="*/ 1841040 h 2939590"/>
              <a:gd name="connsiteX0" fmla="*/ 0 w 7346950"/>
              <a:gd name="connsiteY0" fmla="*/ 2214642 h 2944892"/>
              <a:gd name="connsiteX1" fmla="*/ 3486153 w 7346950"/>
              <a:gd name="connsiteY1" fmla="*/ 5578 h 2944892"/>
              <a:gd name="connsiteX2" fmla="*/ 7346950 w 7346950"/>
              <a:gd name="connsiteY2" fmla="*/ 1751092 h 2944892"/>
              <a:gd name="connsiteX3" fmla="*/ 7121899 w 7346950"/>
              <a:gd name="connsiteY3" fmla="*/ 2944892 h 2944892"/>
              <a:gd name="connsiteX4" fmla="*/ 3486150 w 7346950"/>
              <a:gd name="connsiteY4" fmla="*/ 764035 h 2944892"/>
              <a:gd name="connsiteX5" fmla="*/ 136157 w 7346950"/>
              <a:gd name="connsiteY5" fmla="*/ 2881392 h 2944892"/>
              <a:gd name="connsiteX6" fmla="*/ 0 w 7346950"/>
              <a:gd name="connsiteY6" fmla="*/ 2214642 h 2944892"/>
              <a:gd name="connsiteX0" fmla="*/ 84421 w 7431371"/>
              <a:gd name="connsiteY0" fmla="*/ 2214642 h 2944892"/>
              <a:gd name="connsiteX1" fmla="*/ 3570574 w 7431371"/>
              <a:gd name="connsiteY1" fmla="*/ 5578 h 2944892"/>
              <a:gd name="connsiteX2" fmla="*/ 7431371 w 7431371"/>
              <a:gd name="connsiteY2" fmla="*/ 1751092 h 2944892"/>
              <a:gd name="connsiteX3" fmla="*/ 7206320 w 7431371"/>
              <a:gd name="connsiteY3" fmla="*/ 2944892 h 2944892"/>
              <a:gd name="connsiteX4" fmla="*/ 3570571 w 7431371"/>
              <a:gd name="connsiteY4" fmla="*/ 764035 h 2944892"/>
              <a:gd name="connsiteX5" fmla="*/ 220578 w 7431371"/>
              <a:gd name="connsiteY5" fmla="*/ 2881392 h 2944892"/>
              <a:gd name="connsiteX6" fmla="*/ 84421 w 7431371"/>
              <a:gd name="connsiteY6" fmla="*/ 2214642 h 2944892"/>
              <a:gd name="connsiteX0" fmla="*/ 84421 w 7209124"/>
              <a:gd name="connsiteY0" fmla="*/ 2209585 h 2939835"/>
              <a:gd name="connsiteX1" fmla="*/ 3570574 w 7209124"/>
              <a:gd name="connsiteY1" fmla="*/ 521 h 2939835"/>
              <a:gd name="connsiteX2" fmla="*/ 7209124 w 7209124"/>
              <a:gd name="connsiteY2" fmla="*/ 2050835 h 2939835"/>
              <a:gd name="connsiteX3" fmla="*/ 7206320 w 7209124"/>
              <a:gd name="connsiteY3" fmla="*/ 2939835 h 2939835"/>
              <a:gd name="connsiteX4" fmla="*/ 3570571 w 7209124"/>
              <a:gd name="connsiteY4" fmla="*/ 758978 h 2939835"/>
              <a:gd name="connsiteX5" fmla="*/ 220578 w 7209124"/>
              <a:gd name="connsiteY5" fmla="*/ 2876335 h 2939835"/>
              <a:gd name="connsiteX6" fmla="*/ 84421 w 7209124"/>
              <a:gd name="connsiteY6" fmla="*/ 2209585 h 2939835"/>
              <a:gd name="connsiteX0" fmla="*/ 84421 w 7209124"/>
              <a:gd name="connsiteY0" fmla="*/ 2209585 h 2889035"/>
              <a:gd name="connsiteX1" fmla="*/ 3570574 w 7209124"/>
              <a:gd name="connsiteY1" fmla="*/ 521 h 2889035"/>
              <a:gd name="connsiteX2" fmla="*/ 7209124 w 7209124"/>
              <a:gd name="connsiteY2" fmla="*/ 2050835 h 2889035"/>
              <a:gd name="connsiteX3" fmla="*/ 7193623 w 7209124"/>
              <a:gd name="connsiteY3" fmla="*/ 2889035 h 2889035"/>
              <a:gd name="connsiteX4" fmla="*/ 3570571 w 7209124"/>
              <a:gd name="connsiteY4" fmla="*/ 758978 h 2889035"/>
              <a:gd name="connsiteX5" fmla="*/ 220578 w 7209124"/>
              <a:gd name="connsiteY5" fmla="*/ 2876335 h 2889035"/>
              <a:gd name="connsiteX6" fmla="*/ 84421 w 7209124"/>
              <a:gd name="connsiteY6" fmla="*/ 2209585 h 2889035"/>
              <a:gd name="connsiteX0" fmla="*/ 84421 w 7209124"/>
              <a:gd name="connsiteY0" fmla="*/ 2209585 h 2889035"/>
              <a:gd name="connsiteX1" fmla="*/ 3570574 w 7209124"/>
              <a:gd name="connsiteY1" fmla="*/ 521 h 2889035"/>
              <a:gd name="connsiteX2" fmla="*/ 7209124 w 7209124"/>
              <a:gd name="connsiteY2" fmla="*/ 2050835 h 2889035"/>
              <a:gd name="connsiteX3" fmla="*/ 7193623 w 7209124"/>
              <a:gd name="connsiteY3" fmla="*/ 2889035 h 2889035"/>
              <a:gd name="connsiteX4" fmla="*/ 3754724 w 7209124"/>
              <a:gd name="connsiteY4" fmla="*/ 714528 h 2889035"/>
              <a:gd name="connsiteX5" fmla="*/ 220578 w 7209124"/>
              <a:gd name="connsiteY5" fmla="*/ 2876335 h 2889035"/>
              <a:gd name="connsiteX6" fmla="*/ 84421 w 7209124"/>
              <a:gd name="connsiteY6" fmla="*/ 2209585 h 2889035"/>
              <a:gd name="connsiteX0" fmla="*/ 84421 w 7228177"/>
              <a:gd name="connsiteY0" fmla="*/ 2210411 h 2889861"/>
              <a:gd name="connsiteX1" fmla="*/ 3570574 w 7228177"/>
              <a:gd name="connsiteY1" fmla="*/ 1347 h 2889861"/>
              <a:gd name="connsiteX2" fmla="*/ 7228177 w 7228177"/>
              <a:gd name="connsiteY2" fmla="*/ 1962761 h 2889861"/>
              <a:gd name="connsiteX3" fmla="*/ 7193623 w 7228177"/>
              <a:gd name="connsiteY3" fmla="*/ 2889861 h 2889861"/>
              <a:gd name="connsiteX4" fmla="*/ 3754724 w 7228177"/>
              <a:gd name="connsiteY4" fmla="*/ 715354 h 2889861"/>
              <a:gd name="connsiteX5" fmla="*/ 220578 w 7228177"/>
              <a:gd name="connsiteY5" fmla="*/ 2877161 h 2889861"/>
              <a:gd name="connsiteX6" fmla="*/ 84421 w 7228177"/>
              <a:gd name="connsiteY6" fmla="*/ 2210411 h 2889861"/>
              <a:gd name="connsiteX0" fmla="*/ 84421 w 7310727"/>
              <a:gd name="connsiteY0" fmla="*/ 2209220 h 2888670"/>
              <a:gd name="connsiteX1" fmla="*/ 3570574 w 7310727"/>
              <a:gd name="connsiteY1" fmla="*/ 156 h 2888670"/>
              <a:gd name="connsiteX2" fmla="*/ 7310727 w 7310727"/>
              <a:gd name="connsiteY2" fmla="*/ 2120320 h 2888670"/>
              <a:gd name="connsiteX3" fmla="*/ 7193623 w 7310727"/>
              <a:gd name="connsiteY3" fmla="*/ 2888670 h 2888670"/>
              <a:gd name="connsiteX4" fmla="*/ 3754724 w 7310727"/>
              <a:gd name="connsiteY4" fmla="*/ 714163 h 2888670"/>
              <a:gd name="connsiteX5" fmla="*/ 220578 w 7310727"/>
              <a:gd name="connsiteY5" fmla="*/ 2875970 h 2888670"/>
              <a:gd name="connsiteX6" fmla="*/ 84421 w 7310727"/>
              <a:gd name="connsiteY6" fmla="*/ 2209220 h 2888670"/>
              <a:gd name="connsiteX0" fmla="*/ 84421 w 7310727"/>
              <a:gd name="connsiteY0" fmla="*/ 2202871 h 2882321"/>
              <a:gd name="connsiteX1" fmla="*/ 3710277 w 7310727"/>
              <a:gd name="connsiteY1" fmla="*/ 157 h 2882321"/>
              <a:gd name="connsiteX2" fmla="*/ 7310727 w 7310727"/>
              <a:gd name="connsiteY2" fmla="*/ 2113971 h 2882321"/>
              <a:gd name="connsiteX3" fmla="*/ 7193623 w 7310727"/>
              <a:gd name="connsiteY3" fmla="*/ 2882321 h 2882321"/>
              <a:gd name="connsiteX4" fmla="*/ 3754724 w 7310727"/>
              <a:gd name="connsiteY4" fmla="*/ 707814 h 2882321"/>
              <a:gd name="connsiteX5" fmla="*/ 220578 w 7310727"/>
              <a:gd name="connsiteY5" fmla="*/ 2869621 h 2882321"/>
              <a:gd name="connsiteX6" fmla="*/ 84421 w 7310727"/>
              <a:gd name="connsiteY6" fmla="*/ 2202871 h 2882321"/>
              <a:gd name="connsiteX0" fmla="*/ 84421 w 7310727"/>
              <a:gd name="connsiteY0" fmla="*/ 2228267 h 2907717"/>
              <a:gd name="connsiteX1" fmla="*/ 3576927 w 7310727"/>
              <a:gd name="connsiteY1" fmla="*/ 153 h 2907717"/>
              <a:gd name="connsiteX2" fmla="*/ 7310727 w 7310727"/>
              <a:gd name="connsiteY2" fmla="*/ 2139367 h 2907717"/>
              <a:gd name="connsiteX3" fmla="*/ 7193623 w 7310727"/>
              <a:gd name="connsiteY3" fmla="*/ 2907717 h 2907717"/>
              <a:gd name="connsiteX4" fmla="*/ 3754724 w 7310727"/>
              <a:gd name="connsiteY4" fmla="*/ 733210 h 2907717"/>
              <a:gd name="connsiteX5" fmla="*/ 220578 w 7310727"/>
              <a:gd name="connsiteY5" fmla="*/ 2895017 h 2907717"/>
              <a:gd name="connsiteX6" fmla="*/ 84421 w 7310727"/>
              <a:gd name="connsiteY6" fmla="*/ 2228267 h 2907717"/>
              <a:gd name="connsiteX0" fmla="*/ 38099 w 7397755"/>
              <a:gd name="connsiteY0" fmla="*/ 2407224 h 2908874"/>
              <a:gd name="connsiteX1" fmla="*/ 3663955 w 7397755"/>
              <a:gd name="connsiteY1" fmla="*/ 1310 h 2908874"/>
              <a:gd name="connsiteX2" fmla="*/ 7397755 w 7397755"/>
              <a:gd name="connsiteY2" fmla="*/ 2140524 h 2908874"/>
              <a:gd name="connsiteX3" fmla="*/ 7280651 w 7397755"/>
              <a:gd name="connsiteY3" fmla="*/ 2908874 h 2908874"/>
              <a:gd name="connsiteX4" fmla="*/ 3841752 w 7397755"/>
              <a:gd name="connsiteY4" fmla="*/ 734367 h 2908874"/>
              <a:gd name="connsiteX5" fmla="*/ 307606 w 7397755"/>
              <a:gd name="connsiteY5" fmla="*/ 2896174 h 2908874"/>
              <a:gd name="connsiteX6" fmla="*/ 38099 w 7397755"/>
              <a:gd name="connsiteY6" fmla="*/ 2407224 h 29088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837868 w 7393871"/>
              <a:gd name="connsiteY4" fmla="*/ 734367 h 3010474"/>
              <a:gd name="connsiteX5" fmla="*/ 322774 w 7393871"/>
              <a:gd name="connsiteY5" fmla="*/ 3010474 h 3010474"/>
              <a:gd name="connsiteX6" fmla="*/ 34215 w 7393871"/>
              <a:gd name="connsiteY6" fmla="*/ 2407224 h 30104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837871 w 7393871"/>
              <a:gd name="connsiteY4" fmla="*/ 772467 h 3010474"/>
              <a:gd name="connsiteX5" fmla="*/ 322774 w 7393871"/>
              <a:gd name="connsiteY5" fmla="*/ 3010474 h 3010474"/>
              <a:gd name="connsiteX6" fmla="*/ 34215 w 7393871"/>
              <a:gd name="connsiteY6" fmla="*/ 2407224 h 30104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742624 w 7393871"/>
              <a:gd name="connsiteY4" fmla="*/ 772467 h 3010474"/>
              <a:gd name="connsiteX5" fmla="*/ 322774 w 7393871"/>
              <a:gd name="connsiteY5" fmla="*/ 3010474 h 3010474"/>
              <a:gd name="connsiteX6" fmla="*/ 34215 w 7393871"/>
              <a:gd name="connsiteY6" fmla="*/ 2407224 h 3010474"/>
              <a:gd name="connsiteX0" fmla="*/ 34215 w 7393871"/>
              <a:gd name="connsiteY0" fmla="*/ 2400883 h 3004133"/>
              <a:gd name="connsiteX1" fmla="*/ 3494974 w 7393871"/>
              <a:gd name="connsiteY1" fmla="*/ 1319 h 3004133"/>
              <a:gd name="connsiteX2" fmla="*/ 7393871 w 7393871"/>
              <a:gd name="connsiteY2" fmla="*/ 2134183 h 3004133"/>
              <a:gd name="connsiteX3" fmla="*/ 7276767 w 7393871"/>
              <a:gd name="connsiteY3" fmla="*/ 2902533 h 3004133"/>
              <a:gd name="connsiteX4" fmla="*/ 3742624 w 7393871"/>
              <a:gd name="connsiteY4" fmla="*/ 766126 h 3004133"/>
              <a:gd name="connsiteX5" fmla="*/ 322774 w 7393871"/>
              <a:gd name="connsiteY5" fmla="*/ 3004133 h 3004133"/>
              <a:gd name="connsiteX6" fmla="*/ 34215 w 7393871"/>
              <a:gd name="connsiteY6" fmla="*/ 2400883 h 3004133"/>
              <a:gd name="connsiteX0" fmla="*/ 34215 w 7393871"/>
              <a:gd name="connsiteY0" fmla="*/ 2400883 h 3004133"/>
              <a:gd name="connsiteX1" fmla="*/ 3494974 w 7393871"/>
              <a:gd name="connsiteY1" fmla="*/ 1319 h 3004133"/>
              <a:gd name="connsiteX2" fmla="*/ 7393871 w 7393871"/>
              <a:gd name="connsiteY2" fmla="*/ 2134183 h 3004133"/>
              <a:gd name="connsiteX3" fmla="*/ 7276767 w 7393871"/>
              <a:gd name="connsiteY3" fmla="*/ 2902533 h 3004133"/>
              <a:gd name="connsiteX4" fmla="*/ 3742624 w 7393871"/>
              <a:gd name="connsiteY4" fmla="*/ 766126 h 3004133"/>
              <a:gd name="connsiteX5" fmla="*/ 322774 w 7393871"/>
              <a:gd name="connsiteY5" fmla="*/ 3004133 h 3004133"/>
              <a:gd name="connsiteX6" fmla="*/ 34215 w 7393871"/>
              <a:gd name="connsiteY6" fmla="*/ 2400883 h 3004133"/>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742624 w 7402370"/>
              <a:gd name="connsiteY4" fmla="*/ 7660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76915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769154 h 3004104"/>
              <a:gd name="connsiteX4" fmla="*/ 3596574 w 7402370"/>
              <a:gd name="connsiteY4" fmla="*/ 670847 h 3004104"/>
              <a:gd name="connsiteX5" fmla="*/ 322774 w 7402370"/>
              <a:gd name="connsiteY5" fmla="*/ 3004104 h 3004104"/>
              <a:gd name="connsiteX6" fmla="*/ 34215 w 7402370"/>
              <a:gd name="connsiteY6" fmla="*/ 2400854 h 3004104"/>
              <a:gd name="connsiteX0" fmla="*/ 64999 w 7433154"/>
              <a:gd name="connsiteY0" fmla="*/ 2400854 h 2769154"/>
              <a:gd name="connsiteX1" fmla="*/ 3525758 w 7433154"/>
              <a:gd name="connsiteY1" fmla="*/ 1290 h 2769154"/>
              <a:gd name="connsiteX2" fmla="*/ 7424655 w 7433154"/>
              <a:gd name="connsiteY2" fmla="*/ 2134154 h 2769154"/>
              <a:gd name="connsiteX3" fmla="*/ 7307551 w 7433154"/>
              <a:gd name="connsiteY3" fmla="*/ 2769154 h 2769154"/>
              <a:gd name="connsiteX4" fmla="*/ 3627358 w 7433154"/>
              <a:gd name="connsiteY4" fmla="*/ 670847 h 2769154"/>
              <a:gd name="connsiteX5" fmla="*/ 245608 w 7433154"/>
              <a:gd name="connsiteY5" fmla="*/ 2756454 h 2769154"/>
              <a:gd name="connsiteX6" fmla="*/ 64999 w 7433154"/>
              <a:gd name="connsiteY6" fmla="*/ 2400854 h 2769154"/>
              <a:gd name="connsiteX0" fmla="*/ 36740 w 7500189"/>
              <a:gd name="connsiteY0" fmla="*/ 2272931 h 2768231"/>
              <a:gd name="connsiteX1" fmla="*/ 3592749 w 7500189"/>
              <a:gd name="connsiteY1" fmla="*/ 367 h 2768231"/>
              <a:gd name="connsiteX2" fmla="*/ 7491646 w 7500189"/>
              <a:gd name="connsiteY2" fmla="*/ 2133231 h 2768231"/>
              <a:gd name="connsiteX3" fmla="*/ 7374542 w 7500189"/>
              <a:gd name="connsiteY3" fmla="*/ 2768231 h 2768231"/>
              <a:gd name="connsiteX4" fmla="*/ 3694349 w 7500189"/>
              <a:gd name="connsiteY4" fmla="*/ 669924 h 2768231"/>
              <a:gd name="connsiteX5" fmla="*/ 312599 w 7500189"/>
              <a:gd name="connsiteY5" fmla="*/ 2755531 h 2768231"/>
              <a:gd name="connsiteX6" fmla="*/ 36740 w 7500189"/>
              <a:gd name="connsiteY6" fmla="*/ 2272931 h 2768231"/>
              <a:gd name="connsiteX0" fmla="*/ 36740 w 7500262"/>
              <a:gd name="connsiteY0" fmla="*/ 2260235 h 2755535"/>
              <a:gd name="connsiteX1" fmla="*/ 3618149 w 7500262"/>
              <a:gd name="connsiteY1" fmla="*/ 371 h 2755535"/>
              <a:gd name="connsiteX2" fmla="*/ 7491646 w 7500262"/>
              <a:gd name="connsiteY2" fmla="*/ 2120535 h 2755535"/>
              <a:gd name="connsiteX3" fmla="*/ 7374542 w 7500262"/>
              <a:gd name="connsiteY3" fmla="*/ 2755535 h 2755535"/>
              <a:gd name="connsiteX4" fmla="*/ 3694349 w 7500262"/>
              <a:gd name="connsiteY4" fmla="*/ 657228 h 2755535"/>
              <a:gd name="connsiteX5" fmla="*/ 312599 w 7500262"/>
              <a:gd name="connsiteY5" fmla="*/ 2742835 h 2755535"/>
              <a:gd name="connsiteX6" fmla="*/ 36740 w 7500262"/>
              <a:gd name="connsiteY6" fmla="*/ 2260235 h 2755535"/>
              <a:gd name="connsiteX0" fmla="*/ 36740 w 7550944"/>
              <a:gd name="connsiteY0" fmla="*/ 2260626 h 2755926"/>
              <a:gd name="connsiteX1" fmla="*/ 3618149 w 7550944"/>
              <a:gd name="connsiteY1" fmla="*/ 762 h 2755926"/>
              <a:gd name="connsiteX2" fmla="*/ 7542449 w 7550944"/>
              <a:gd name="connsiteY2" fmla="*/ 2063776 h 2755926"/>
              <a:gd name="connsiteX3" fmla="*/ 7374542 w 7550944"/>
              <a:gd name="connsiteY3" fmla="*/ 2755926 h 2755926"/>
              <a:gd name="connsiteX4" fmla="*/ 3694349 w 7550944"/>
              <a:gd name="connsiteY4" fmla="*/ 657619 h 2755926"/>
              <a:gd name="connsiteX5" fmla="*/ 312599 w 7550944"/>
              <a:gd name="connsiteY5" fmla="*/ 2743226 h 2755926"/>
              <a:gd name="connsiteX6" fmla="*/ 36740 w 7550944"/>
              <a:gd name="connsiteY6" fmla="*/ 2260626 h 2755926"/>
              <a:gd name="connsiteX0" fmla="*/ 36740 w 7550944"/>
              <a:gd name="connsiteY0" fmla="*/ 2260626 h 2743226"/>
              <a:gd name="connsiteX1" fmla="*/ 3618149 w 7550944"/>
              <a:gd name="connsiteY1" fmla="*/ 762 h 2743226"/>
              <a:gd name="connsiteX2" fmla="*/ 7542449 w 7550944"/>
              <a:gd name="connsiteY2" fmla="*/ 2063776 h 2743226"/>
              <a:gd name="connsiteX3" fmla="*/ 7355492 w 7550944"/>
              <a:gd name="connsiteY3" fmla="*/ 2527326 h 2743226"/>
              <a:gd name="connsiteX4" fmla="*/ 3694349 w 7550944"/>
              <a:gd name="connsiteY4" fmla="*/ 657619 h 2743226"/>
              <a:gd name="connsiteX5" fmla="*/ 312599 w 7550944"/>
              <a:gd name="connsiteY5" fmla="*/ 2743226 h 2743226"/>
              <a:gd name="connsiteX6" fmla="*/ 36740 w 7550944"/>
              <a:gd name="connsiteY6" fmla="*/ 2260626 h 2743226"/>
              <a:gd name="connsiteX0" fmla="*/ 36740 w 7550944"/>
              <a:gd name="connsiteY0" fmla="*/ 2260626 h 2743226"/>
              <a:gd name="connsiteX1" fmla="*/ 3618149 w 7550944"/>
              <a:gd name="connsiteY1" fmla="*/ 762 h 2743226"/>
              <a:gd name="connsiteX2" fmla="*/ 7542449 w 7550944"/>
              <a:gd name="connsiteY2" fmla="*/ 2063776 h 2743226"/>
              <a:gd name="connsiteX3" fmla="*/ 7355492 w 7550944"/>
              <a:gd name="connsiteY3" fmla="*/ 2527326 h 2743226"/>
              <a:gd name="connsiteX4" fmla="*/ 3681649 w 7550944"/>
              <a:gd name="connsiteY4" fmla="*/ 613169 h 2743226"/>
              <a:gd name="connsiteX5" fmla="*/ 312599 w 7550944"/>
              <a:gd name="connsiteY5" fmla="*/ 2743226 h 2743226"/>
              <a:gd name="connsiteX6" fmla="*/ 36740 w 7550944"/>
              <a:gd name="connsiteY6" fmla="*/ 2260626 h 2743226"/>
              <a:gd name="connsiteX0" fmla="*/ 100609 w 7443284"/>
              <a:gd name="connsiteY0" fmla="*/ 2056665 h 2742465"/>
              <a:gd name="connsiteX1" fmla="*/ 3510568 w 7443284"/>
              <a:gd name="connsiteY1" fmla="*/ 1 h 2742465"/>
              <a:gd name="connsiteX2" fmla="*/ 7434868 w 7443284"/>
              <a:gd name="connsiteY2" fmla="*/ 2063015 h 2742465"/>
              <a:gd name="connsiteX3" fmla="*/ 7247911 w 7443284"/>
              <a:gd name="connsiteY3" fmla="*/ 2526565 h 2742465"/>
              <a:gd name="connsiteX4" fmla="*/ 3574068 w 7443284"/>
              <a:gd name="connsiteY4" fmla="*/ 612408 h 2742465"/>
              <a:gd name="connsiteX5" fmla="*/ 205018 w 7443284"/>
              <a:gd name="connsiteY5" fmla="*/ 2742465 h 2742465"/>
              <a:gd name="connsiteX6" fmla="*/ 100609 w 7443284"/>
              <a:gd name="connsiteY6" fmla="*/ 2056665 h 2742465"/>
              <a:gd name="connsiteX0" fmla="*/ 100609 w 7259586"/>
              <a:gd name="connsiteY0" fmla="*/ 2057815 h 2743615"/>
              <a:gd name="connsiteX1" fmla="*/ 3510568 w 7259586"/>
              <a:gd name="connsiteY1" fmla="*/ 1151 h 2743615"/>
              <a:gd name="connsiteX2" fmla="*/ 7250721 w 7259586"/>
              <a:gd name="connsiteY2" fmla="*/ 1841915 h 2743615"/>
              <a:gd name="connsiteX3" fmla="*/ 7247911 w 7259586"/>
              <a:gd name="connsiteY3" fmla="*/ 2527715 h 2743615"/>
              <a:gd name="connsiteX4" fmla="*/ 3574068 w 7259586"/>
              <a:gd name="connsiteY4" fmla="*/ 613558 h 2743615"/>
              <a:gd name="connsiteX5" fmla="*/ 205018 w 7259586"/>
              <a:gd name="connsiteY5" fmla="*/ 2743615 h 2743615"/>
              <a:gd name="connsiteX6" fmla="*/ 100609 w 7259586"/>
              <a:gd name="connsiteY6" fmla="*/ 2057815 h 2743615"/>
              <a:gd name="connsiteX0" fmla="*/ 100609 w 7259586"/>
              <a:gd name="connsiteY0" fmla="*/ 2057815 h 2743615"/>
              <a:gd name="connsiteX1" fmla="*/ 3510568 w 7259586"/>
              <a:gd name="connsiteY1" fmla="*/ 1151 h 2743615"/>
              <a:gd name="connsiteX2" fmla="*/ 7250721 w 7259586"/>
              <a:gd name="connsiteY2" fmla="*/ 1841915 h 2743615"/>
              <a:gd name="connsiteX3" fmla="*/ 7228864 w 7259586"/>
              <a:gd name="connsiteY3" fmla="*/ 2394365 h 2743615"/>
              <a:gd name="connsiteX4" fmla="*/ 3574068 w 7259586"/>
              <a:gd name="connsiteY4" fmla="*/ 613558 h 2743615"/>
              <a:gd name="connsiteX5" fmla="*/ 205018 w 7259586"/>
              <a:gd name="connsiteY5" fmla="*/ 2743615 h 2743615"/>
              <a:gd name="connsiteX6" fmla="*/ 100609 w 7259586"/>
              <a:gd name="connsiteY6" fmla="*/ 2057815 h 27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9586" h="2743615">
                <a:moveTo>
                  <a:pt x="100609" y="2057815"/>
                </a:moveTo>
                <a:cubicBezTo>
                  <a:pt x="208559" y="986592"/>
                  <a:pt x="2318883" y="37134"/>
                  <a:pt x="3510568" y="1151"/>
                </a:cubicBezTo>
                <a:cubicBezTo>
                  <a:pt x="4702253" y="-34832"/>
                  <a:pt x="7434871" y="777042"/>
                  <a:pt x="7250721" y="1841915"/>
                </a:cubicBezTo>
                <a:cubicBezTo>
                  <a:pt x="7249786" y="2138248"/>
                  <a:pt x="7229799" y="2098032"/>
                  <a:pt x="7228864" y="2394365"/>
                </a:cubicBezTo>
                <a:cubicBezTo>
                  <a:pt x="7228864" y="1849228"/>
                  <a:pt x="5180242" y="492908"/>
                  <a:pt x="3574068" y="613558"/>
                </a:cubicBezTo>
                <a:cubicBezTo>
                  <a:pt x="1986944" y="613558"/>
                  <a:pt x="205018" y="2198478"/>
                  <a:pt x="205018" y="2743615"/>
                </a:cubicBezTo>
                <a:cubicBezTo>
                  <a:pt x="-124001" y="2743615"/>
                  <a:pt x="23228" y="2165765"/>
                  <a:pt x="100609" y="2057815"/>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10" name="Picture 9" descr="Text&#10;&#10;Description automatically generated">
            <a:extLst>
              <a:ext uri="{FF2B5EF4-FFF2-40B4-BE49-F238E27FC236}">
                <a16:creationId xmlns:a16="http://schemas.microsoft.com/office/drawing/2014/main" id="{DB063194-833B-4530-8755-349378B0F02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7422" y="107037"/>
            <a:ext cx="2048256" cy="312445"/>
          </a:xfrm>
          <a:prstGeom prst="rect">
            <a:avLst/>
          </a:prstGeom>
        </p:spPr>
      </p:pic>
    </p:spTree>
    <p:extLst>
      <p:ext uri="{BB962C8B-B14F-4D97-AF65-F5344CB8AC3E}">
        <p14:creationId xmlns:p14="http://schemas.microsoft.com/office/powerpoint/2010/main" val="32742532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739789"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631167"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2023 Eurofins </a:t>
            </a:r>
          </a:p>
        </p:txBody>
      </p:sp>
      <p:pic>
        <p:nvPicPr>
          <p:cNvPr id="12" name="Picture 11" descr="Text&#10;&#10;Description automatically generated">
            <a:extLst>
              <a:ext uri="{FF2B5EF4-FFF2-40B4-BE49-F238E27FC236}">
                <a16:creationId xmlns:a16="http://schemas.microsoft.com/office/drawing/2014/main" id="{71B6E725-52F4-4373-99A1-6CCA03DC9A9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47053" y="6420492"/>
            <a:ext cx="2048256" cy="312445"/>
          </a:xfrm>
          <a:prstGeom prst="rect">
            <a:avLst/>
          </a:prstGeom>
        </p:spPr>
      </p:pic>
    </p:spTree>
    <p:extLst>
      <p:ext uri="{BB962C8B-B14F-4D97-AF65-F5344CB8AC3E}">
        <p14:creationId xmlns:p14="http://schemas.microsoft.com/office/powerpoint/2010/main" val="21868420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2254825"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2146203"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2023 Eurofins </a:t>
            </a:r>
          </a:p>
        </p:txBody>
      </p:sp>
      <p:pic>
        <p:nvPicPr>
          <p:cNvPr id="13" name="Picture 12" descr="Text&#10;&#10;Description automatically generated">
            <a:extLst>
              <a:ext uri="{FF2B5EF4-FFF2-40B4-BE49-F238E27FC236}">
                <a16:creationId xmlns:a16="http://schemas.microsoft.com/office/drawing/2014/main" id="{4BF15451-66C7-4FB9-9121-85C26B8391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47053" y="6420492"/>
            <a:ext cx="2048256" cy="312445"/>
          </a:xfrm>
          <a:prstGeom prst="rect">
            <a:avLst/>
          </a:prstGeom>
        </p:spPr>
      </p:pic>
    </p:spTree>
    <p:extLst>
      <p:ext uri="{BB962C8B-B14F-4D97-AF65-F5344CB8AC3E}">
        <p14:creationId xmlns:p14="http://schemas.microsoft.com/office/powerpoint/2010/main" val="42877334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Highlights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193FC96-77F4-445A-9A33-A1ABF1ADF1AE}"/>
              </a:ext>
            </a:extLst>
          </p:cNvPr>
          <p:cNvSpPr/>
          <p:nvPr userDrawn="1"/>
        </p:nvSpPr>
        <p:spPr>
          <a:xfrm rot="10800000">
            <a:off x="7968095" y="0"/>
            <a:ext cx="4223905" cy="6858000"/>
          </a:xfrm>
          <a:prstGeom prst="rect">
            <a:avLst/>
          </a:prstGeom>
          <a:gradFill flip="none" rotWithShape="1">
            <a:gsLst>
              <a:gs pos="0">
                <a:srgbClr val="001B50"/>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userDrawn="1"/>
        </p:nvSpPr>
        <p:spPr>
          <a:xfrm>
            <a:off x="0" y="1184967"/>
            <a:ext cx="7968095" cy="5739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665797" y="862898"/>
            <a:ext cx="1619740" cy="1338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57"/>
          <p:cNvSpPr>
            <a:spLocks noGrp="1"/>
          </p:cNvSpPr>
          <p:nvPr>
            <p:ph type="body" sz="quarter" idx="13" hasCustomPrompt="1"/>
          </p:nvPr>
        </p:nvSpPr>
        <p:spPr>
          <a:xfrm>
            <a:off x="8132607" y="800517"/>
            <a:ext cx="3188863" cy="669937"/>
          </a:xfrm>
        </p:spPr>
        <p:txBody>
          <a:bodyPr/>
          <a:lstStyle>
            <a:lvl1pPr marL="0" indent="0">
              <a:buNone/>
              <a:defRPr sz="5400" b="1">
                <a:solidFill>
                  <a:schemeClr val="accent3"/>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8132606" y="1388821"/>
            <a:ext cx="3036451" cy="343545"/>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8149706" y="2222550"/>
            <a:ext cx="3188863" cy="669937"/>
          </a:xfrm>
        </p:spPr>
        <p:txBody>
          <a:bodyPr/>
          <a:lstStyle>
            <a:lvl1pPr marL="0" indent="0">
              <a:buNone/>
              <a:defRPr sz="5400" b="1">
                <a:solidFill>
                  <a:schemeClr val="accent3"/>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8149706" y="2806767"/>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8132607" y="3700222"/>
            <a:ext cx="3188863" cy="669937"/>
          </a:xfrm>
        </p:spPr>
        <p:txBody>
          <a:bodyPr/>
          <a:lstStyle>
            <a:lvl1pPr marL="0" indent="0">
              <a:buNone/>
              <a:defRPr sz="5400" b="1">
                <a:solidFill>
                  <a:schemeClr val="accent3"/>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8132605" y="4323219"/>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9" name="Text Placeholder 57"/>
          <p:cNvSpPr>
            <a:spLocks noGrp="1"/>
          </p:cNvSpPr>
          <p:nvPr>
            <p:ph type="body" sz="quarter" idx="19" hasCustomPrompt="1"/>
          </p:nvPr>
        </p:nvSpPr>
        <p:spPr>
          <a:xfrm>
            <a:off x="8149706" y="5122255"/>
            <a:ext cx="3188863" cy="669937"/>
          </a:xfrm>
        </p:spPr>
        <p:txBody>
          <a:bodyPr/>
          <a:lstStyle>
            <a:lvl1pPr marL="0" indent="0">
              <a:buNone/>
              <a:defRPr sz="5400" b="1">
                <a:solidFill>
                  <a:schemeClr val="accent3"/>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8154536" y="5694112"/>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557175" y="350737"/>
            <a:ext cx="4995862" cy="631825"/>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3200" b="1" baseline="0" dirty="0">
                <a:ln w="9525">
                  <a:solidFill>
                    <a:schemeClr val="bg1"/>
                  </a:solidFill>
                  <a:prstDash val="solid"/>
                </a:ln>
                <a:solidFill>
                  <a:schemeClr val="accent5"/>
                </a:solidFill>
                <a:effectLst>
                  <a:outerShdw blurRad="50800" dist="38100" dir="2700000" algn="tl" rotWithShape="0">
                    <a:prstClr val="black">
                      <a:alpha val="40000"/>
                    </a:prstClr>
                  </a:outerShdw>
                </a:effectLst>
                <a:latin typeface="+mj-lt"/>
                <a:ea typeface="+mj-ea"/>
                <a:cs typeface="+mj-cs"/>
              </a:defRPr>
            </a:lvl1pPr>
          </a:lstStyle>
          <a:p>
            <a:pPr marL="0" lvl="0" indent="0"/>
            <a:r>
              <a:rPr lang="en-US" dirty="0"/>
              <a:t>SLIDE TITLE</a:t>
            </a:r>
          </a:p>
        </p:txBody>
      </p:sp>
      <p:sp>
        <p:nvSpPr>
          <p:cNvPr id="3" name="Content Placeholder 2"/>
          <p:cNvSpPr>
            <a:spLocks noGrp="1"/>
          </p:cNvSpPr>
          <p:nvPr>
            <p:ph sz="quarter" idx="39" hasCustomPrompt="1"/>
          </p:nvPr>
        </p:nvSpPr>
        <p:spPr>
          <a:xfrm>
            <a:off x="557175" y="1667940"/>
            <a:ext cx="6562053" cy="4313312"/>
          </a:xfrm>
        </p:spPr>
        <p:txBody>
          <a:bodyPr/>
          <a:lstStyle>
            <a:lvl1pPr>
              <a:defRPr>
                <a:solidFill>
                  <a:srgbClr val="133D8D"/>
                </a:solidFill>
                <a:latin typeface="Gill Sans MT" panose="020B0502020104020203" pitchFamily="34" charset="0"/>
              </a:defRPr>
            </a:lvl1pPr>
            <a:lvl2pPr>
              <a:buClr>
                <a:schemeClr val="accent3"/>
              </a:buClr>
              <a:defRPr>
                <a:solidFill>
                  <a:schemeClr val="accent5">
                    <a:lumMod val="75000"/>
                  </a:schemeClr>
                </a:solidFill>
                <a:latin typeface="Gill Sans MT" panose="020B0502020104020203" pitchFamily="34" charset="0"/>
              </a:defRPr>
            </a:lvl2pPr>
            <a:lvl3pPr>
              <a:buClr>
                <a:schemeClr val="accent3"/>
              </a:buClr>
              <a:defRPr>
                <a:solidFill>
                  <a:schemeClr val="accent5">
                    <a:lumMod val="75000"/>
                  </a:schemeClr>
                </a:solidFill>
                <a:latin typeface="Gill Sans MT" panose="020B0502020104020203" pitchFamily="34" charset="0"/>
              </a:defRPr>
            </a:lvl3pPr>
            <a:lvl4pPr>
              <a:buClr>
                <a:schemeClr val="accent3"/>
              </a:buClr>
              <a:defRPr>
                <a:solidFill>
                  <a:schemeClr val="accent5">
                    <a:lumMod val="75000"/>
                  </a:schemeClr>
                </a:solidFill>
                <a:latin typeface="Gill Sans MT" panose="020B0502020104020203" pitchFamily="34" charset="0"/>
              </a:defRPr>
            </a:lvl4pPr>
            <a:lvl5pPr>
              <a:buClr>
                <a:schemeClr val="accent3"/>
              </a:buClr>
              <a:defRPr>
                <a:solidFill>
                  <a:schemeClr val="accent5">
                    <a:lumMod val="75000"/>
                  </a:schemeClr>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rc 12"/>
          <p:cNvSpPr/>
          <p:nvPr userDrawn="1"/>
        </p:nvSpPr>
        <p:spPr>
          <a:xfrm rot="2424855">
            <a:off x="8011323" y="1257862"/>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0EEC46AC-9560-4C63-94A8-2D89EAC11BE1}"/>
              </a:ext>
            </a:extLst>
          </p:cNvPr>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2023 Eurofins </a:t>
            </a:r>
          </a:p>
        </p:txBody>
      </p:sp>
    </p:spTree>
    <p:extLst>
      <p:ext uri="{BB962C8B-B14F-4D97-AF65-F5344CB8AC3E}">
        <p14:creationId xmlns:p14="http://schemas.microsoft.com/office/powerpoint/2010/main" val="9111279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18" name="Rectangle 17"/>
          <p:cNvSpPr/>
          <p:nvPr userDrawn="1"/>
        </p:nvSpPr>
        <p:spPr>
          <a:xfrm>
            <a:off x="-2415" y="-17794"/>
            <a:ext cx="7968095" cy="1202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7968095" y="0"/>
            <a:ext cx="4223905" cy="6858000"/>
          </a:xfrm>
          <a:prstGeom prst="rect">
            <a:avLst/>
          </a:prstGeom>
          <a:gradFill flip="none" rotWithShape="1">
            <a:gsLst>
              <a:gs pos="0">
                <a:srgbClr val="002060"/>
              </a:gs>
              <a:gs pos="50000">
                <a:srgbClr val="160054"/>
              </a:gs>
              <a:gs pos="100000">
                <a:srgbClr val="00206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1184967"/>
            <a:ext cx="7968095" cy="5739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57"/>
          <p:cNvSpPr>
            <a:spLocks noGrp="1"/>
          </p:cNvSpPr>
          <p:nvPr>
            <p:ph type="body" sz="quarter" idx="13" hasCustomPrompt="1"/>
          </p:nvPr>
        </p:nvSpPr>
        <p:spPr>
          <a:xfrm>
            <a:off x="8132607" y="688473"/>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8132606" y="1276777"/>
            <a:ext cx="3036451" cy="343545"/>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8149706" y="2110506"/>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8149706" y="2694723"/>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8132607" y="3588178"/>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8132605" y="4211175"/>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9" name="Text Placeholder 57"/>
          <p:cNvSpPr>
            <a:spLocks noGrp="1"/>
          </p:cNvSpPr>
          <p:nvPr>
            <p:ph type="body" sz="quarter" idx="19" hasCustomPrompt="1"/>
          </p:nvPr>
        </p:nvSpPr>
        <p:spPr>
          <a:xfrm>
            <a:off x="8149706" y="5010211"/>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8154536" y="5582068"/>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557175" y="364913"/>
            <a:ext cx="4995862" cy="631825"/>
          </a:xfrm>
        </p:spPr>
        <p:txBody>
          <a:bodyPr>
            <a:normAutofit/>
          </a:bodyPr>
          <a:lstStyle>
            <a:lvl1pPr marL="0" indent="0">
              <a:buNone/>
              <a:defRPr sz="2600" b="1" baseline="0">
                <a:solidFill>
                  <a:srgbClr val="133D8D"/>
                </a:solidFill>
                <a:latin typeface="Gill Sans MT" panose="020B0502020104020203" pitchFamily="34" charset="0"/>
              </a:defRPr>
            </a:lvl1pPr>
          </a:lstStyle>
          <a:p>
            <a:pPr lvl="0"/>
            <a:r>
              <a:rPr lang="en-US" dirty="0"/>
              <a:t>SLIDE TITLE</a:t>
            </a:r>
          </a:p>
        </p:txBody>
      </p:sp>
      <p:sp>
        <p:nvSpPr>
          <p:cNvPr id="3" name="Content Placeholder 2"/>
          <p:cNvSpPr>
            <a:spLocks noGrp="1"/>
          </p:cNvSpPr>
          <p:nvPr>
            <p:ph sz="quarter" idx="39" hasCustomPrompt="1"/>
          </p:nvPr>
        </p:nvSpPr>
        <p:spPr>
          <a:xfrm>
            <a:off x="557175" y="1667940"/>
            <a:ext cx="6562053" cy="4313312"/>
          </a:xfrm>
        </p:spPr>
        <p:txBody>
          <a:bodyPr/>
          <a:lstStyle>
            <a:lvl1pPr>
              <a:defRPr>
                <a:solidFill>
                  <a:srgbClr val="133D8D"/>
                </a:solidFill>
                <a:latin typeface="Gill Sans MT" panose="020B0502020104020203" pitchFamily="34" charset="0"/>
              </a:defRPr>
            </a:lvl1pPr>
            <a:lvl2pPr>
              <a:defRPr>
                <a:solidFill>
                  <a:schemeClr val="accent5">
                    <a:lumMod val="75000"/>
                  </a:schemeClr>
                </a:solidFill>
                <a:latin typeface="Gill Sans MT" panose="020B0502020104020203" pitchFamily="34" charset="0"/>
              </a:defRPr>
            </a:lvl2pPr>
            <a:lvl3pPr>
              <a:defRPr>
                <a:solidFill>
                  <a:schemeClr val="accent5">
                    <a:lumMod val="75000"/>
                  </a:schemeClr>
                </a:solidFill>
                <a:latin typeface="Gill Sans MT" panose="020B0502020104020203" pitchFamily="34" charset="0"/>
              </a:defRPr>
            </a:lvl3pPr>
            <a:lvl4pPr>
              <a:defRPr>
                <a:solidFill>
                  <a:schemeClr val="accent5">
                    <a:lumMod val="75000"/>
                  </a:schemeClr>
                </a:solidFill>
                <a:latin typeface="Gill Sans MT" panose="020B0502020104020203" pitchFamily="34" charset="0"/>
              </a:defRPr>
            </a:lvl4pPr>
            <a:lvl5pPr>
              <a:defRPr>
                <a:solidFill>
                  <a:schemeClr val="accent5">
                    <a:lumMod val="75000"/>
                  </a:schemeClr>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rc 12"/>
          <p:cNvSpPr/>
          <p:nvPr userDrawn="1"/>
        </p:nvSpPr>
        <p:spPr>
          <a:xfrm rot="2424855">
            <a:off x="8011323" y="1257862"/>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Rectangle 18"/>
          <p:cNvSpPr/>
          <p:nvPr userDrawn="1"/>
        </p:nvSpPr>
        <p:spPr>
          <a:xfrm>
            <a:off x="10877216" y="6590397"/>
            <a:ext cx="1334020" cy="215444"/>
          </a:xfrm>
          <a:prstGeom prst="rect">
            <a:avLst/>
          </a:prstGeom>
        </p:spPr>
        <p:txBody>
          <a:bodyPr wrap="none">
            <a:spAutoFit/>
          </a:bodyPr>
          <a:lstStyle/>
          <a:p>
            <a:r>
              <a:rPr lang="en-US" sz="800" dirty="0">
                <a:solidFill>
                  <a:schemeClr val="bg1"/>
                </a:solidFill>
              </a:rPr>
              <a:t>Copyright © 2023 Eurofins </a:t>
            </a:r>
          </a:p>
        </p:txBody>
      </p:sp>
      <p:pic>
        <p:nvPicPr>
          <p:cNvPr id="20" name="Picture 19" descr="Text&#10;&#10;Description automatically generated">
            <a:extLst>
              <a:ext uri="{FF2B5EF4-FFF2-40B4-BE49-F238E27FC236}">
                <a16:creationId xmlns:a16="http://schemas.microsoft.com/office/drawing/2014/main" id="{DBB1E95C-D2CD-4E69-A37C-2B674D5A51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6038" y="6464224"/>
            <a:ext cx="2049499" cy="311296"/>
          </a:xfrm>
          <a:prstGeom prst="rect">
            <a:avLst/>
          </a:prstGeom>
        </p:spPr>
      </p:pic>
    </p:spTree>
    <p:extLst>
      <p:ext uri="{BB962C8B-B14F-4D97-AF65-F5344CB8AC3E}">
        <p14:creationId xmlns:p14="http://schemas.microsoft.com/office/powerpoint/2010/main" val="2045208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rot="16200000">
            <a:off x="-2350118" y="3148420"/>
            <a:ext cx="6066091" cy="646582"/>
          </a:xfrm>
          <a:prstGeom prst="rect">
            <a:avLst/>
          </a:prstGeom>
        </p:spPr>
        <p:txBody>
          <a:bodyPr anchor="b">
            <a:normAutofit/>
          </a:bodyPr>
          <a:lstStyle>
            <a:lvl1pPr algn="l">
              <a:defRPr sz="3600" spc="300">
                <a:solidFill>
                  <a:schemeClr val="bg1"/>
                </a:solidFill>
              </a:defRPr>
            </a:lvl1pPr>
          </a:lstStyle>
          <a:p>
            <a:r>
              <a:rPr lang="en-US" dirty="0"/>
              <a:t>Click to edit title</a:t>
            </a:r>
          </a:p>
        </p:txBody>
      </p:sp>
      <p:sp>
        <p:nvSpPr>
          <p:cNvPr id="4" name="Subtitle 2">
            <a:extLst>
              <a:ext uri="{FF2B5EF4-FFF2-40B4-BE49-F238E27FC236}">
                <a16:creationId xmlns:a16="http://schemas.microsoft.com/office/drawing/2014/main" id="{6B32D4F0-4693-4766-BD05-5307414A9A50}"/>
              </a:ext>
            </a:extLst>
          </p:cNvPr>
          <p:cNvSpPr>
            <a:spLocks noGrp="1"/>
          </p:cNvSpPr>
          <p:nvPr>
            <p:ph type="subTitle" idx="1"/>
          </p:nvPr>
        </p:nvSpPr>
        <p:spPr>
          <a:xfrm>
            <a:off x="3548335" y="1066293"/>
            <a:ext cx="4499428" cy="1655762"/>
          </a:xfrm>
        </p:spPr>
        <p:txBody>
          <a:bodyPr/>
          <a:lstStyle>
            <a:lvl1pPr marL="0" indent="0" algn="l">
              <a:buNone/>
              <a:defRPr sz="2400">
                <a:solidFill>
                  <a:srgbClr val="EE7D1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C4C8DF27-3ECB-413D-8974-1DF0EC3ADAB1}"/>
              </a:ext>
            </a:extLst>
          </p:cNvPr>
          <p:cNvSpPr>
            <a:spLocks noGrp="1"/>
          </p:cNvSpPr>
          <p:nvPr>
            <p:ph type="body" sz="quarter" idx="10"/>
          </p:nvPr>
        </p:nvSpPr>
        <p:spPr>
          <a:xfrm>
            <a:off x="3548335" y="438149"/>
            <a:ext cx="6827838" cy="568325"/>
          </a:xfrm>
        </p:spPr>
        <p:txBody>
          <a:bodyPr>
            <a:normAutofit/>
          </a:bodyPr>
          <a:lstStyle>
            <a:lvl1pPr marL="0" indent="0">
              <a:buNone/>
              <a:defRPr sz="3200" b="1">
                <a:solidFill>
                  <a:srgbClr val="003883"/>
                </a:solidFill>
              </a:defRPr>
            </a:lvl1pPr>
          </a:lstStyle>
          <a:p>
            <a:pPr lvl="0"/>
            <a:endParaRPr lang="en-US" dirty="0"/>
          </a:p>
        </p:txBody>
      </p:sp>
    </p:spTree>
    <p:extLst>
      <p:ext uri="{BB962C8B-B14F-4D97-AF65-F5344CB8AC3E}">
        <p14:creationId xmlns:p14="http://schemas.microsoft.com/office/powerpoint/2010/main" val="33911855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333EEB23-5E8F-49BB-91C0-58F300DFD46E}"/>
              </a:ext>
            </a:extLst>
          </p:cNvPr>
          <p:cNvSpPr>
            <a:spLocks noGrp="1"/>
          </p:cNvSpPr>
          <p:nvPr>
            <p:ph type="sldNum" sz="quarter" idx="4"/>
          </p:nvPr>
        </p:nvSpPr>
        <p:spPr>
          <a:xfrm>
            <a:off x="11592561" y="6324456"/>
            <a:ext cx="54098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a:p>
        </p:txBody>
      </p:sp>
    </p:spTree>
    <p:extLst>
      <p:ext uri="{BB962C8B-B14F-4D97-AF65-F5344CB8AC3E}">
        <p14:creationId xmlns:p14="http://schemas.microsoft.com/office/powerpoint/2010/main" val="385736108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A)">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3955"/>
            <a:ext cx="12192002" cy="6861955"/>
          </a:xfrm>
          <a:prstGeom prst="rect">
            <a:avLst/>
          </a:prstGeom>
        </p:spPr>
      </p:pic>
      <p:sp>
        <p:nvSpPr>
          <p:cNvPr id="10" name="Rectangle 9"/>
          <p:cNvSpPr/>
          <p:nvPr userDrawn="1"/>
        </p:nvSpPr>
        <p:spPr>
          <a:xfrm>
            <a:off x="1" y="0"/>
            <a:ext cx="1222423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8" name="Freeform 5">
            <a:extLst>
              <a:ext uri="{FF2B5EF4-FFF2-40B4-BE49-F238E27FC236}">
                <a16:creationId xmlns:a16="http://schemas.microsoft.com/office/drawing/2014/main" id="{EDFE3FB6-4238-42A2-8B72-69697B6477C8}"/>
              </a:ext>
            </a:extLst>
          </p:cNvPr>
          <p:cNvSpPr>
            <a:spLocks/>
          </p:cNvSpPr>
          <p:nvPr userDrawn="1"/>
        </p:nvSpPr>
        <p:spPr bwMode="auto">
          <a:xfrm>
            <a:off x="6171472" y="0"/>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1" name="Group 10">
            <a:extLst>
              <a:ext uri="{FF2B5EF4-FFF2-40B4-BE49-F238E27FC236}">
                <a16:creationId xmlns:a16="http://schemas.microsoft.com/office/drawing/2014/main" id="{F13533E7-0A5C-49DD-B78D-9F9FFE21CAFC}"/>
              </a:ext>
            </a:extLst>
          </p:cNvPr>
          <p:cNvGrpSpPr/>
          <p:nvPr userDrawn="1"/>
        </p:nvGrpSpPr>
        <p:grpSpPr>
          <a:xfrm>
            <a:off x="6771158" y="-782751"/>
            <a:ext cx="4102257" cy="6684786"/>
            <a:chOff x="6771158" y="-782751"/>
            <a:chExt cx="4102257" cy="6684786"/>
          </a:xfrm>
        </p:grpSpPr>
        <p:sp>
          <p:nvSpPr>
            <p:cNvPr id="14" name="Arc 11">
              <a:extLst>
                <a:ext uri="{FF2B5EF4-FFF2-40B4-BE49-F238E27FC236}">
                  <a16:creationId xmlns:a16="http://schemas.microsoft.com/office/drawing/2014/main" id="{782098C7-FF27-494C-9C5A-B408DD8644FA}"/>
                </a:ext>
              </a:extLst>
            </p:cNvPr>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1">
              <a:extLst>
                <a:ext uri="{FF2B5EF4-FFF2-40B4-BE49-F238E27FC236}">
                  <a16:creationId xmlns:a16="http://schemas.microsoft.com/office/drawing/2014/main" id="{ACD18FC2-20D0-4C24-B932-D0A85F91191F}"/>
                </a:ext>
              </a:extLst>
            </p:cNvPr>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2" name="Picture 3">
            <a:extLst>
              <a:ext uri="{FF2B5EF4-FFF2-40B4-BE49-F238E27FC236}">
                <a16:creationId xmlns:a16="http://schemas.microsoft.com/office/drawing/2014/main" id="{5A4B6685-042E-40F0-B217-4FE1CE3396AE}"/>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9436036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rot="16200000">
            <a:off x="-2610647" y="3097906"/>
            <a:ext cx="6216554" cy="498262"/>
          </a:xfrm>
          <a:prstGeom prst="rect">
            <a:avLst/>
          </a:prstGeom>
        </p:spPr>
        <p:txBody>
          <a:bodyPr/>
          <a:lstStyle>
            <a:lvl1pPr algn="l">
              <a:defRPr sz="3600" baseline="0"/>
            </a:lvl1pPr>
          </a:lstStyle>
          <a:p>
            <a:r>
              <a:rPr lang="en-US" dirty="0"/>
              <a:t>Content Layout</a:t>
            </a:r>
          </a:p>
        </p:txBody>
      </p:sp>
      <p:sp>
        <p:nvSpPr>
          <p:cNvPr id="3" name="Content Placeholder 2"/>
          <p:cNvSpPr>
            <a:spLocks noGrp="1"/>
          </p:cNvSpPr>
          <p:nvPr>
            <p:ph idx="1" hasCustomPrompt="1"/>
          </p:nvPr>
        </p:nvSpPr>
        <p:spPr>
          <a:xfrm>
            <a:off x="3622041" y="1606549"/>
            <a:ext cx="6595110" cy="4572000"/>
          </a:xfrm>
        </p:spPr>
        <p:txBody>
          <a:bodyPr/>
          <a:lstStyle>
            <a:lvl1pPr>
              <a:buFont typeface="Arial" pitchFamily="34" charset="0"/>
              <a:buNone/>
              <a:defRPr/>
            </a:lvl1pPr>
            <a:lvl2pPr>
              <a:buFont typeface="Arial" pitchFamily="34" charset="0"/>
              <a:buChar char="•"/>
              <a:defRPr/>
            </a:lvl2pPr>
            <a:lvl3pPr>
              <a:buFont typeface="Arial" pitchFamily="34" charset="0"/>
              <a:buChar char="~"/>
              <a:defRPr/>
            </a:lvl3pPr>
            <a:lvl4pPr>
              <a:buFont typeface="Arial" pitchFamily="34" charset="0"/>
              <a:buChar char="−"/>
              <a:defRPr/>
            </a:lvl4pPr>
          </a:lstStyle>
          <a:p>
            <a:pPr lvl="0"/>
            <a:r>
              <a:rPr lang="en-US" dirty="0"/>
              <a:t>Content here</a:t>
            </a:r>
          </a:p>
          <a:p>
            <a:pPr lvl="1"/>
            <a:r>
              <a:rPr lang="en-US" dirty="0"/>
              <a:t>Bulleted information</a:t>
            </a:r>
          </a:p>
          <a:p>
            <a:pPr lvl="2"/>
            <a:r>
              <a:rPr lang="en-US" dirty="0"/>
              <a:t>Sub-bulleted information</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2188A04A-1F4B-4598-A55F-31A2EC2DA992}"/>
              </a:ext>
            </a:extLst>
          </p:cNvPr>
          <p:cNvSpPr>
            <a:spLocks noGrp="1"/>
          </p:cNvSpPr>
          <p:nvPr>
            <p:ph type="sldNum" sz="quarter" idx="4"/>
          </p:nvPr>
        </p:nvSpPr>
        <p:spPr>
          <a:xfrm>
            <a:off x="9376151" y="63244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a:p>
        </p:txBody>
      </p:sp>
      <p:sp>
        <p:nvSpPr>
          <p:cNvPr id="7" name="Text Placeholder 6">
            <a:extLst>
              <a:ext uri="{FF2B5EF4-FFF2-40B4-BE49-F238E27FC236}">
                <a16:creationId xmlns:a16="http://schemas.microsoft.com/office/drawing/2014/main" id="{97EE78A2-4DD2-482F-959F-5AC1757F60A5}"/>
              </a:ext>
            </a:extLst>
          </p:cNvPr>
          <p:cNvSpPr>
            <a:spLocks noGrp="1"/>
          </p:cNvSpPr>
          <p:nvPr>
            <p:ph type="body" sz="quarter" idx="10"/>
          </p:nvPr>
        </p:nvSpPr>
        <p:spPr>
          <a:xfrm>
            <a:off x="3535363" y="309563"/>
            <a:ext cx="5578475" cy="461962"/>
          </a:xfrm>
        </p:spPr>
        <p:txBody>
          <a:bodyPr>
            <a:noAutofit/>
          </a:bodyPr>
          <a:lstStyle>
            <a:lvl1pPr marL="0" indent="0">
              <a:buNone/>
              <a:defRPr sz="3200" b="1">
                <a:solidFill>
                  <a:srgbClr val="003883"/>
                </a:solidFill>
              </a:defRPr>
            </a:lvl1pPr>
          </a:lstStyle>
          <a:p>
            <a:pPr lvl="0"/>
            <a:endParaRPr lang="en-US" dirty="0"/>
          </a:p>
        </p:txBody>
      </p:sp>
    </p:spTree>
    <p:extLst>
      <p:ext uri="{BB962C8B-B14F-4D97-AF65-F5344CB8AC3E}">
        <p14:creationId xmlns:p14="http://schemas.microsoft.com/office/powerpoint/2010/main" val="1467273460"/>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rot="16200000">
            <a:off x="-2350118" y="3148420"/>
            <a:ext cx="6066091" cy="646582"/>
          </a:xfrm>
          <a:prstGeom prst="rect">
            <a:avLst/>
          </a:prstGeom>
        </p:spPr>
        <p:txBody>
          <a:bodyPr anchor="b">
            <a:normAutofit/>
          </a:bodyPr>
          <a:lstStyle>
            <a:lvl1pPr algn="l">
              <a:defRPr sz="3600" spc="300">
                <a:solidFill>
                  <a:schemeClr val="bg1"/>
                </a:solidFill>
              </a:defRPr>
            </a:lvl1pPr>
          </a:lstStyle>
          <a:p>
            <a:r>
              <a:rPr lang="en-US" dirty="0"/>
              <a:t>Click to edit title</a:t>
            </a:r>
          </a:p>
        </p:txBody>
      </p:sp>
      <p:sp>
        <p:nvSpPr>
          <p:cNvPr id="4" name="Subtitle 2">
            <a:extLst>
              <a:ext uri="{FF2B5EF4-FFF2-40B4-BE49-F238E27FC236}">
                <a16:creationId xmlns:a16="http://schemas.microsoft.com/office/drawing/2014/main" id="{6B32D4F0-4693-4766-BD05-5307414A9A50}"/>
              </a:ext>
            </a:extLst>
          </p:cNvPr>
          <p:cNvSpPr>
            <a:spLocks noGrp="1"/>
          </p:cNvSpPr>
          <p:nvPr>
            <p:ph type="subTitle" idx="1"/>
          </p:nvPr>
        </p:nvSpPr>
        <p:spPr>
          <a:xfrm>
            <a:off x="3914095" y="1889253"/>
            <a:ext cx="4499428" cy="1655762"/>
          </a:xfrm>
        </p:spPr>
        <p:txBody>
          <a:bodyPr/>
          <a:lstStyle>
            <a:lvl1pPr marL="0" indent="0" algn="l">
              <a:buNone/>
              <a:defRPr sz="2400">
                <a:solidFill>
                  <a:srgbClr val="EE7D1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913098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Opener Slide">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l="-188"/>
          <a:stretch/>
        </p:blipFill>
        <p:spPr>
          <a:xfrm>
            <a:off x="-22860" y="-34290"/>
            <a:ext cx="12214860" cy="6892290"/>
          </a:xfrm>
          <a:prstGeom prst="rect">
            <a:avLst/>
          </a:prstGeom>
        </p:spPr>
      </p:pic>
      <p:sp>
        <p:nvSpPr>
          <p:cNvPr id="8" name="Rectangle 7"/>
          <p:cNvSpPr/>
          <p:nvPr userDrawn="1"/>
        </p:nvSpPr>
        <p:spPr>
          <a:xfrm>
            <a:off x="0" y="-34290"/>
            <a:ext cx="12192000" cy="6892290"/>
          </a:xfrm>
          <a:prstGeom prst="rect">
            <a:avLst/>
          </a:prstGeom>
          <a:gradFill flip="none" rotWithShape="1">
            <a:gsLst>
              <a:gs pos="0">
                <a:schemeClr val="accent1">
                  <a:shade val="30000"/>
                  <a:satMod val="115000"/>
                  <a:alpha val="88000"/>
                </a:schemeClr>
              </a:gs>
              <a:gs pos="50000">
                <a:schemeClr val="accent1">
                  <a:shade val="67500"/>
                  <a:satMod val="115000"/>
                  <a:alpha val="85000"/>
                </a:schemeClr>
              </a:gs>
              <a:gs pos="100000">
                <a:schemeClr val="accent1">
                  <a:shade val="100000"/>
                  <a:satMod val="115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16"/>
          <p:cNvSpPr>
            <a:spLocks noGrp="1"/>
          </p:cNvSpPr>
          <p:nvPr>
            <p:ph type="body" sz="quarter" idx="10" hasCustomPrompt="1"/>
          </p:nvPr>
        </p:nvSpPr>
        <p:spPr>
          <a:xfrm>
            <a:off x="753866" y="1771560"/>
            <a:ext cx="4846002" cy="606711"/>
          </a:xfrm>
        </p:spPr>
        <p:txBody>
          <a:bodyPr>
            <a:normAutofit/>
          </a:bodyPr>
          <a:lstStyle>
            <a:lvl1pPr marL="0" indent="0" algn="l">
              <a:buNone/>
              <a:defRPr sz="3200" b="0" baseline="0">
                <a:solidFill>
                  <a:schemeClr val="accent5">
                    <a:lumMod val="20000"/>
                    <a:lumOff val="80000"/>
                  </a:schemeClr>
                </a:solidFill>
                <a:latin typeface="Century Gothic" panose="020B0502020202020204" pitchFamily="34" charset="0"/>
              </a:defRPr>
            </a:lvl1pPr>
          </a:lstStyle>
          <a:p>
            <a:pPr lvl="0"/>
            <a:r>
              <a:rPr lang="en-US" dirty="0"/>
              <a:t>presentation for</a:t>
            </a:r>
          </a:p>
        </p:txBody>
      </p:sp>
      <p:sp>
        <p:nvSpPr>
          <p:cNvPr id="11" name="Text Placeholder 21"/>
          <p:cNvSpPr>
            <a:spLocks noGrp="1"/>
          </p:cNvSpPr>
          <p:nvPr>
            <p:ph type="body" sz="quarter" idx="11" hasCustomPrompt="1"/>
          </p:nvPr>
        </p:nvSpPr>
        <p:spPr>
          <a:xfrm>
            <a:off x="753866" y="2378271"/>
            <a:ext cx="8274020" cy="545403"/>
          </a:xfrm>
        </p:spPr>
        <p:txBody>
          <a:bodyPr>
            <a:normAutofit/>
          </a:bodyPr>
          <a:lstStyle>
            <a:lvl1pPr marL="0" indent="0">
              <a:buNone/>
              <a:defRPr sz="4000" b="1" baseline="0">
                <a:solidFill>
                  <a:srgbClr val="EE7D11"/>
                </a:solidFill>
                <a:latin typeface="Century Gothic" panose="020B0502020202020204" pitchFamily="34" charset="0"/>
              </a:defRPr>
            </a:lvl1pPr>
            <a:lvl2pPr>
              <a:defRPr b="1">
                <a:solidFill>
                  <a:srgbClr val="EE7D11"/>
                </a:solidFill>
              </a:defRPr>
            </a:lvl2pPr>
            <a:lvl3pPr>
              <a:defRPr b="1">
                <a:solidFill>
                  <a:srgbClr val="EE7D11"/>
                </a:solidFill>
              </a:defRPr>
            </a:lvl3pPr>
            <a:lvl4pPr>
              <a:defRPr b="1">
                <a:solidFill>
                  <a:srgbClr val="EE7D11"/>
                </a:solidFill>
              </a:defRPr>
            </a:lvl4pPr>
            <a:lvl5pPr>
              <a:defRPr b="1">
                <a:solidFill>
                  <a:srgbClr val="EE7D11"/>
                </a:solidFill>
              </a:defRPr>
            </a:lvl5pPr>
          </a:lstStyle>
          <a:p>
            <a:pPr lvl="0"/>
            <a:r>
              <a:rPr lang="en-US" dirty="0"/>
              <a:t>ENTER PRESENTATION TITLE</a:t>
            </a:r>
          </a:p>
        </p:txBody>
      </p:sp>
      <p:sp>
        <p:nvSpPr>
          <p:cNvPr id="13" name="Text Placeholder 2"/>
          <p:cNvSpPr>
            <a:spLocks noGrp="1"/>
          </p:cNvSpPr>
          <p:nvPr>
            <p:ph type="body" sz="quarter" idx="12" hasCustomPrompt="1"/>
          </p:nvPr>
        </p:nvSpPr>
        <p:spPr>
          <a:xfrm>
            <a:off x="753866" y="4194918"/>
            <a:ext cx="3349366" cy="488652"/>
          </a:xfrm>
        </p:spPr>
        <p:txBody>
          <a:bodyPr/>
          <a:lstStyle>
            <a:lvl1pPr marL="0" indent="0">
              <a:buNone/>
              <a:defRPr baseline="0">
                <a:solidFill>
                  <a:srgbClr val="EE7D11"/>
                </a:solidFill>
              </a:defRPr>
            </a:lvl1pPr>
          </a:lstStyle>
          <a:p>
            <a:pPr lvl="0"/>
            <a:r>
              <a:rPr lang="en-US" dirty="0"/>
              <a:t>Date </a:t>
            </a:r>
          </a:p>
        </p:txBody>
      </p:sp>
      <p:sp>
        <p:nvSpPr>
          <p:cNvPr id="15" name="Text Placeholder 2"/>
          <p:cNvSpPr>
            <a:spLocks noGrp="1"/>
          </p:cNvSpPr>
          <p:nvPr>
            <p:ph type="body" sz="quarter" idx="13" hasCustomPrompt="1"/>
          </p:nvPr>
        </p:nvSpPr>
        <p:spPr>
          <a:xfrm>
            <a:off x="757738" y="5701736"/>
            <a:ext cx="4788038" cy="458284"/>
          </a:xfrm>
        </p:spPr>
        <p:txBody>
          <a:bodyPr/>
          <a:lstStyle>
            <a:lvl1pPr marL="0" indent="0">
              <a:buNone/>
              <a:defRPr baseline="0">
                <a:solidFill>
                  <a:srgbClr val="EE7D11"/>
                </a:solidFill>
              </a:defRPr>
            </a:lvl1pPr>
          </a:lstStyle>
          <a:p>
            <a:pPr lvl="0"/>
            <a:r>
              <a:rPr lang="en-US" dirty="0"/>
              <a:t>Presenter name </a:t>
            </a:r>
          </a:p>
        </p:txBody>
      </p:sp>
      <p:sp>
        <p:nvSpPr>
          <p:cNvPr id="16" name="Text Placeholder 2"/>
          <p:cNvSpPr>
            <a:spLocks noGrp="1"/>
          </p:cNvSpPr>
          <p:nvPr>
            <p:ph type="body" sz="quarter" idx="14" hasCustomPrompt="1"/>
          </p:nvPr>
        </p:nvSpPr>
        <p:spPr>
          <a:xfrm>
            <a:off x="753866" y="6103626"/>
            <a:ext cx="4788038" cy="458284"/>
          </a:xfrm>
        </p:spPr>
        <p:txBody>
          <a:bodyPr/>
          <a:lstStyle>
            <a:lvl1pPr marL="0" indent="0">
              <a:buNone/>
              <a:defRPr sz="2400" i="1" baseline="0">
                <a:solidFill>
                  <a:schemeClr val="accent3">
                    <a:lumMod val="60000"/>
                    <a:lumOff val="40000"/>
                  </a:schemeClr>
                </a:solidFill>
              </a:defRPr>
            </a:lvl1pPr>
          </a:lstStyle>
          <a:p>
            <a:pPr lvl="0"/>
            <a:r>
              <a:rPr lang="en-US" dirty="0"/>
              <a:t>Title</a:t>
            </a:r>
          </a:p>
        </p:txBody>
      </p:sp>
      <p:sp>
        <p:nvSpPr>
          <p:cNvPr id="12" name="Rectangle 11"/>
          <p:cNvSpPr/>
          <p:nvPr userDrawn="1"/>
        </p:nvSpPr>
        <p:spPr>
          <a:xfrm>
            <a:off x="753866" y="6602233"/>
            <a:ext cx="1314784" cy="215444"/>
          </a:xfrm>
          <a:prstGeom prst="rect">
            <a:avLst/>
          </a:prstGeom>
        </p:spPr>
        <p:txBody>
          <a:bodyPr wrap="none">
            <a:spAutoFit/>
          </a:bodyPr>
          <a:lstStyle/>
          <a:p>
            <a:r>
              <a:rPr lang="en-US" sz="800" dirty="0">
                <a:solidFill>
                  <a:schemeClr val="bg1"/>
                </a:solidFill>
              </a:rPr>
              <a:t>Copyright © 2022 Eurofins </a:t>
            </a:r>
          </a:p>
        </p:txBody>
      </p:sp>
      <p:sp>
        <p:nvSpPr>
          <p:cNvPr id="14" name="Teardrop 4">
            <a:extLst>
              <a:ext uri="{FF2B5EF4-FFF2-40B4-BE49-F238E27FC236}">
                <a16:creationId xmlns:a16="http://schemas.microsoft.com/office/drawing/2014/main" id="{B2D1DDA8-2128-46ED-9CE0-A980DFB5A3B4}"/>
              </a:ext>
            </a:extLst>
          </p:cNvPr>
          <p:cNvSpPr/>
          <p:nvPr userDrawn="1"/>
        </p:nvSpPr>
        <p:spPr>
          <a:xfrm>
            <a:off x="8218147" y="-26896"/>
            <a:ext cx="4023840" cy="3779520"/>
          </a:xfrm>
          <a:custGeom>
            <a:avLst/>
            <a:gdLst>
              <a:gd name="connsiteX0" fmla="*/ 0 w 6550520"/>
              <a:gd name="connsiteY0" fmla="*/ 3295997 h 6591993"/>
              <a:gd name="connsiteX1" fmla="*/ 3275260 w 6550520"/>
              <a:gd name="connsiteY1" fmla="*/ 0 h 6591993"/>
              <a:gd name="connsiteX2" fmla="*/ 6550520 w 6550520"/>
              <a:gd name="connsiteY2" fmla="*/ 0 h 6591993"/>
              <a:gd name="connsiteX3" fmla="*/ 6550520 w 6550520"/>
              <a:gd name="connsiteY3" fmla="*/ 3295997 h 6591993"/>
              <a:gd name="connsiteX4" fmla="*/ 3275260 w 6550520"/>
              <a:gd name="connsiteY4" fmla="*/ 6591994 h 6591993"/>
              <a:gd name="connsiteX5" fmla="*/ 0 w 6550520"/>
              <a:gd name="connsiteY5" fmla="*/ 3295997 h 6591993"/>
              <a:gd name="connsiteX0" fmla="*/ 0 w 6729196"/>
              <a:gd name="connsiteY0" fmla="*/ 3295997 h 6617251"/>
              <a:gd name="connsiteX1" fmla="*/ 3275260 w 6729196"/>
              <a:gd name="connsiteY1" fmla="*/ 0 h 6617251"/>
              <a:gd name="connsiteX2" fmla="*/ 6550520 w 6729196"/>
              <a:gd name="connsiteY2" fmla="*/ 0 h 6617251"/>
              <a:gd name="connsiteX3" fmla="*/ 6729196 w 6729196"/>
              <a:gd name="connsiteY3" fmla="*/ 4294480 h 6617251"/>
              <a:gd name="connsiteX4" fmla="*/ 3275260 w 6729196"/>
              <a:gd name="connsiteY4" fmla="*/ 6591994 h 6617251"/>
              <a:gd name="connsiteX5" fmla="*/ 0 w 6729196"/>
              <a:gd name="connsiteY5" fmla="*/ 3295997 h 6617251"/>
              <a:gd name="connsiteX0" fmla="*/ 4844 w 6734040"/>
              <a:gd name="connsiteY0" fmla="*/ 3295997 h 6434655"/>
              <a:gd name="connsiteX1" fmla="*/ 3280104 w 6734040"/>
              <a:gd name="connsiteY1" fmla="*/ 0 h 6434655"/>
              <a:gd name="connsiteX2" fmla="*/ 6555364 w 6734040"/>
              <a:gd name="connsiteY2" fmla="*/ 0 h 6434655"/>
              <a:gd name="connsiteX3" fmla="*/ 6734040 w 6734040"/>
              <a:gd name="connsiteY3" fmla="*/ 4294480 h 6434655"/>
              <a:gd name="connsiteX4" fmla="*/ 2649484 w 6734040"/>
              <a:gd name="connsiteY4" fmla="*/ 6402807 h 6434655"/>
              <a:gd name="connsiteX5" fmla="*/ 4844 w 6734040"/>
              <a:gd name="connsiteY5" fmla="*/ 3295997 h 6434655"/>
              <a:gd name="connsiteX0" fmla="*/ 4317 w 6733513"/>
              <a:gd name="connsiteY0" fmla="*/ 3295997 h 6454799"/>
              <a:gd name="connsiteX1" fmla="*/ 3279577 w 6733513"/>
              <a:gd name="connsiteY1" fmla="*/ 0 h 6454799"/>
              <a:gd name="connsiteX2" fmla="*/ 6554837 w 6733513"/>
              <a:gd name="connsiteY2" fmla="*/ 0 h 6454799"/>
              <a:gd name="connsiteX3" fmla="*/ 6733513 w 6733513"/>
              <a:gd name="connsiteY3" fmla="*/ 4294480 h 6454799"/>
              <a:gd name="connsiteX4" fmla="*/ 2680488 w 6733513"/>
              <a:gd name="connsiteY4" fmla="*/ 6423828 h 6454799"/>
              <a:gd name="connsiteX5" fmla="*/ 4317 w 6733513"/>
              <a:gd name="connsiteY5" fmla="*/ 3295997 h 6454799"/>
              <a:gd name="connsiteX0" fmla="*/ 586 w 6729782"/>
              <a:gd name="connsiteY0" fmla="*/ 3295997 h 6454799"/>
              <a:gd name="connsiteX1" fmla="*/ 2529612 w 6729782"/>
              <a:gd name="connsiteY1" fmla="*/ 388883 h 6454799"/>
              <a:gd name="connsiteX2" fmla="*/ 6551106 w 6729782"/>
              <a:gd name="connsiteY2" fmla="*/ 0 h 6454799"/>
              <a:gd name="connsiteX3" fmla="*/ 6729782 w 6729782"/>
              <a:gd name="connsiteY3" fmla="*/ 4294480 h 6454799"/>
              <a:gd name="connsiteX4" fmla="*/ 2676757 w 6729782"/>
              <a:gd name="connsiteY4" fmla="*/ 6423828 h 6454799"/>
              <a:gd name="connsiteX5" fmla="*/ 586 w 6729782"/>
              <a:gd name="connsiteY5" fmla="*/ 3295997 h 6454799"/>
              <a:gd name="connsiteX0" fmla="*/ 12873 w 6742069"/>
              <a:gd name="connsiteY0" fmla="*/ 3295997 h 6454799"/>
              <a:gd name="connsiteX1" fmla="*/ 2541899 w 6742069"/>
              <a:gd name="connsiteY1" fmla="*/ 388883 h 6454799"/>
              <a:gd name="connsiteX2" fmla="*/ 6563393 w 6742069"/>
              <a:gd name="connsiteY2" fmla="*/ 0 h 6454799"/>
              <a:gd name="connsiteX3" fmla="*/ 6742069 w 6742069"/>
              <a:gd name="connsiteY3" fmla="*/ 4294480 h 6454799"/>
              <a:gd name="connsiteX4" fmla="*/ 2689044 w 6742069"/>
              <a:gd name="connsiteY4" fmla="*/ 6423828 h 6454799"/>
              <a:gd name="connsiteX5" fmla="*/ 12873 w 6742069"/>
              <a:gd name="connsiteY5" fmla="*/ 3295997 h 6454799"/>
              <a:gd name="connsiteX0" fmla="*/ 12873 w 6710538"/>
              <a:gd name="connsiteY0" fmla="*/ 3295997 h 6490552"/>
              <a:gd name="connsiteX1" fmla="*/ 2541899 w 6710538"/>
              <a:gd name="connsiteY1" fmla="*/ 388883 h 6490552"/>
              <a:gd name="connsiteX2" fmla="*/ 6563393 w 6710538"/>
              <a:gd name="connsiteY2" fmla="*/ 0 h 6490552"/>
              <a:gd name="connsiteX3" fmla="*/ 6710538 w 6710538"/>
              <a:gd name="connsiteY3" fmla="*/ 4588769 h 6490552"/>
              <a:gd name="connsiteX4" fmla="*/ 2689044 w 6710538"/>
              <a:gd name="connsiteY4" fmla="*/ 6423828 h 6490552"/>
              <a:gd name="connsiteX5" fmla="*/ 12873 w 6710538"/>
              <a:gd name="connsiteY5" fmla="*/ 3295997 h 6490552"/>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2907114 h 6142517"/>
              <a:gd name="connsiteX1" fmla="*/ 2541899 w 6710538"/>
              <a:gd name="connsiteY1" fmla="*/ 0 h 6142517"/>
              <a:gd name="connsiteX2" fmla="*/ 6248082 w 6710538"/>
              <a:gd name="connsiteY2" fmla="*/ 1208690 h 6142517"/>
              <a:gd name="connsiteX3" fmla="*/ 6710538 w 6710538"/>
              <a:gd name="connsiteY3" fmla="*/ 4199886 h 6142517"/>
              <a:gd name="connsiteX4" fmla="*/ 2689044 w 6710538"/>
              <a:gd name="connsiteY4" fmla="*/ 6034945 h 6142517"/>
              <a:gd name="connsiteX5" fmla="*/ 12873 w 6710538"/>
              <a:gd name="connsiteY5" fmla="*/ 2907114 h 6142517"/>
              <a:gd name="connsiteX0" fmla="*/ 4576 w 6702241"/>
              <a:gd name="connsiteY0" fmla="*/ 2907114 h 6142517"/>
              <a:gd name="connsiteX1" fmla="*/ 2533602 w 6702241"/>
              <a:gd name="connsiteY1" fmla="*/ 0 h 6142517"/>
              <a:gd name="connsiteX2" fmla="*/ 6239785 w 6702241"/>
              <a:gd name="connsiteY2" fmla="*/ 1208690 h 6142517"/>
              <a:gd name="connsiteX3" fmla="*/ 6702241 w 6702241"/>
              <a:gd name="connsiteY3" fmla="*/ 4199886 h 6142517"/>
              <a:gd name="connsiteX4" fmla="*/ 2680747 w 6702241"/>
              <a:gd name="connsiteY4" fmla="*/ 6034945 h 6142517"/>
              <a:gd name="connsiteX5" fmla="*/ 4576 w 6702241"/>
              <a:gd name="connsiteY5" fmla="*/ 2907114 h 6142517"/>
              <a:gd name="connsiteX0" fmla="*/ 103994 w 6801659"/>
              <a:gd name="connsiteY0" fmla="*/ 1698424 h 4933827"/>
              <a:gd name="connsiteX1" fmla="*/ 499420 w 6801659"/>
              <a:gd name="connsiteY1" fmla="*/ 126124 h 4933827"/>
              <a:gd name="connsiteX2" fmla="*/ 6339203 w 6801659"/>
              <a:gd name="connsiteY2" fmla="*/ 0 h 4933827"/>
              <a:gd name="connsiteX3" fmla="*/ 6801659 w 6801659"/>
              <a:gd name="connsiteY3" fmla="*/ 2991196 h 4933827"/>
              <a:gd name="connsiteX4" fmla="*/ 2780165 w 6801659"/>
              <a:gd name="connsiteY4" fmla="*/ 4826255 h 4933827"/>
              <a:gd name="connsiteX5" fmla="*/ 103994 w 6801659"/>
              <a:gd name="connsiteY5" fmla="*/ 1698424 h 4933827"/>
              <a:gd name="connsiteX0" fmla="*/ 103994 w 6801659"/>
              <a:gd name="connsiteY0" fmla="*/ 1572300 h 4807703"/>
              <a:gd name="connsiteX1" fmla="*/ 499420 w 6801659"/>
              <a:gd name="connsiteY1" fmla="*/ 0 h 4807703"/>
              <a:gd name="connsiteX2" fmla="*/ 5204086 w 6801659"/>
              <a:gd name="connsiteY2" fmla="*/ 1870841 h 4807703"/>
              <a:gd name="connsiteX3" fmla="*/ 6801659 w 6801659"/>
              <a:gd name="connsiteY3" fmla="*/ 2865072 h 4807703"/>
              <a:gd name="connsiteX4" fmla="*/ 2780165 w 6801659"/>
              <a:gd name="connsiteY4" fmla="*/ 4700131 h 4807703"/>
              <a:gd name="connsiteX5" fmla="*/ 103994 w 6801659"/>
              <a:gd name="connsiteY5" fmla="*/ 1572300 h 4807703"/>
              <a:gd name="connsiteX0" fmla="*/ 103994 w 6801659"/>
              <a:gd name="connsiteY0" fmla="*/ 1582811 h 4818214"/>
              <a:gd name="connsiteX1" fmla="*/ 499420 w 6801659"/>
              <a:gd name="connsiteY1" fmla="*/ 10511 h 4818214"/>
              <a:gd name="connsiteX2" fmla="*/ 5929300 w 6801659"/>
              <a:gd name="connsiteY2" fmla="*/ 0 h 4818214"/>
              <a:gd name="connsiteX3" fmla="*/ 6801659 w 6801659"/>
              <a:gd name="connsiteY3" fmla="*/ 2875583 h 4818214"/>
              <a:gd name="connsiteX4" fmla="*/ 2780165 w 6801659"/>
              <a:gd name="connsiteY4" fmla="*/ 4710642 h 4818214"/>
              <a:gd name="connsiteX5" fmla="*/ 103994 w 6801659"/>
              <a:gd name="connsiteY5" fmla="*/ 1582811 h 4818214"/>
              <a:gd name="connsiteX0" fmla="*/ 103994 w 5981852"/>
              <a:gd name="connsiteY0" fmla="*/ 1582811 h 5365921"/>
              <a:gd name="connsiteX1" fmla="*/ 499420 w 5981852"/>
              <a:gd name="connsiteY1" fmla="*/ 10511 h 5365921"/>
              <a:gd name="connsiteX2" fmla="*/ 5929300 w 5981852"/>
              <a:gd name="connsiteY2" fmla="*/ 0 h 5365921"/>
              <a:gd name="connsiteX3" fmla="*/ 5981852 w 5981852"/>
              <a:gd name="connsiteY3" fmla="*/ 4294480 h 5365921"/>
              <a:gd name="connsiteX4" fmla="*/ 2780165 w 5981852"/>
              <a:gd name="connsiteY4" fmla="*/ 4710642 h 5365921"/>
              <a:gd name="connsiteX5" fmla="*/ 103994 w 5981852"/>
              <a:gd name="connsiteY5" fmla="*/ 1582811 h 5365921"/>
              <a:gd name="connsiteX0" fmla="*/ 103994 w 5981852"/>
              <a:gd name="connsiteY0" fmla="*/ 1582811 h 4860550"/>
              <a:gd name="connsiteX1" fmla="*/ 499420 w 5981852"/>
              <a:gd name="connsiteY1" fmla="*/ 10511 h 4860550"/>
              <a:gd name="connsiteX2" fmla="*/ 5929300 w 5981852"/>
              <a:gd name="connsiteY2" fmla="*/ 0 h 4860550"/>
              <a:gd name="connsiteX3" fmla="*/ 5981852 w 5981852"/>
              <a:gd name="connsiteY3" fmla="*/ 4294480 h 4860550"/>
              <a:gd name="connsiteX4" fmla="*/ 2780165 w 5981852"/>
              <a:gd name="connsiteY4" fmla="*/ 4710642 h 4860550"/>
              <a:gd name="connsiteX5" fmla="*/ 103994 w 5981852"/>
              <a:gd name="connsiteY5" fmla="*/ 1582811 h 4860550"/>
              <a:gd name="connsiteX0" fmla="*/ 36685 w 5914543"/>
              <a:gd name="connsiteY0" fmla="*/ 1582811 h 4509739"/>
              <a:gd name="connsiteX1" fmla="*/ 432111 w 5914543"/>
              <a:gd name="connsiteY1" fmla="*/ 10511 h 4509739"/>
              <a:gd name="connsiteX2" fmla="*/ 5861991 w 5914543"/>
              <a:gd name="connsiteY2" fmla="*/ 0 h 4509739"/>
              <a:gd name="connsiteX3" fmla="*/ 5914543 w 5914543"/>
              <a:gd name="connsiteY3" fmla="*/ 4294480 h 4509739"/>
              <a:gd name="connsiteX4" fmla="*/ 1556718 w 5914543"/>
              <a:gd name="connsiteY4" fmla="*/ 4248187 h 4509739"/>
              <a:gd name="connsiteX5" fmla="*/ 36685 w 5914543"/>
              <a:gd name="connsiteY5" fmla="*/ 1582811 h 4509739"/>
              <a:gd name="connsiteX0" fmla="*/ 65088 w 5942946"/>
              <a:gd name="connsiteY0" fmla="*/ 1582811 h 4839074"/>
              <a:gd name="connsiteX1" fmla="*/ 460514 w 5942946"/>
              <a:gd name="connsiteY1" fmla="*/ 10511 h 4839074"/>
              <a:gd name="connsiteX2" fmla="*/ 5890394 w 5942946"/>
              <a:gd name="connsiteY2" fmla="*/ 0 h 4839074"/>
              <a:gd name="connsiteX3" fmla="*/ 5942946 w 5942946"/>
              <a:gd name="connsiteY3" fmla="*/ 4294480 h 4839074"/>
              <a:gd name="connsiteX4" fmla="*/ 1585121 w 5942946"/>
              <a:gd name="connsiteY4" fmla="*/ 4248187 h 4839074"/>
              <a:gd name="connsiteX5" fmla="*/ 65088 w 5942946"/>
              <a:gd name="connsiteY5" fmla="*/ 1582811 h 4839074"/>
              <a:gd name="connsiteX0" fmla="*/ 1380098 w 5737923"/>
              <a:gd name="connsiteY0" fmla="*/ 4248187 h 4622048"/>
              <a:gd name="connsiteX1" fmla="*/ 255491 w 5737923"/>
              <a:gd name="connsiteY1" fmla="*/ 10511 h 4622048"/>
              <a:gd name="connsiteX2" fmla="*/ 5685371 w 5737923"/>
              <a:gd name="connsiteY2" fmla="*/ 0 h 4622048"/>
              <a:gd name="connsiteX3" fmla="*/ 5737923 w 5737923"/>
              <a:gd name="connsiteY3" fmla="*/ 4294480 h 4622048"/>
              <a:gd name="connsiteX4" fmla="*/ 1380098 w 5737923"/>
              <a:gd name="connsiteY4" fmla="*/ 4248187 h 4622048"/>
              <a:gd name="connsiteX0" fmla="*/ 1528005 w 5885830"/>
              <a:gd name="connsiteY0" fmla="*/ 4248187 h 4815588"/>
              <a:gd name="connsiteX1" fmla="*/ 403398 w 5885830"/>
              <a:gd name="connsiteY1" fmla="*/ 10511 h 4815588"/>
              <a:gd name="connsiteX2" fmla="*/ 5833278 w 5885830"/>
              <a:gd name="connsiteY2" fmla="*/ 0 h 4815588"/>
              <a:gd name="connsiteX3" fmla="*/ 5885830 w 5885830"/>
              <a:gd name="connsiteY3" fmla="*/ 4294480 h 4815588"/>
              <a:gd name="connsiteX4" fmla="*/ 1528005 w 5885830"/>
              <a:gd name="connsiteY4" fmla="*/ 4248187 h 4815588"/>
              <a:gd name="connsiteX0" fmla="*/ 1528005 w 5885830"/>
              <a:gd name="connsiteY0" fmla="*/ 4248187 h 4849326"/>
              <a:gd name="connsiteX1" fmla="*/ 403398 w 5885830"/>
              <a:gd name="connsiteY1" fmla="*/ 10511 h 4849326"/>
              <a:gd name="connsiteX2" fmla="*/ 5833278 w 5885830"/>
              <a:gd name="connsiteY2" fmla="*/ 0 h 4849326"/>
              <a:gd name="connsiteX3" fmla="*/ 5885830 w 5885830"/>
              <a:gd name="connsiteY3" fmla="*/ 4294480 h 4849326"/>
              <a:gd name="connsiteX4" fmla="*/ 1528005 w 5885830"/>
              <a:gd name="connsiteY4" fmla="*/ 4248187 h 4849326"/>
              <a:gd name="connsiteX0" fmla="*/ 1476904 w 5834729"/>
              <a:gd name="connsiteY0" fmla="*/ 4248187 h 4849326"/>
              <a:gd name="connsiteX1" fmla="*/ 352297 w 5834729"/>
              <a:gd name="connsiteY1" fmla="*/ 10511 h 4849326"/>
              <a:gd name="connsiteX2" fmla="*/ 5782177 w 5834729"/>
              <a:gd name="connsiteY2" fmla="*/ 0 h 4849326"/>
              <a:gd name="connsiteX3" fmla="*/ 5834729 w 5834729"/>
              <a:gd name="connsiteY3" fmla="*/ 4294480 h 4849326"/>
              <a:gd name="connsiteX4" fmla="*/ 1476904 w 5834729"/>
              <a:gd name="connsiteY4" fmla="*/ 4248187 h 4849326"/>
              <a:gd name="connsiteX0" fmla="*/ 1551250 w 5909075"/>
              <a:gd name="connsiteY0" fmla="*/ 4248187 h 4849326"/>
              <a:gd name="connsiteX1" fmla="*/ 426643 w 5909075"/>
              <a:gd name="connsiteY1" fmla="*/ 10511 h 4849326"/>
              <a:gd name="connsiteX2" fmla="*/ 5856523 w 5909075"/>
              <a:gd name="connsiteY2" fmla="*/ 0 h 4849326"/>
              <a:gd name="connsiteX3" fmla="*/ 5909075 w 5909075"/>
              <a:gd name="connsiteY3" fmla="*/ 4294480 h 4849326"/>
              <a:gd name="connsiteX4" fmla="*/ 1551250 w 5909075"/>
              <a:gd name="connsiteY4" fmla="*/ 4248187 h 48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75" h="4849326">
                <a:moveTo>
                  <a:pt x="1551250" y="4248187"/>
                </a:moveTo>
                <a:cubicBezTo>
                  <a:pt x="-129745" y="3092757"/>
                  <a:pt x="-343453" y="1538349"/>
                  <a:pt x="426643" y="10511"/>
                </a:cubicBezTo>
                <a:lnTo>
                  <a:pt x="5856523" y="0"/>
                </a:lnTo>
                <a:cubicBezTo>
                  <a:pt x="5856523" y="1098666"/>
                  <a:pt x="5909075" y="3195814"/>
                  <a:pt x="5909075" y="4294480"/>
                </a:cubicBezTo>
                <a:cubicBezTo>
                  <a:pt x="5246924" y="4590809"/>
                  <a:pt x="3232245" y="5403617"/>
                  <a:pt x="1551250" y="4248187"/>
                </a:cubicBezTo>
                <a:close/>
              </a:path>
            </a:pathLst>
          </a:custGeom>
          <a:blipFill dpi="0" rotWithShape="1">
            <a:blip r:embed="rId4" cstate="screen">
              <a:extLst>
                <a:ext uri="{28A0092B-C50C-407E-A947-70E740481C1C}">
                  <a14:useLocalDpi xmlns:a14="http://schemas.microsoft.com/office/drawing/2010/main"/>
                </a:ext>
              </a:extLst>
            </a:blip>
            <a:srcRect/>
            <a:stretch>
              <a:fillRect r="6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1">
            <a:extLst>
              <a:ext uri="{FF2B5EF4-FFF2-40B4-BE49-F238E27FC236}">
                <a16:creationId xmlns:a16="http://schemas.microsoft.com/office/drawing/2014/main" id="{2E33E06C-BA6E-464D-B3AD-5C1076D1CBFF}"/>
              </a:ext>
            </a:extLst>
          </p:cNvPr>
          <p:cNvSpPr/>
          <p:nvPr userDrawn="1"/>
        </p:nvSpPr>
        <p:spPr>
          <a:xfrm rot="8810324">
            <a:off x="8440297" y="-609314"/>
            <a:ext cx="3244315" cy="519979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Picture 18" descr="Text&#10;&#10;Description automatically generated">
            <a:extLst>
              <a:ext uri="{FF2B5EF4-FFF2-40B4-BE49-F238E27FC236}">
                <a16:creationId xmlns:a16="http://schemas.microsoft.com/office/drawing/2014/main" id="{9730C5A3-5D4D-45CC-8F47-5CD40B4FFC2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522683" y="6100660"/>
            <a:ext cx="3346220" cy="510439"/>
          </a:xfrm>
          <a:prstGeom prst="rect">
            <a:avLst/>
          </a:prstGeom>
        </p:spPr>
      </p:pic>
    </p:spTree>
    <p:extLst>
      <p:ext uri="{BB962C8B-B14F-4D97-AF65-F5344CB8AC3E}">
        <p14:creationId xmlns:p14="http://schemas.microsoft.com/office/powerpoint/2010/main" val="37110603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resenter Information Slide">
    <p:spTree>
      <p:nvGrpSpPr>
        <p:cNvPr id="1" name=""/>
        <p:cNvGrpSpPr/>
        <p:nvPr/>
      </p:nvGrpSpPr>
      <p:grpSpPr>
        <a:xfrm>
          <a:off x="0" y="0"/>
          <a:ext cx="0" cy="0"/>
          <a:chOff x="0" y="0"/>
          <a:chExt cx="0" cy="0"/>
        </a:xfrm>
      </p:grpSpPr>
      <p:sp>
        <p:nvSpPr>
          <p:cNvPr id="12" name="Rectangle 11"/>
          <p:cNvSpPr/>
          <p:nvPr userDrawn="1"/>
        </p:nvSpPr>
        <p:spPr>
          <a:xfrm rot="10800000">
            <a:off x="8719496" y="0"/>
            <a:ext cx="3472504"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ontent Placeholder 77"/>
          <p:cNvSpPr>
            <a:spLocks noGrp="1"/>
          </p:cNvSpPr>
          <p:nvPr>
            <p:ph sz="quarter" idx="24"/>
          </p:nvPr>
        </p:nvSpPr>
        <p:spPr>
          <a:xfrm>
            <a:off x="7007101" y="622696"/>
            <a:ext cx="3424790" cy="3426303"/>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8" name="Text Placeholder 71"/>
          <p:cNvSpPr>
            <a:spLocks noGrp="1"/>
          </p:cNvSpPr>
          <p:nvPr>
            <p:ph type="body" sz="quarter" idx="21" hasCustomPrompt="1"/>
          </p:nvPr>
        </p:nvSpPr>
        <p:spPr>
          <a:xfrm>
            <a:off x="1097595" y="622696"/>
            <a:ext cx="1825460" cy="631825"/>
          </a:xfrm>
        </p:spPr>
        <p:txBody>
          <a:bodyPr/>
          <a:lstStyle>
            <a:lvl1pPr marL="0" indent="0">
              <a:buNone/>
              <a:defRPr b="1" baseline="0">
                <a:solidFill>
                  <a:srgbClr val="003883"/>
                </a:solidFill>
                <a:latin typeface="Gill Sans MT" panose="020B0502020104020203" pitchFamily="34" charset="0"/>
              </a:defRPr>
            </a:lvl1pPr>
          </a:lstStyle>
          <a:p>
            <a:pPr lvl="0"/>
            <a:r>
              <a:rPr lang="en-US" dirty="0"/>
              <a:t>FIRST</a:t>
            </a:r>
          </a:p>
        </p:txBody>
      </p:sp>
      <p:sp>
        <p:nvSpPr>
          <p:cNvPr id="9" name="Text Placeholder 73"/>
          <p:cNvSpPr>
            <a:spLocks noGrp="1"/>
          </p:cNvSpPr>
          <p:nvPr>
            <p:ph type="body" sz="quarter" idx="22" hasCustomPrompt="1"/>
          </p:nvPr>
        </p:nvSpPr>
        <p:spPr>
          <a:xfrm>
            <a:off x="1097595" y="2294419"/>
            <a:ext cx="5003800" cy="1390341"/>
          </a:xfrm>
        </p:spPr>
        <p:txBody>
          <a:bodyPr>
            <a:normAutofit/>
          </a:bodyPr>
          <a:lstStyle>
            <a:lvl1pPr>
              <a:defRPr sz="2200">
                <a:solidFill>
                  <a:srgbClr val="133D8D"/>
                </a:solidFill>
                <a:latin typeface="Gill Sans MT" panose="020B0502020104020203" pitchFamily="34" charset="0"/>
              </a:defRPr>
            </a:lvl1pPr>
            <a:lvl2pPr>
              <a:defRPr>
                <a:solidFill>
                  <a:srgbClr val="133D8D"/>
                </a:solidFill>
                <a:latin typeface="Gill Sans MT" panose="020B0502020104020203" pitchFamily="34" charset="0"/>
              </a:defRPr>
            </a:lvl2pPr>
            <a:lvl3pPr>
              <a:defRPr>
                <a:solidFill>
                  <a:srgbClr val="133D8D"/>
                </a:solidFill>
                <a:latin typeface="Gill Sans MT" panose="020B0502020104020203" pitchFamily="34" charset="0"/>
              </a:defRPr>
            </a:lvl3pPr>
            <a:lvl4pPr>
              <a:defRPr>
                <a:solidFill>
                  <a:srgbClr val="133D8D"/>
                </a:solidFill>
                <a:latin typeface="Gill Sans MT" panose="020B0502020104020203" pitchFamily="34" charset="0"/>
              </a:defRPr>
            </a:lvl4pPr>
            <a:lvl5pPr>
              <a:defRPr>
                <a:solidFill>
                  <a:srgbClr val="133D8D"/>
                </a:solidFill>
                <a:latin typeface="Gill Sans MT" panose="020B0502020104020203" pitchFamily="34" charset="0"/>
              </a:defRPr>
            </a:lvl5pPr>
          </a:lstStyle>
          <a:p>
            <a:pPr lvl="0"/>
            <a:r>
              <a:rPr lang="en-US" dirty="0"/>
              <a:t>Your first point</a:t>
            </a:r>
          </a:p>
          <a:p>
            <a:pPr lvl="0"/>
            <a:r>
              <a:rPr lang="en-US" dirty="0"/>
              <a:t>Your second point</a:t>
            </a:r>
          </a:p>
          <a:p>
            <a:pPr lvl="0"/>
            <a:r>
              <a:rPr lang="en-US" dirty="0"/>
              <a:t>Your final point</a:t>
            </a:r>
          </a:p>
        </p:txBody>
      </p:sp>
      <p:sp>
        <p:nvSpPr>
          <p:cNvPr id="10" name="Picture Placeholder 75"/>
          <p:cNvSpPr>
            <a:spLocks noGrp="1"/>
          </p:cNvSpPr>
          <p:nvPr>
            <p:ph type="pic" sz="quarter" idx="23"/>
          </p:nvPr>
        </p:nvSpPr>
        <p:spPr>
          <a:xfrm>
            <a:off x="7163233" y="794767"/>
            <a:ext cx="3112525" cy="3082160"/>
          </a:xfrm>
          <a:prstGeom prst="ellipse">
            <a:avLst/>
          </a:prstGeom>
        </p:spPr>
        <p:txBody>
          <a:bodyPr/>
          <a:lstStyle/>
          <a:p>
            <a:endParaRPr lang="en-US"/>
          </a:p>
        </p:txBody>
      </p:sp>
      <p:sp>
        <p:nvSpPr>
          <p:cNvPr id="15" name="Text Placeholder 71"/>
          <p:cNvSpPr>
            <a:spLocks noGrp="1"/>
          </p:cNvSpPr>
          <p:nvPr>
            <p:ph type="body" sz="quarter" idx="25" hasCustomPrompt="1"/>
          </p:nvPr>
        </p:nvSpPr>
        <p:spPr>
          <a:xfrm>
            <a:off x="1097595" y="1050586"/>
            <a:ext cx="1825460" cy="631825"/>
          </a:xfrm>
        </p:spPr>
        <p:txBody>
          <a:bodyPr/>
          <a:lstStyle>
            <a:lvl1pPr marL="0" indent="0">
              <a:buNone/>
              <a:defRPr b="0" baseline="0">
                <a:solidFill>
                  <a:srgbClr val="EE7D11"/>
                </a:solidFill>
                <a:latin typeface="Gill Sans MT" panose="020B0502020104020203" pitchFamily="34" charset="0"/>
              </a:defRPr>
            </a:lvl1pPr>
          </a:lstStyle>
          <a:p>
            <a:pPr lvl="0"/>
            <a:r>
              <a:rPr lang="en-US" dirty="0"/>
              <a:t>LAST</a:t>
            </a:r>
          </a:p>
        </p:txBody>
      </p:sp>
      <p:sp>
        <p:nvSpPr>
          <p:cNvPr id="4" name="Text Placeholder 3"/>
          <p:cNvSpPr>
            <a:spLocks noGrp="1"/>
          </p:cNvSpPr>
          <p:nvPr>
            <p:ph type="body" sz="quarter" idx="26" hasCustomPrompt="1"/>
          </p:nvPr>
        </p:nvSpPr>
        <p:spPr>
          <a:xfrm>
            <a:off x="1097595" y="1507401"/>
            <a:ext cx="3982031" cy="481013"/>
          </a:xfrm>
        </p:spPr>
        <p:txBody>
          <a:bodyPr>
            <a:normAutofit/>
          </a:bodyPr>
          <a:lstStyle>
            <a:lvl2pPr marL="457200" indent="0" algn="l">
              <a:buNone/>
              <a:defRPr sz="1800" baseline="0">
                <a:solidFill>
                  <a:schemeClr val="accent5">
                    <a:lumMod val="75000"/>
                  </a:schemeClr>
                </a:solidFill>
              </a:defRPr>
            </a:lvl2pPr>
          </a:lstStyle>
          <a:p>
            <a:pPr lvl="1"/>
            <a:r>
              <a:rPr lang="en-US" dirty="0"/>
              <a:t>Your title</a:t>
            </a:r>
          </a:p>
        </p:txBody>
      </p:sp>
      <p:sp>
        <p:nvSpPr>
          <p:cNvPr id="13" name="Rectangle 12"/>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Picture 2" descr="A picture containing grass, field&#10;&#10;Description automatically generated">
            <a:extLst>
              <a:ext uri="{FF2B5EF4-FFF2-40B4-BE49-F238E27FC236}">
                <a16:creationId xmlns:a16="http://schemas.microsoft.com/office/drawing/2014/main" id="{AB131C0C-51C4-4227-8ED1-09BFBC009A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88" y="4564553"/>
            <a:ext cx="8723184" cy="2293447"/>
          </a:xfrm>
          <a:prstGeom prst="rect">
            <a:avLst/>
          </a:prstGeom>
        </p:spPr>
      </p:pic>
      <p:sp>
        <p:nvSpPr>
          <p:cNvPr id="14" name="Rectangle 13">
            <a:extLst>
              <a:ext uri="{FF2B5EF4-FFF2-40B4-BE49-F238E27FC236}">
                <a16:creationId xmlns:a16="http://schemas.microsoft.com/office/drawing/2014/main" id="{A48A5A40-DF6E-40E4-941F-D2B9FB1CE47A}"/>
              </a:ext>
            </a:extLst>
          </p:cNvPr>
          <p:cNvSpPr/>
          <p:nvPr userDrawn="1"/>
        </p:nvSpPr>
        <p:spPr>
          <a:xfrm>
            <a:off x="-1" y="4568371"/>
            <a:ext cx="8719497" cy="2289629"/>
          </a:xfrm>
          <a:prstGeom prst="rect">
            <a:avLst/>
          </a:prstGeom>
          <a:gradFill flip="none" rotWithShape="1">
            <a:gsLst>
              <a:gs pos="0">
                <a:schemeClr val="accent1">
                  <a:shade val="30000"/>
                  <a:satMod val="115000"/>
                  <a:alpha val="48000"/>
                </a:schemeClr>
              </a:gs>
              <a:gs pos="50000">
                <a:schemeClr val="accent1">
                  <a:shade val="67500"/>
                  <a:satMod val="115000"/>
                  <a:alpha val="43000"/>
                </a:schemeClr>
              </a:gs>
              <a:gs pos="100000">
                <a:schemeClr val="accent1">
                  <a:shade val="100000"/>
                  <a:satMod val="115000"/>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Picture 15" descr="Text&#10;&#10;Description automatically generated">
            <a:extLst>
              <a:ext uri="{FF2B5EF4-FFF2-40B4-BE49-F238E27FC236}">
                <a16:creationId xmlns:a16="http://schemas.microsoft.com/office/drawing/2014/main" id="{90A8992F-BA2A-4C40-8226-AB050D235F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04934" y="6337845"/>
            <a:ext cx="2048256" cy="312445"/>
          </a:xfrm>
          <a:prstGeom prst="rect">
            <a:avLst/>
          </a:prstGeom>
        </p:spPr>
      </p:pic>
    </p:spTree>
    <p:extLst>
      <p:ext uri="{BB962C8B-B14F-4D97-AF65-F5344CB8AC3E}">
        <p14:creationId xmlns:p14="http://schemas.microsoft.com/office/powerpoint/2010/main" val="7028116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489" y="-49959"/>
            <a:ext cx="3948227" cy="6936170"/>
          </a:xfrm>
          <a:prstGeom prst="flowChartDelay">
            <a:avLst/>
          </a:prstGeom>
        </p:spPr>
      </p:pic>
      <p:sp>
        <p:nvSpPr>
          <p:cNvPr id="6" name="Flowchart: Delay 5"/>
          <p:cNvSpPr/>
          <p:nvPr userDrawn="1"/>
        </p:nvSpPr>
        <p:spPr>
          <a:xfrm>
            <a:off x="-3643" y="-47065"/>
            <a:ext cx="4189228" cy="6919386"/>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1000">
                <a:schemeClr val="accent2">
                  <a:lumMod val="90000"/>
                  <a:lumOff val="10000"/>
                  <a:alpha val="85000"/>
                </a:schemeClr>
              </a:gs>
              <a:gs pos="100000">
                <a:schemeClr val="accent5">
                  <a:lumMod val="75000"/>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22" name="Picture 21" descr="A picture containing sky, grass, outdoor, field&#10;&#10;Description automatically generated">
            <a:extLst>
              <a:ext uri="{FF2B5EF4-FFF2-40B4-BE49-F238E27FC236}">
                <a16:creationId xmlns:a16="http://schemas.microsoft.com/office/drawing/2014/main" id="{ECEF52BB-4117-4A51-9D32-C71CA184FC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15342" y="-30910"/>
            <a:ext cx="2394690" cy="6936170"/>
          </a:xfrm>
          <a:custGeom>
            <a:avLst/>
            <a:gdLst>
              <a:gd name="connsiteX0" fmla="*/ 0 w 2394690"/>
              <a:gd name="connsiteY0" fmla="*/ 0 h 6858000"/>
              <a:gd name="connsiteX1" fmla="*/ 911494 w 2394690"/>
              <a:gd name="connsiteY1" fmla="*/ 0 h 6858000"/>
              <a:gd name="connsiteX2" fmla="*/ 921377 w 2394690"/>
              <a:gd name="connsiteY2" fmla="*/ 6974 h 6858000"/>
              <a:gd name="connsiteX3" fmla="*/ 2393539 w 2394690"/>
              <a:gd name="connsiteY3" fmla="*/ 3164278 h 6858000"/>
              <a:gd name="connsiteX4" fmla="*/ 939082 w 2394690"/>
              <a:gd name="connsiteY4" fmla="*/ 6845470 h 6858000"/>
              <a:gd name="connsiteX5" fmla="*/ 907698 w 2394690"/>
              <a:gd name="connsiteY5" fmla="*/ 6858000 h 6858000"/>
              <a:gd name="connsiteX6" fmla="*/ 114021 w 2394690"/>
              <a:gd name="connsiteY6" fmla="*/ 6858000 h 6858000"/>
              <a:gd name="connsiteX7" fmla="*/ 173148 w 2394690"/>
              <a:gd name="connsiteY7" fmla="*/ 6830610 h 6858000"/>
              <a:gd name="connsiteX8" fmla="*/ 1781133 w 2394690"/>
              <a:gd name="connsiteY8" fmla="*/ 3227778 h 6858000"/>
              <a:gd name="connsiteX9" fmla="*/ 50078 w 2394690"/>
              <a:gd name="connsiteY9" fmla="*/ 336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4690" h="6858000">
                <a:moveTo>
                  <a:pt x="0" y="0"/>
                </a:moveTo>
                <a:lnTo>
                  <a:pt x="911494" y="0"/>
                </a:lnTo>
                <a:lnTo>
                  <a:pt x="921377" y="6974"/>
                </a:lnTo>
                <a:cubicBezTo>
                  <a:pt x="1732031" y="621344"/>
                  <a:pt x="2364304" y="2196034"/>
                  <a:pt x="2393539" y="3164278"/>
                </a:cubicBezTo>
                <a:cubicBezTo>
                  <a:pt x="2425025" y="4207002"/>
                  <a:pt x="1807370" y="6429503"/>
                  <a:pt x="939082" y="6845470"/>
                </a:cubicBezTo>
                <a:lnTo>
                  <a:pt x="907698" y="6858000"/>
                </a:lnTo>
                <a:lnTo>
                  <a:pt x="114021" y="6858000"/>
                </a:lnTo>
                <a:lnTo>
                  <a:pt x="173148" y="6830610"/>
                </a:lnTo>
                <a:cubicBezTo>
                  <a:pt x="786792" y="6502346"/>
                  <a:pt x="1890472" y="4683373"/>
                  <a:pt x="1781133" y="3227778"/>
                </a:cubicBezTo>
                <a:cubicBezTo>
                  <a:pt x="1781133" y="1938239"/>
                  <a:pt x="734838" y="520101"/>
                  <a:pt x="50078" y="33635"/>
                </a:cubicBezTo>
                <a:close/>
              </a:path>
            </a:pathLst>
          </a:custGeom>
        </p:spPr>
      </p:pic>
      <p:sp>
        <p:nvSpPr>
          <p:cNvPr id="23" name="Block Arc 11">
            <a:extLst>
              <a:ext uri="{FF2B5EF4-FFF2-40B4-BE49-F238E27FC236}">
                <a16:creationId xmlns:a16="http://schemas.microsoft.com/office/drawing/2014/main" id="{86F0C052-55D1-4ED0-9A21-0109C98091A4}"/>
              </a:ext>
            </a:extLst>
          </p:cNvPr>
          <p:cNvSpPr/>
          <p:nvPr userDrawn="1"/>
        </p:nvSpPr>
        <p:spPr>
          <a:xfrm rot="5400000">
            <a:off x="-552641" y="1895269"/>
            <a:ext cx="7359653" cy="2743615"/>
          </a:xfrm>
          <a:custGeom>
            <a:avLst/>
            <a:gdLst>
              <a:gd name="connsiteX0" fmla="*/ 0 w 7721600"/>
              <a:gd name="connsiteY0" fmla="*/ 1974114 h 3948227"/>
              <a:gd name="connsiteX1" fmla="*/ 3860800 w 7721600"/>
              <a:gd name="connsiteY1" fmla="*/ 0 h 3948227"/>
              <a:gd name="connsiteX2" fmla="*/ 7721600 w 7721600"/>
              <a:gd name="connsiteY2" fmla="*/ 1974114 h 3948227"/>
              <a:gd name="connsiteX3" fmla="*/ 6734543 w 7721600"/>
              <a:gd name="connsiteY3" fmla="*/ 1974114 h 3948227"/>
              <a:gd name="connsiteX4" fmla="*/ 3860800 w 7721600"/>
              <a:gd name="connsiteY4" fmla="*/ 987057 h 3948227"/>
              <a:gd name="connsiteX5" fmla="*/ 987057 w 7721600"/>
              <a:gd name="connsiteY5" fmla="*/ 1974114 h 3948227"/>
              <a:gd name="connsiteX6" fmla="*/ 0 w 7721600"/>
              <a:gd name="connsiteY6" fmla="*/ 1974114 h 3948227"/>
              <a:gd name="connsiteX0" fmla="*/ 0 w 7721600"/>
              <a:gd name="connsiteY0" fmla="*/ 1974114 h 2926614"/>
              <a:gd name="connsiteX1" fmla="*/ 3860800 w 7721600"/>
              <a:gd name="connsiteY1" fmla="*/ 0 h 2926614"/>
              <a:gd name="connsiteX2" fmla="*/ 7721600 w 7721600"/>
              <a:gd name="connsiteY2" fmla="*/ 1974114 h 2926614"/>
              <a:gd name="connsiteX3" fmla="*/ 6734543 w 7721600"/>
              <a:gd name="connsiteY3" fmla="*/ 1974114 h 2926614"/>
              <a:gd name="connsiteX4" fmla="*/ 3860800 w 7721600"/>
              <a:gd name="connsiteY4" fmla="*/ 987057 h 2926614"/>
              <a:gd name="connsiteX5" fmla="*/ 580657 w 7721600"/>
              <a:gd name="connsiteY5" fmla="*/ 2926614 h 2926614"/>
              <a:gd name="connsiteX6" fmla="*/ 0 w 7721600"/>
              <a:gd name="connsiteY6" fmla="*/ 1974114 h 2926614"/>
              <a:gd name="connsiteX0" fmla="*/ 0 w 8089900"/>
              <a:gd name="connsiteY0" fmla="*/ 2629883 h 2934683"/>
              <a:gd name="connsiteX1" fmla="*/ 4229100 w 8089900"/>
              <a:gd name="connsiteY1" fmla="*/ 8069 h 2934683"/>
              <a:gd name="connsiteX2" fmla="*/ 8089900 w 8089900"/>
              <a:gd name="connsiteY2" fmla="*/ 1982183 h 2934683"/>
              <a:gd name="connsiteX3" fmla="*/ 7102843 w 8089900"/>
              <a:gd name="connsiteY3" fmla="*/ 1982183 h 2934683"/>
              <a:gd name="connsiteX4" fmla="*/ 4229100 w 8089900"/>
              <a:gd name="connsiteY4" fmla="*/ 995126 h 2934683"/>
              <a:gd name="connsiteX5" fmla="*/ 948957 w 8089900"/>
              <a:gd name="connsiteY5" fmla="*/ 2934683 h 2934683"/>
              <a:gd name="connsiteX6" fmla="*/ 0 w 8089900"/>
              <a:gd name="connsiteY6" fmla="*/ 2629883 h 2934683"/>
              <a:gd name="connsiteX0" fmla="*/ 0 w 8089900"/>
              <a:gd name="connsiteY0" fmla="*/ 2629883 h 3125183"/>
              <a:gd name="connsiteX1" fmla="*/ 4229100 w 8089900"/>
              <a:gd name="connsiteY1" fmla="*/ 8069 h 3125183"/>
              <a:gd name="connsiteX2" fmla="*/ 8089900 w 8089900"/>
              <a:gd name="connsiteY2" fmla="*/ 1982183 h 3125183"/>
              <a:gd name="connsiteX3" fmla="*/ 7883896 w 8089900"/>
              <a:gd name="connsiteY3" fmla="*/ 3125183 h 3125183"/>
              <a:gd name="connsiteX4" fmla="*/ 4229100 w 8089900"/>
              <a:gd name="connsiteY4" fmla="*/ 995126 h 3125183"/>
              <a:gd name="connsiteX5" fmla="*/ 948957 w 8089900"/>
              <a:gd name="connsiteY5" fmla="*/ 2934683 h 3125183"/>
              <a:gd name="connsiteX6" fmla="*/ 0 w 8089900"/>
              <a:gd name="connsiteY6" fmla="*/ 2629883 h 3125183"/>
              <a:gd name="connsiteX0" fmla="*/ 0 w 7734300"/>
              <a:gd name="connsiteY0" fmla="*/ 2069571 h 3117321"/>
              <a:gd name="connsiteX1" fmla="*/ 3873500 w 7734300"/>
              <a:gd name="connsiteY1" fmla="*/ 207 h 3117321"/>
              <a:gd name="connsiteX2" fmla="*/ 7734300 w 7734300"/>
              <a:gd name="connsiteY2" fmla="*/ 1974321 h 3117321"/>
              <a:gd name="connsiteX3" fmla="*/ 7528296 w 7734300"/>
              <a:gd name="connsiteY3" fmla="*/ 3117321 h 3117321"/>
              <a:gd name="connsiteX4" fmla="*/ 3873500 w 7734300"/>
              <a:gd name="connsiteY4" fmla="*/ 987264 h 3117321"/>
              <a:gd name="connsiteX5" fmla="*/ 593357 w 7734300"/>
              <a:gd name="connsiteY5" fmla="*/ 2926821 h 3117321"/>
              <a:gd name="connsiteX6" fmla="*/ 0 w 7734300"/>
              <a:gd name="connsiteY6" fmla="*/ 2069571 h 3117321"/>
              <a:gd name="connsiteX0" fmla="*/ 0 w 7734300"/>
              <a:gd name="connsiteY0" fmla="*/ 2069571 h 3117321"/>
              <a:gd name="connsiteX1" fmla="*/ 3873500 w 7734300"/>
              <a:gd name="connsiteY1" fmla="*/ 207 h 3117321"/>
              <a:gd name="connsiteX2" fmla="*/ 7734300 w 7734300"/>
              <a:gd name="connsiteY2" fmla="*/ 1974321 h 3117321"/>
              <a:gd name="connsiteX3" fmla="*/ 7528296 w 7734300"/>
              <a:gd name="connsiteY3" fmla="*/ 3117321 h 3117321"/>
              <a:gd name="connsiteX4" fmla="*/ 3873500 w 7734300"/>
              <a:gd name="connsiteY4" fmla="*/ 987264 h 3117321"/>
              <a:gd name="connsiteX5" fmla="*/ 523507 w 7734300"/>
              <a:gd name="connsiteY5" fmla="*/ 3104621 h 3117321"/>
              <a:gd name="connsiteX6" fmla="*/ 0 w 7734300"/>
              <a:gd name="connsiteY6" fmla="*/ 2069571 h 3117321"/>
              <a:gd name="connsiteX0" fmla="*/ 0 w 7734300"/>
              <a:gd name="connsiteY0" fmla="*/ 2069571 h 3168121"/>
              <a:gd name="connsiteX1" fmla="*/ 3873500 w 7734300"/>
              <a:gd name="connsiteY1" fmla="*/ 207 h 3168121"/>
              <a:gd name="connsiteX2" fmla="*/ 7734300 w 7734300"/>
              <a:gd name="connsiteY2" fmla="*/ 1974321 h 3168121"/>
              <a:gd name="connsiteX3" fmla="*/ 7509249 w 7734300"/>
              <a:gd name="connsiteY3" fmla="*/ 3168121 h 3168121"/>
              <a:gd name="connsiteX4" fmla="*/ 3873500 w 7734300"/>
              <a:gd name="connsiteY4" fmla="*/ 987264 h 3168121"/>
              <a:gd name="connsiteX5" fmla="*/ 523507 w 7734300"/>
              <a:gd name="connsiteY5" fmla="*/ 3104621 h 3168121"/>
              <a:gd name="connsiteX6" fmla="*/ 0 w 7734300"/>
              <a:gd name="connsiteY6" fmla="*/ 2069571 h 3168121"/>
              <a:gd name="connsiteX0" fmla="*/ 0 w 7734300"/>
              <a:gd name="connsiteY0" fmla="*/ 1841040 h 2939590"/>
              <a:gd name="connsiteX1" fmla="*/ 3873503 w 7734300"/>
              <a:gd name="connsiteY1" fmla="*/ 276 h 2939590"/>
              <a:gd name="connsiteX2" fmla="*/ 7734300 w 7734300"/>
              <a:gd name="connsiteY2" fmla="*/ 1745790 h 2939590"/>
              <a:gd name="connsiteX3" fmla="*/ 7509249 w 7734300"/>
              <a:gd name="connsiteY3" fmla="*/ 2939590 h 2939590"/>
              <a:gd name="connsiteX4" fmla="*/ 3873500 w 7734300"/>
              <a:gd name="connsiteY4" fmla="*/ 758733 h 2939590"/>
              <a:gd name="connsiteX5" fmla="*/ 523507 w 7734300"/>
              <a:gd name="connsiteY5" fmla="*/ 2876090 h 2939590"/>
              <a:gd name="connsiteX6" fmla="*/ 0 w 7734300"/>
              <a:gd name="connsiteY6" fmla="*/ 1841040 h 2939590"/>
              <a:gd name="connsiteX0" fmla="*/ 0 w 7734300"/>
              <a:gd name="connsiteY0" fmla="*/ 1876233 h 2974783"/>
              <a:gd name="connsiteX1" fmla="*/ 3873503 w 7734300"/>
              <a:gd name="connsiteY1" fmla="*/ 35469 h 2974783"/>
              <a:gd name="connsiteX2" fmla="*/ 7734300 w 7734300"/>
              <a:gd name="connsiteY2" fmla="*/ 1780983 h 2974783"/>
              <a:gd name="connsiteX3" fmla="*/ 7509249 w 7734300"/>
              <a:gd name="connsiteY3" fmla="*/ 2974783 h 2974783"/>
              <a:gd name="connsiteX4" fmla="*/ 3873500 w 7734300"/>
              <a:gd name="connsiteY4" fmla="*/ 793926 h 2974783"/>
              <a:gd name="connsiteX5" fmla="*/ 523507 w 7734300"/>
              <a:gd name="connsiteY5" fmla="*/ 2911283 h 2974783"/>
              <a:gd name="connsiteX6" fmla="*/ 0 w 7734300"/>
              <a:gd name="connsiteY6" fmla="*/ 1876233 h 2974783"/>
              <a:gd name="connsiteX0" fmla="*/ 0 w 7734300"/>
              <a:gd name="connsiteY0" fmla="*/ 1841040 h 2939590"/>
              <a:gd name="connsiteX1" fmla="*/ 3873503 w 7734300"/>
              <a:gd name="connsiteY1" fmla="*/ 276 h 2939590"/>
              <a:gd name="connsiteX2" fmla="*/ 7734300 w 7734300"/>
              <a:gd name="connsiteY2" fmla="*/ 1745790 h 2939590"/>
              <a:gd name="connsiteX3" fmla="*/ 7509249 w 7734300"/>
              <a:gd name="connsiteY3" fmla="*/ 2939590 h 2939590"/>
              <a:gd name="connsiteX4" fmla="*/ 3873500 w 7734300"/>
              <a:gd name="connsiteY4" fmla="*/ 758733 h 2939590"/>
              <a:gd name="connsiteX5" fmla="*/ 523507 w 7734300"/>
              <a:gd name="connsiteY5" fmla="*/ 2876090 h 2939590"/>
              <a:gd name="connsiteX6" fmla="*/ 0 w 7734300"/>
              <a:gd name="connsiteY6" fmla="*/ 1841040 h 2939590"/>
              <a:gd name="connsiteX0" fmla="*/ 0 w 7346950"/>
              <a:gd name="connsiteY0" fmla="*/ 2214642 h 2944892"/>
              <a:gd name="connsiteX1" fmla="*/ 3486153 w 7346950"/>
              <a:gd name="connsiteY1" fmla="*/ 5578 h 2944892"/>
              <a:gd name="connsiteX2" fmla="*/ 7346950 w 7346950"/>
              <a:gd name="connsiteY2" fmla="*/ 1751092 h 2944892"/>
              <a:gd name="connsiteX3" fmla="*/ 7121899 w 7346950"/>
              <a:gd name="connsiteY3" fmla="*/ 2944892 h 2944892"/>
              <a:gd name="connsiteX4" fmla="*/ 3486150 w 7346950"/>
              <a:gd name="connsiteY4" fmla="*/ 764035 h 2944892"/>
              <a:gd name="connsiteX5" fmla="*/ 136157 w 7346950"/>
              <a:gd name="connsiteY5" fmla="*/ 2881392 h 2944892"/>
              <a:gd name="connsiteX6" fmla="*/ 0 w 7346950"/>
              <a:gd name="connsiteY6" fmla="*/ 2214642 h 2944892"/>
              <a:gd name="connsiteX0" fmla="*/ 84421 w 7431371"/>
              <a:gd name="connsiteY0" fmla="*/ 2214642 h 2944892"/>
              <a:gd name="connsiteX1" fmla="*/ 3570574 w 7431371"/>
              <a:gd name="connsiteY1" fmla="*/ 5578 h 2944892"/>
              <a:gd name="connsiteX2" fmla="*/ 7431371 w 7431371"/>
              <a:gd name="connsiteY2" fmla="*/ 1751092 h 2944892"/>
              <a:gd name="connsiteX3" fmla="*/ 7206320 w 7431371"/>
              <a:gd name="connsiteY3" fmla="*/ 2944892 h 2944892"/>
              <a:gd name="connsiteX4" fmla="*/ 3570571 w 7431371"/>
              <a:gd name="connsiteY4" fmla="*/ 764035 h 2944892"/>
              <a:gd name="connsiteX5" fmla="*/ 220578 w 7431371"/>
              <a:gd name="connsiteY5" fmla="*/ 2881392 h 2944892"/>
              <a:gd name="connsiteX6" fmla="*/ 84421 w 7431371"/>
              <a:gd name="connsiteY6" fmla="*/ 2214642 h 2944892"/>
              <a:gd name="connsiteX0" fmla="*/ 84421 w 7209124"/>
              <a:gd name="connsiteY0" fmla="*/ 2209585 h 2939835"/>
              <a:gd name="connsiteX1" fmla="*/ 3570574 w 7209124"/>
              <a:gd name="connsiteY1" fmla="*/ 521 h 2939835"/>
              <a:gd name="connsiteX2" fmla="*/ 7209124 w 7209124"/>
              <a:gd name="connsiteY2" fmla="*/ 2050835 h 2939835"/>
              <a:gd name="connsiteX3" fmla="*/ 7206320 w 7209124"/>
              <a:gd name="connsiteY3" fmla="*/ 2939835 h 2939835"/>
              <a:gd name="connsiteX4" fmla="*/ 3570571 w 7209124"/>
              <a:gd name="connsiteY4" fmla="*/ 758978 h 2939835"/>
              <a:gd name="connsiteX5" fmla="*/ 220578 w 7209124"/>
              <a:gd name="connsiteY5" fmla="*/ 2876335 h 2939835"/>
              <a:gd name="connsiteX6" fmla="*/ 84421 w 7209124"/>
              <a:gd name="connsiteY6" fmla="*/ 2209585 h 2939835"/>
              <a:gd name="connsiteX0" fmla="*/ 84421 w 7209124"/>
              <a:gd name="connsiteY0" fmla="*/ 2209585 h 2889035"/>
              <a:gd name="connsiteX1" fmla="*/ 3570574 w 7209124"/>
              <a:gd name="connsiteY1" fmla="*/ 521 h 2889035"/>
              <a:gd name="connsiteX2" fmla="*/ 7209124 w 7209124"/>
              <a:gd name="connsiteY2" fmla="*/ 2050835 h 2889035"/>
              <a:gd name="connsiteX3" fmla="*/ 7193623 w 7209124"/>
              <a:gd name="connsiteY3" fmla="*/ 2889035 h 2889035"/>
              <a:gd name="connsiteX4" fmla="*/ 3570571 w 7209124"/>
              <a:gd name="connsiteY4" fmla="*/ 758978 h 2889035"/>
              <a:gd name="connsiteX5" fmla="*/ 220578 w 7209124"/>
              <a:gd name="connsiteY5" fmla="*/ 2876335 h 2889035"/>
              <a:gd name="connsiteX6" fmla="*/ 84421 w 7209124"/>
              <a:gd name="connsiteY6" fmla="*/ 2209585 h 2889035"/>
              <a:gd name="connsiteX0" fmla="*/ 84421 w 7209124"/>
              <a:gd name="connsiteY0" fmla="*/ 2209585 h 2889035"/>
              <a:gd name="connsiteX1" fmla="*/ 3570574 w 7209124"/>
              <a:gd name="connsiteY1" fmla="*/ 521 h 2889035"/>
              <a:gd name="connsiteX2" fmla="*/ 7209124 w 7209124"/>
              <a:gd name="connsiteY2" fmla="*/ 2050835 h 2889035"/>
              <a:gd name="connsiteX3" fmla="*/ 7193623 w 7209124"/>
              <a:gd name="connsiteY3" fmla="*/ 2889035 h 2889035"/>
              <a:gd name="connsiteX4" fmla="*/ 3754724 w 7209124"/>
              <a:gd name="connsiteY4" fmla="*/ 714528 h 2889035"/>
              <a:gd name="connsiteX5" fmla="*/ 220578 w 7209124"/>
              <a:gd name="connsiteY5" fmla="*/ 2876335 h 2889035"/>
              <a:gd name="connsiteX6" fmla="*/ 84421 w 7209124"/>
              <a:gd name="connsiteY6" fmla="*/ 2209585 h 2889035"/>
              <a:gd name="connsiteX0" fmla="*/ 84421 w 7228177"/>
              <a:gd name="connsiteY0" fmla="*/ 2210411 h 2889861"/>
              <a:gd name="connsiteX1" fmla="*/ 3570574 w 7228177"/>
              <a:gd name="connsiteY1" fmla="*/ 1347 h 2889861"/>
              <a:gd name="connsiteX2" fmla="*/ 7228177 w 7228177"/>
              <a:gd name="connsiteY2" fmla="*/ 1962761 h 2889861"/>
              <a:gd name="connsiteX3" fmla="*/ 7193623 w 7228177"/>
              <a:gd name="connsiteY3" fmla="*/ 2889861 h 2889861"/>
              <a:gd name="connsiteX4" fmla="*/ 3754724 w 7228177"/>
              <a:gd name="connsiteY4" fmla="*/ 715354 h 2889861"/>
              <a:gd name="connsiteX5" fmla="*/ 220578 w 7228177"/>
              <a:gd name="connsiteY5" fmla="*/ 2877161 h 2889861"/>
              <a:gd name="connsiteX6" fmla="*/ 84421 w 7228177"/>
              <a:gd name="connsiteY6" fmla="*/ 2210411 h 2889861"/>
              <a:gd name="connsiteX0" fmla="*/ 84421 w 7310727"/>
              <a:gd name="connsiteY0" fmla="*/ 2209220 h 2888670"/>
              <a:gd name="connsiteX1" fmla="*/ 3570574 w 7310727"/>
              <a:gd name="connsiteY1" fmla="*/ 156 h 2888670"/>
              <a:gd name="connsiteX2" fmla="*/ 7310727 w 7310727"/>
              <a:gd name="connsiteY2" fmla="*/ 2120320 h 2888670"/>
              <a:gd name="connsiteX3" fmla="*/ 7193623 w 7310727"/>
              <a:gd name="connsiteY3" fmla="*/ 2888670 h 2888670"/>
              <a:gd name="connsiteX4" fmla="*/ 3754724 w 7310727"/>
              <a:gd name="connsiteY4" fmla="*/ 714163 h 2888670"/>
              <a:gd name="connsiteX5" fmla="*/ 220578 w 7310727"/>
              <a:gd name="connsiteY5" fmla="*/ 2875970 h 2888670"/>
              <a:gd name="connsiteX6" fmla="*/ 84421 w 7310727"/>
              <a:gd name="connsiteY6" fmla="*/ 2209220 h 2888670"/>
              <a:gd name="connsiteX0" fmla="*/ 84421 w 7310727"/>
              <a:gd name="connsiteY0" fmla="*/ 2202871 h 2882321"/>
              <a:gd name="connsiteX1" fmla="*/ 3710277 w 7310727"/>
              <a:gd name="connsiteY1" fmla="*/ 157 h 2882321"/>
              <a:gd name="connsiteX2" fmla="*/ 7310727 w 7310727"/>
              <a:gd name="connsiteY2" fmla="*/ 2113971 h 2882321"/>
              <a:gd name="connsiteX3" fmla="*/ 7193623 w 7310727"/>
              <a:gd name="connsiteY3" fmla="*/ 2882321 h 2882321"/>
              <a:gd name="connsiteX4" fmla="*/ 3754724 w 7310727"/>
              <a:gd name="connsiteY4" fmla="*/ 707814 h 2882321"/>
              <a:gd name="connsiteX5" fmla="*/ 220578 w 7310727"/>
              <a:gd name="connsiteY5" fmla="*/ 2869621 h 2882321"/>
              <a:gd name="connsiteX6" fmla="*/ 84421 w 7310727"/>
              <a:gd name="connsiteY6" fmla="*/ 2202871 h 2882321"/>
              <a:gd name="connsiteX0" fmla="*/ 84421 w 7310727"/>
              <a:gd name="connsiteY0" fmla="*/ 2228267 h 2907717"/>
              <a:gd name="connsiteX1" fmla="*/ 3576927 w 7310727"/>
              <a:gd name="connsiteY1" fmla="*/ 153 h 2907717"/>
              <a:gd name="connsiteX2" fmla="*/ 7310727 w 7310727"/>
              <a:gd name="connsiteY2" fmla="*/ 2139367 h 2907717"/>
              <a:gd name="connsiteX3" fmla="*/ 7193623 w 7310727"/>
              <a:gd name="connsiteY3" fmla="*/ 2907717 h 2907717"/>
              <a:gd name="connsiteX4" fmla="*/ 3754724 w 7310727"/>
              <a:gd name="connsiteY4" fmla="*/ 733210 h 2907717"/>
              <a:gd name="connsiteX5" fmla="*/ 220578 w 7310727"/>
              <a:gd name="connsiteY5" fmla="*/ 2895017 h 2907717"/>
              <a:gd name="connsiteX6" fmla="*/ 84421 w 7310727"/>
              <a:gd name="connsiteY6" fmla="*/ 2228267 h 2907717"/>
              <a:gd name="connsiteX0" fmla="*/ 38099 w 7397755"/>
              <a:gd name="connsiteY0" fmla="*/ 2407224 h 2908874"/>
              <a:gd name="connsiteX1" fmla="*/ 3663955 w 7397755"/>
              <a:gd name="connsiteY1" fmla="*/ 1310 h 2908874"/>
              <a:gd name="connsiteX2" fmla="*/ 7397755 w 7397755"/>
              <a:gd name="connsiteY2" fmla="*/ 2140524 h 2908874"/>
              <a:gd name="connsiteX3" fmla="*/ 7280651 w 7397755"/>
              <a:gd name="connsiteY3" fmla="*/ 2908874 h 2908874"/>
              <a:gd name="connsiteX4" fmla="*/ 3841752 w 7397755"/>
              <a:gd name="connsiteY4" fmla="*/ 734367 h 2908874"/>
              <a:gd name="connsiteX5" fmla="*/ 307606 w 7397755"/>
              <a:gd name="connsiteY5" fmla="*/ 2896174 h 2908874"/>
              <a:gd name="connsiteX6" fmla="*/ 38099 w 7397755"/>
              <a:gd name="connsiteY6" fmla="*/ 2407224 h 29088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837868 w 7393871"/>
              <a:gd name="connsiteY4" fmla="*/ 734367 h 3010474"/>
              <a:gd name="connsiteX5" fmla="*/ 322774 w 7393871"/>
              <a:gd name="connsiteY5" fmla="*/ 3010474 h 3010474"/>
              <a:gd name="connsiteX6" fmla="*/ 34215 w 7393871"/>
              <a:gd name="connsiteY6" fmla="*/ 2407224 h 30104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837871 w 7393871"/>
              <a:gd name="connsiteY4" fmla="*/ 772467 h 3010474"/>
              <a:gd name="connsiteX5" fmla="*/ 322774 w 7393871"/>
              <a:gd name="connsiteY5" fmla="*/ 3010474 h 3010474"/>
              <a:gd name="connsiteX6" fmla="*/ 34215 w 7393871"/>
              <a:gd name="connsiteY6" fmla="*/ 2407224 h 30104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742624 w 7393871"/>
              <a:gd name="connsiteY4" fmla="*/ 772467 h 3010474"/>
              <a:gd name="connsiteX5" fmla="*/ 322774 w 7393871"/>
              <a:gd name="connsiteY5" fmla="*/ 3010474 h 3010474"/>
              <a:gd name="connsiteX6" fmla="*/ 34215 w 7393871"/>
              <a:gd name="connsiteY6" fmla="*/ 2407224 h 3010474"/>
              <a:gd name="connsiteX0" fmla="*/ 34215 w 7393871"/>
              <a:gd name="connsiteY0" fmla="*/ 2400883 h 3004133"/>
              <a:gd name="connsiteX1" fmla="*/ 3494974 w 7393871"/>
              <a:gd name="connsiteY1" fmla="*/ 1319 h 3004133"/>
              <a:gd name="connsiteX2" fmla="*/ 7393871 w 7393871"/>
              <a:gd name="connsiteY2" fmla="*/ 2134183 h 3004133"/>
              <a:gd name="connsiteX3" fmla="*/ 7276767 w 7393871"/>
              <a:gd name="connsiteY3" fmla="*/ 2902533 h 3004133"/>
              <a:gd name="connsiteX4" fmla="*/ 3742624 w 7393871"/>
              <a:gd name="connsiteY4" fmla="*/ 766126 h 3004133"/>
              <a:gd name="connsiteX5" fmla="*/ 322774 w 7393871"/>
              <a:gd name="connsiteY5" fmla="*/ 3004133 h 3004133"/>
              <a:gd name="connsiteX6" fmla="*/ 34215 w 7393871"/>
              <a:gd name="connsiteY6" fmla="*/ 2400883 h 3004133"/>
              <a:gd name="connsiteX0" fmla="*/ 34215 w 7393871"/>
              <a:gd name="connsiteY0" fmla="*/ 2400883 h 3004133"/>
              <a:gd name="connsiteX1" fmla="*/ 3494974 w 7393871"/>
              <a:gd name="connsiteY1" fmla="*/ 1319 h 3004133"/>
              <a:gd name="connsiteX2" fmla="*/ 7393871 w 7393871"/>
              <a:gd name="connsiteY2" fmla="*/ 2134183 h 3004133"/>
              <a:gd name="connsiteX3" fmla="*/ 7276767 w 7393871"/>
              <a:gd name="connsiteY3" fmla="*/ 2902533 h 3004133"/>
              <a:gd name="connsiteX4" fmla="*/ 3742624 w 7393871"/>
              <a:gd name="connsiteY4" fmla="*/ 766126 h 3004133"/>
              <a:gd name="connsiteX5" fmla="*/ 322774 w 7393871"/>
              <a:gd name="connsiteY5" fmla="*/ 3004133 h 3004133"/>
              <a:gd name="connsiteX6" fmla="*/ 34215 w 7393871"/>
              <a:gd name="connsiteY6" fmla="*/ 2400883 h 3004133"/>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742624 w 7402370"/>
              <a:gd name="connsiteY4" fmla="*/ 7660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76915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769154 h 3004104"/>
              <a:gd name="connsiteX4" fmla="*/ 3596574 w 7402370"/>
              <a:gd name="connsiteY4" fmla="*/ 670847 h 3004104"/>
              <a:gd name="connsiteX5" fmla="*/ 322774 w 7402370"/>
              <a:gd name="connsiteY5" fmla="*/ 3004104 h 3004104"/>
              <a:gd name="connsiteX6" fmla="*/ 34215 w 7402370"/>
              <a:gd name="connsiteY6" fmla="*/ 2400854 h 3004104"/>
              <a:gd name="connsiteX0" fmla="*/ 64999 w 7433154"/>
              <a:gd name="connsiteY0" fmla="*/ 2400854 h 2769154"/>
              <a:gd name="connsiteX1" fmla="*/ 3525758 w 7433154"/>
              <a:gd name="connsiteY1" fmla="*/ 1290 h 2769154"/>
              <a:gd name="connsiteX2" fmla="*/ 7424655 w 7433154"/>
              <a:gd name="connsiteY2" fmla="*/ 2134154 h 2769154"/>
              <a:gd name="connsiteX3" fmla="*/ 7307551 w 7433154"/>
              <a:gd name="connsiteY3" fmla="*/ 2769154 h 2769154"/>
              <a:gd name="connsiteX4" fmla="*/ 3627358 w 7433154"/>
              <a:gd name="connsiteY4" fmla="*/ 670847 h 2769154"/>
              <a:gd name="connsiteX5" fmla="*/ 245608 w 7433154"/>
              <a:gd name="connsiteY5" fmla="*/ 2756454 h 2769154"/>
              <a:gd name="connsiteX6" fmla="*/ 64999 w 7433154"/>
              <a:gd name="connsiteY6" fmla="*/ 2400854 h 2769154"/>
              <a:gd name="connsiteX0" fmla="*/ 36740 w 7500189"/>
              <a:gd name="connsiteY0" fmla="*/ 2272931 h 2768231"/>
              <a:gd name="connsiteX1" fmla="*/ 3592749 w 7500189"/>
              <a:gd name="connsiteY1" fmla="*/ 367 h 2768231"/>
              <a:gd name="connsiteX2" fmla="*/ 7491646 w 7500189"/>
              <a:gd name="connsiteY2" fmla="*/ 2133231 h 2768231"/>
              <a:gd name="connsiteX3" fmla="*/ 7374542 w 7500189"/>
              <a:gd name="connsiteY3" fmla="*/ 2768231 h 2768231"/>
              <a:gd name="connsiteX4" fmla="*/ 3694349 w 7500189"/>
              <a:gd name="connsiteY4" fmla="*/ 669924 h 2768231"/>
              <a:gd name="connsiteX5" fmla="*/ 312599 w 7500189"/>
              <a:gd name="connsiteY5" fmla="*/ 2755531 h 2768231"/>
              <a:gd name="connsiteX6" fmla="*/ 36740 w 7500189"/>
              <a:gd name="connsiteY6" fmla="*/ 2272931 h 2768231"/>
              <a:gd name="connsiteX0" fmla="*/ 36740 w 7500262"/>
              <a:gd name="connsiteY0" fmla="*/ 2260235 h 2755535"/>
              <a:gd name="connsiteX1" fmla="*/ 3618149 w 7500262"/>
              <a:gd name="connsiteY1" fmla="*/ 371 h 2755535"/>
              <a:gd name="connsiteX2" fmla="*/ 7491646 w 7500262"/>
              <a:gd name="connsiteY2" fmla="*/ 2120535 h 2755535"/>
              <a:gd name="connsiteX3" fmla="*/ 7374542 w 7500262"/>
              <a:gd name="connsiteY3" fmla="*/ 2755535 h 2755535"/>
              <a:gd name="connsiteX4" fmla="*/ 3694349 w 7500262"/>
              <a:gd name="connsiteY4" fmla="*/ 657228 h 2755535"/>
              <a:gd name="connsiteX5" fmla="*/ 312599 w 7500262"/>
              <a:gd name="connsiteY5" fmla="*/ 2742835 h 2755535"/>
              <a:gd name="connsiteX6" fmla="*/ 36740 w 7500262"/>
              <a:gd name="connsiteY6" fmla="*/ 2260235 h 2755535"/>
              <a:gd name="connsiteX0" fmla="*/ 36740 w 7550944"/>
              <a:gd name="connsiteY0" fmla="*/ 2260626 h 2755926"/>
              <a:gd name="connsiteX1" fmla="*/ 3618149 w 7550944"/>
              <a:gd name="connsiteY1" fmla="*/ 762 h 2755926"/>
              <a:gd name="connsiteX2" fmla="*/ 7542449 w 7550944"/>
              <a:gd name="connsiteY2" fmla="*/ 2063776 h 2755926"/>
              <a:gd name="connsiteX3" fmla="*/ 7374542 w 7550944"/>
              <a:gd name="connsiteY3" fmla="*/ 2755926 h 2755926"/>
              <a:gd name="connsiteX4" fmla="*/ 3694349 w 7550944"/>
              <a:gd name="connsiteY4" fmla="*/ 657619 h 2755926"/>
              <a:gd name="connsiteX5" fmla="*/ 312599 w 7550944"/>
              <a:gd name="connsiteY5" fmla="*/ 2743226 h 2755926"/>
              <a:gd name="connsiteX6" fmla="*/ 36740 w 7550944"/>
              <a:gd name="connsiteY6" fmla="*/ 2260626 h 2755926"/>
              <a:gd name="connsiteX0" fmla="*/ 36740 w 7550944"/>
              <a:gd name="connsiteY0" fmla="*/ 2260626 h 2743226"/>
              <a:gd name="connsiteX1" fmla="*/ 3618149 w 7550944"/>
              <a:gd name="connsiteY1" fmla="*/ 762 h 2743226"/>
              <a:gd name="connsiteX2" fmla="*/ 7542449 w 7550944"/>
              <a:gd name="connsiteY2" fmla="*/ 2063776 h 2743226"/>
              <a:gd name="connsiteX3" fmla="*/ 7355492 w 7550944"/>
              <a:gd name="connsiteY3" fmla="*/ 2527326 h 2743226"/>
              <a:gd name="connsiteX4" fmla="*/ 3694349 w 7550944"/>
              <a:gd name="connsiteY4" fmla="*/ 657619 h 2743226"/>
              <a:gd name="connsiteX5" fmla="*/ 312599 w 7550944"/>
              <a:gd name="connsiteY5" fmla="*/ 2743226 h 2743226"/>
              <a:gd name="connsiteX6" fmla="*/ 36740 w 7550944"/>
              <a:gd name="connsiteY6" fmla="*/ 2260626 h 2743226"/>
              <a:gd name="connsiteX0" fmla="*/ 36740 w 7550944"/>
              <a:gd name="connsiteY0" fmla="*/ 2260626 h 2743226"/>
              <a:gd name="connsiteX1" fmla="*/ 3618149 w 7550944"/>
              <a:gd name="connsiteY1" fmla="*/ 762 h 2743226"/>
              <a:gd name="connsiteX2" fmla="*/ 7542449 w 7550944"/>
              <a:gd name="connsiteY2" fmla="*/ 2063776 h 2743226"/>
              <a:gd name="connsiteX3" fmla="*/ 7355492 w 7550944"/>
              <a:gd name="connsiteY3" fmla="*/ 2527326 h 2743226"/>
              <a:gd name="connsiteX4" fmla="*/ 3681649 w 7550944"/>
              <a:gd name="connsiteY4" fmla="*/ 613169 h 2743226"/>
              <a:gd name="connsiteX5" fmla="*/ 312599 w 7550944"/>
              <a:gd name="connsiteY5" fmla="*/ 2743226 h 2743226"/>
              <a:gd name="connsiteX6" fmla="*/ 36740 w 7550944"/>
              <a:gd name="connsiteY6" fmla="*/ 2260626 h 2743226"/>
              <a:gd name="connsiteX0" fmla="*/ 100609 w 7443284"/>
              <a:gd name="connsiteY0" fmla="*/ 2056665 h 2742465"/>
              <a:gd name="connsiteX1" fmla="*/ 3510568 w 7443284"/>
              <a:gd name="connsiteY1" fmla="*/ 1 h 2742465"/>
              <a:gd name="connsiteX2" fmla="*/ 7434868 w 7443284"/>
              <a:gd name="connsiteY2" fmla="*/ 2063015 h 2742465"/>
              <a:gd name="connsiteX3" fmla="*/ 7247911 w 7443284"/>
              <a:gd name="connsiteY3" fmla="*/ 2526565 h 2742465"/>
              <a:gd name="connsiteX4" fmla="*/ 3574068 w 7443284"/>
              <a:gd name="connsiteY4" fmla="*/ 612408 h 2742465"/>
              <a:gd name="connsiteX5" fmla="*/ 205018 w 7443284"/>
              <a:gd name="connsiteY5" fmla="*/ 2742465 h 2742465"/>
              <a:gd name="connsiteX6" fmla="*/ 100609 w 7443284"/>
              <a:gd name="connsiteY6" fmla="*/ 2056665 h 2742465"/>
              <a:gd name="connsiteX0" fmla="*/ 100609 w 7259586"/>
              <a:gd name="connsiteY0" fmla="*/ 2057815 h 2743615"/>
              <a:gd name="connsiteX1" fmla="*/ 3510568 w 7259586"/>
              <a:gd name="connsiteY1" fmla="*/ 1151 h 2743615"/>
              <a:gd name="connsiteX2" fmla="*/ 7250721 w 7259586"/>
              <a:gd name="connsiteY2" fmla="*/ 1841915 h 2743615"/>
              <a:gd name="connsiteX3" fmla="*/ 7247911 w 7259586"/>
              <a:gd name="connsiteY3" fmla="*/ 2527715 h 2743615"/>
              <a:gd name="connsiteX4" fmla="*/ 3574068 w 7259586"/>
              <a:gd name="connsiteY4" fmla="*/ 613558 h 2743615"/>
              <a:gd name="connsiteX5" fmla="*/ 205018 w 7259586"/>
              <a:gd name="connsiteY5" fmla="*/ 2743615 h 2743615"/>
              <a:gd name="connsiteX6" fmla="*/ 100609 w 7259586"/>
              <a:gd name="connsiteY6" fmla="*/ 2057815 h 2743615"/>
              <a:gd name="connsiteX0" fmla="*/ 100609 w 7259586"/>
              <a:gd name="connsiteY0" fmla="*/ 2057815 h 2743615"/>
              <a:gd name="connsiteX1" fmla="*/ 3510568 w 7259586"/>
              <a:gd name="connsiteY1" fmla="*/ 1151 h 2743615"/>
              <a:gd name="connsiteX2" fmla="*/ 7250721 w 7259586"/>
              <a:gd name="connsiteY2" fmla="*/ 1841915 h 2743615"/>
              <a:gd name="connsiteX3" fmla="*/ 7228864 w 7259586"/>
              <a:gd name="connsiteY3" fmla="*/ 2394365 h 2743615"/>
              <a:gd name="connsiteX4" fmla="*/ 3574068 w 7259586"/>
              <a:gd name="connsiteY4" fmla="*/ 613558 h 2743615"/>
              <a:gd name="connsiteX5" fmla="*/ 205018 w 7259586"/>
              <a:gd name="connsiteY5" fmla="*/ 2743615 h 2743615"/>
              <a:gd name="connsiteX6" fmla="*/ 100609 w 7259586"/>
              <a:gd name="connsiteY6" fmla="*/ 2057815 h 27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9586" h="2743615">
                <a:moveTo>
                  <a:pt x="100609" y="2057815"/>
                </a:moveTo>
                <a:cubicBezTo>
                  <a:pt x="208559" y="986592"/>
                  <a:pt x="2318883" y="37134"/>
                  <a:pt x="3510568" y="1151"/>
                </a:cubicBezTo>
                <a:cubicBezTo>
                  <a:pt x="4702253" y="-34832"/>
                  <a:pt x="7434871" y="777042"/>
                  <a:pt x="7250721" y="1841915"/>
                </a:cubicBezTo>
                <a:cubicBezTo>
                  <a:pt x="7249786" y="2138248"/>
                  <a:pt x="7229799" y="2098032"/>
                  <a:pt x="7228864" y="2394365"/>
                </a:cubicBezTo>
                <a:cubicBezTo>
                  <a:pt x="7228864" y="1849228"/>
                  <a:pt x="5180242" y="492908"/>
                  <a:pt x="3574068" y="613558"/>
                </a:cubicBezTo>
                <a:cubicBezTo>
                  <a:pt x="1986944" y="613558"/>
                  <a:pt x="205018" y="2198478"/>
                  <a:pt x="205018" y="2743615"/>
                </a:cubicBezTo>
                <a:cubicBezTo>
                  <a:pt x="-124001" y="2743615"/>
                  <a:pt x="23228" y="2165765"/>
                  <a:pt x="100609" y="2057815"/>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10" name="Picture 9" descr="Text&#10;&#10;Description automatically generated">
            <a:extLst>
              <a:ext uri="{FF2B5EF4-FFF2-40B4-BE49-F238E27FC236}">
                <a16:creationId xmlns:a16="http://schemas.microsoft.com/office/drawing/2014/main" id="{DB063194-833B-4530-8755-349378B0F02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7422" y="107037"/>
            <a:ext cx="2048256" cy="312445"/>
          </a:xfrm>
          <a:prstGeom prst="rect">
            <a:avLst/>
          </a:prstGeom>
        </p:spPr>
      </p:pic>
    </p:spTree>
    <p:extLst>
      <p:ext uri="{BB962C8B-B14F-4D97-AF65-F5344CB8AC3E}">
        <p14:creationId xmlns:p14="http://schemas.microsoft.com/office/powerpoint/2010/main" val="36751513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617"/>
            <a:ext cx="4543954" cy="6936170"/>
          </a:xfrm>
          <a:prstGeom prst="flowChartDelay">
            <a:avLst/>
          </a:prstGeom>
        </p:spPr>
      </p:pic>
      <p:sp>
        <p:nvSpPr>
          <p:cNvPr id="6" name="Flowchart: Delay 5"/>
          <p:cNvSpPr/>
          <p:nvPr userDrawn="1"/>
        </p:nvSpPr>
        <p:spPr>
          <a:xfrm>
            <a:off x="7089" y="-39978"/>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2">
                  <a:lumMod val="90000"/>
                  <a:lumOff val="10000"/>
                  <a:alpha val="85000"/>
                </a:schemeClr>
              </a:gs>
              <a:gs pos="100000">
                <a:schemeClr val="accent5">
                  <a:lumMod val="75000"/>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a:off x="3352801" y="-1"/>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39395" y="-47065"/>
            <a:ext cx="2691313" cy="6926188"/>
          </a:xfrm>
          <a:prstGeom prst="rect">
            <a:avLst/>
          </a:prstGeom>
        </p:spPr>
      </p:pic>
      <p:sp>
        <p:nvSpPr>
          <p:cNvPr id="18" name="Rectangle 17"/>
          <p:cNvSpPr/>
          <p:nvPr userDrawn="1"/>
        </p:nvSpPr>
        <p:spPr>
          <a:xfrm>
            <a:off x="5470026" y="9644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5361404" y="46651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4" name="Rectangle 53"/>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grpSp>
        <p:nvGrpSpPr>
          <p:cNvPr id="2" name="Group 1">
            <a:extLst>
              <a:ext uri="{FF2B5EF4-FFF2-40B4-BE49-F238E27FC236}">
                <a16:creationId xmlns:a16="http://schemas.microsoft.com/office/drawing/2014/main" id="{1CBE4E6B-20F5-4D91-9C24-D50427F70F19}"/>
              </a:ext>
            </a:extLst>
          </p:cNvPr>
          <p:cNvGrpSpPr/>
          <p:nvPr userDrawn="1"/>
        </p:nvGrpSpPr>
        <p:grpSpPr>
          <a:xfrm>
            <a:off x="5159182" y="1546738"/>
            <a:ext cx="6745227" cy="5327349"/>
            <a:chOff x="5159182" y="1546738"/>
            <a:chExt cx="6745227" cy="5327349"/>
          </a:xfrm>
        </p:grpSpPr>
        <p:grpSp>
          <p:nvGrpSpPr>
            <p:cNvPr id="22" name="Group 21"/>
            <p:cNvGrpSpPr/>
            <p:nvPr userDrawn="1"/>
          </p:nvGrpSpPr>
          <p:grpSpPr>
            <a:xfrm>
              <a:off x="5159182" y="1546738"/>
              <a:ext cx="6745227" cy="5327349"/>
              <a:chOff x="-130757" y="1300773"/>
              <a:chExt cx="5727410" cy="4295575"/>
            </a:xfrm>
          </p:grpSpPr>
          <p:sp>
            <p:nvSpPr>
              <p:cNvPr id="23" name="Rectangle 45"/>
              <p:cNvSpPr>
                <a:spLocks/>
              </p:cNvSpPr>
              <p:nvPr/>
            </p:nvSpPr>
            <p:spPr bwMode="auto">
              <a:xfrm>
                <a:off x="4330484" y="2365006"/>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Water</a:t>
                </a:r>
              </a:p>
            </p:txBody>
          </p:sp>
          <p:grpSp>
            <p:nvGrpSpPr>
              <p:cNvPr id="24" name="Group 23"/>
              <p:cNvGrpSpPr/>
              <p:nvPr/>
            </p:nvGrpSpPr>
            <p:grpSpPr>
              <a:xfrm>
                <a:off x="-130757" y="1300773"/>
                <a:ext cx="5395217" cy="4295575"/>
                <a:chOff x="-46337" y="1685655"/>
                <a:chExt cx="5395217" cy="4295575"/>
              </a:xfrm>
            </p:grpSpPr>
            <p:sp>
              <p:nvSpPr>
                <p:cNvPr id="26" name="Oval 1"/>
                <p:cNvSpPr>
                  <a:spLocks/>
                </p:cNvSpPr>
                <p:nvPr/>
              </p:nvSpPr>
              <p:spPr bwMode="auto">
                <a:xfrm>
                  <a:off x="1472372" y="2667830"/>
                  <a:ext cx="2080309" cy="2080925"/>
                </a:xfrm>
                <a:prstGeom prst="ellipse">
                  <a:avLst/>
                </a:prstGeom>
                <a:solidFill>
                  <a:schemeClr val="bg2">
                    <a:alpha val="10000"/>
                  </a:schemeClr>
                </a:solidFill>
                <a:ln>
                  <a:noFill/>
                </a:ln>
              </p:spPr>
              <p:txBody>
                <a:bodyPr lIns="0" tIns="0" rIns="0" bIns="0"/>
                <a:lstStyle/>
                <a:p>
                  <a:endParaRPr lang="en-US" dirty="0"/>
                </a:p>
              </p:txBody>
            </p:sp>
            <p:sp>
              <p:nvSpPr>
                <p:cNvPr id="27" name="Oval 11"/>
                <p:cNvSpPr>
                  <a:spLocks/>
                </p:cNvSpPr>
                <p:nvPr/>
              </p:nvSpPr>
              <p:spPr bwMode="auto">
                <a:xfrm>
                  <a:off x="1698532" y="2940837"/>
                  <a:ext cx="1630487" cy="1547879"/>
                </a:xfrm>
                <a:prstGeom prst="ellipse">
                  <a:avLst/>
                </a:prstGeom>
                <a:solidFill>
                  <a:schemeClr val="bg1"/>
                </a:solidFill>
                <a:ln>
                  <a:noFill/>
                </a:ln>
              </p:spPr>
              <p:txBody>
                <a:bodyPr lIns="0" tIns="0" rIns="0" bIns="0"/>
                <a:lstStyle/>
                <a:p>
                  <a:endParaRPr lang="en-US" dirty="0"/>
                </a:p>
              </p:txBody>
            </p:sp>
            <p:sp>
              <p:nvSpPr>
                <p:cNvPr id="28" name="Oval 13"/>
                <p:cNvSpPr>
                  <a:spLocks/>
                </p:cNvSpPr>
                <p:nvPr/>
              </p:nvSpPr>
              <p:spPr bwMode="auto">
                <a:xfrm>
                  <a:off x="1938717" y="3164392"/>
                  <a:ext cx="1164633" cy="1105956"/>
                </a:xfrm>
                <a:prstGeom prst="ellipse">
                  <a:avLst/>
                </a:prstGeom>
                <a:solidFill>
                  <a:srgbClr val="FFFFFF"/>
                </a:solidFill>
                <a:ln w="9525" cap="flat">
                  <a:solidFill>
                    <a:schemeClr val="tx1"/>
                  </a:solidFill>
                  <a:prstDash val="sysDash"/>
                  <a:miter lim="800000"/>
                  <a:headEnd type="none" w="med" len="med"/>
                  <a:tailEnd type="none" w="med" len="med"/>
                </a:ln>
              </p:spPr>
              <p:txBody>
                <a:bodyPr lIns="0" tIns="0" rIns="0" bIns="0"/>
                <a:lstStyle/>
                <a:p>
                  <a:endParaRPr lang="en-US" dirty="0"/>
                </a:p>
              </p:txBody>
            </p:sp>
            <p:sp>
              <p:nvSpPr>
                <p:cNvPr id="29" name="Rectangle 45"/>
                <p:cNvSpPr>
                  <a:spLocks/>
                </p:cNvSpPr>
                <p:nvPr/>
              </p:nvSpPr>
              <p:spPr bwMode="auto">
                <a:xfrm>
                  <a:off x="2157545" y="5675773"/>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Cross-Program</a:t>
                  </a:r>
                </a:p>
              </p:txBody>
            </p:sp>
            <p:sp>
              <p:nvSpPr>
                <p:cNvPr id="30" name="Line 4"/>
                <p:cNvSpPr>
                  <a:spLocks noChangeShapeType="1"/>
                </p:cNvSpPr>
                <p:nvPr/>
              </p:nvSpPr>
              <p:spPr bwMode="auto">
                <a:xfrm rot="19878350" flipH="1">
                  <a:off x="2929879" y="3213928"/>
                  <a:ext cx="828306" cy="0"/>
                </a:xfrm>
                <a:prstGeom prst="line">
                  <a:avLst/>
                </a:prstGeom>
                <a:noFill/>
                <a:ln w="12700" cap="flat">
                  <a:solidFill>
                    <a:schemeClr val="accent5"/>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1" name="Oval 19"/>
                <p:cNvSpPr>
                  <a:spLocks/>
                </p:cNvSpPr>
                <p:nvPr/>
              </p:nvSpPr>
              <p:spPr bwMode="auto">
                <a:xfrm rot="19878350">
                  <a:off x="3475984" y="2482494"/>
                  <a:ext cx="854064" cy="811034"/>
                </a:xfrm>
                <a:prstGeom prst="ellipse">
                  <a:avLst/>
                </a:prstGeom>
                <a:solidFill>
                  <a:schemeClr val="accent5"/>
                </a:solidFill>
                <a:ln w="12700">
                  <a:noFill/>
                </a:ln>
              </p:spPr>
              <p:txBody>
                <a:bodyPr lIns="0" tIns="0" rIns="0" bIns="0"/>
                <a:lstStyle/>
                <a:p>
                  <a:endParaRPr lang="en-US" dirty="0"/>
                </a:p>
              </p:txBody>
            </p:sp>
            <p:sp>
              <p:nvSpPr>
                <p:cNvPr id="32" name="Line 5"/>
                <p:cNvSpPr>
                  <a:spLocks noChangeShapeType="1"/>
                </p:cNvSpPr>
                <p:nvPr/>
              </p:nvSpPr>
              <p:spPr bwMode="auto">
                <a:xfrm rot="10800000">
                  <a:off x="3012634" y="4005287"/>
                  <a:ext cx="635548" cy="421851"/>
                </a:xfrm>
                <a:prstGeom prst="line">
                  <a:avLst/>
                </a:prstGeom>
                <a:noFill/>
                <a:ln w="1270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3" name="Oval 32"/>
                <p:cNvSpPr>
                  <a:spLocks/>
                </p:cNvSpPr>
                <p:nvPr/>
              </p:nvSpPr>
              <p:spPr bwMode="auto">
                <a:xfrm>
                  <a:off x="3446186" y="4193119"/>
                  <a:ext cx="854064" cy="811034"/>
                </a:xfrm>
                <a:prstGeom prst="ellipse">
                  <a:avLst/>
                </a:prstGeom>
                <a:solidFill>
                  <a:schemeClr val="accent4"/>
                </a:solidFill>
                <a:ln w="12700">
                  <a:noFill/>
                </a:ln>
              </p:spPr>
              <p:txBody>
                <a:bodyPr lIns="0" tIns="0" rIns="0" bIns="0"/>
                <a:lstStyle/>
                <a:p>
                  <a:endParaRPr lang="en-US" dirty="0"/>
                </a:p>
              </p:txBody>
            </p:sp>
            <p:sp>
              <p:nvSpPr>
                <p:cNvPr id="34" name="Line 8"/>
                <p:cNvSpPr>
                  <a:spLocks noChangeShapeType="1"/>
                </p:cNvSpPr>
                <p:nvPr/>
              </p:nvSpPr>
              <p:spPr bwMode="auto">
                <a:xfrm rot="13896160" flipH="1">
                  <a:off x="1367945" y="3066008"/>
                  <a:ext cx="729771" cy="225397"/>
                </a:xfrm>
                <a:prstGeom prst="line">
                  <a:avLst/>
                </a:prstGeom>
                <a:noFill/>
                <a:ln w="12700" cap="flat">
                  <a:solidFill>
                    <a:schemeClr val="accent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5" name="Oval 31"/>
                <p:cNvSpPr>
                  <a:spLocks/>
                </p:cNvSpPr>
                <p:nvPr/>
              </p:nvSpPr>
              <p:spPr bwMode="auto">
                <a:xfrm rot="3096160">
                  <a:off x="704834" y="2371354"/>
                  <a:ext cx="811034" cy="854064"/>
                </a:xfrm>
                <a:prstGeom prst="ellipse">
                  <a:avLst/>
                </a:prstGeom>
                <a:solidFill>
                  <a:schemeClr val="accent1"/>
                </a:solidFill>
                <a:ln w="12700">
                  <a:noFill/>
                </a:ln>
              </p:spPr>
              <p:txBody>
                <a:bodyPr lIns="0" tIns="0" rIns="0" bIns="0"/>
                <a:lstStyle/>
                <a:p>
                  <a:endParaRPr lang="en-US" dirty="0"/>
                </a:p>
              </p:txBody>
            </p:sp>
            <p:sp>
              <p:nvSpPr>
                <p:cNvPr id="36" name="Line 7"/>
                <p:cNvSpPr>
                  <a:spLocks noChangeShapeType="1"/>
                </p:cNvSpPr>
                <p:nvPr/>
              </p:nvSpPr>
              <p:spPr bwMode="auto">
                <a:xfrm rot="12257545" flipH="1">
                  <a:off x="1529315" y="3920621"/>
                  <a:ext cx="395985" cy="631237"/>
                </a:xfrm>
                <a:prstGeom prst="line">
                  <a:avLst/>
                </a:prstGeom>
                <a:noFill/>
                <a:ln w="12700" cap="flat">
                  <a:solidFill>
                    <a:schemeClr val="accent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7" name="Oval 28"/>
                <p:cNvSpPr>
                  <a:spLocks/>
                </p:cNvSpPr>
                <p:nvPr/>
              </p:nvSpPr>
              <p:spPr bwMode="auto">
                <a:xfrm rot="1457545">
                  <a:off x="750495" y="4212736"/>
                  <a:ext cx="854064" cy="811034"/>
                </a:xfrm>
                <a:prstGeom prst="ellipse">
                  <a:avLst/>
                </a:prstGeom>
                <a:solidFill>
                  <a:schemeClr val="accent2"/>
                </a:solidFill>
                <a:ln w="12700">
                  <a:noFill/>
                </a:ln>
              </p:spPr>
              <p:txBody>
                <a:bodyPr lIns="0" tIns="0" rIns="0" bIns="0"/>
                <a:lstStyle/>
                <a:p>
                  <a:endParaRPr lang="en-US" dirty="0"/>
                </a:p>
              </p:txBody>
            </p:sp>
            <p:sp>
              <p:nvSpPr>
                <p:cNvPr id="38" name="Line 6"/>
                <p:cNvSpPr>
                  <a:spLocks noChangeShapeType="1"/>
                </p:cNvSpPr>
                <p:nvPr/>
              </p:nvSpPr>
              <p:spPr bwMode="auto">
                <a:xfrm rot="11322766">
                  <a:off x="2474281" y="4274419"/>
                  <a:ext cx="97919" cy="637395"/>
                </a:xfrm>
                <a:prstGeom prst="line">
                  <a:avLst/>
                </a:prstGeom>
                <a:noFill/>
                <a:ln w="12700" cap="flat">
                  <a:solidFill>
                    <a:schemeClr val="accent3"/>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9" name="Oval 25"/>
                <p:cNvSpPr>
                  <a:spLocks/>
                </p:cNvSpPr>
                <p:nvPr/>
              </p:nvSpPr>
              <p:spPr bwMode="auto">
                <a:xfrm rot="522766">
                  <a:off x="2117237" y="4900821"/>
                  <a:ext cx="854064" cy="811034"/>
                </a:xfrm>
                <a:prstGeom prst="ellipse">
                  <a:avLst/>
                </a:prstGeom>
                <a:solidFill>
                  <a:schemeClr val="accent5">
                    <a:lumMod val="60000"/>
                    <a:lumOff val="40000"/>
                  </a:schemeClr>
                </a:solidFill>
                <a:ln w="12700">
                  <a:noFill/>
                </a:ln>
              </p:spPr>
              <p:txBody>
                <a:bodyPr lIns="0" tIns="0" rIns="0" bIns="0"/>
                <a:lstStyle/>
                <a:p>
                  <a:endParaRPr lang="en-US" dirty="0"/>
                </a:p>
              </p:txBody>
            </p:sp>
            <p:sp>
              <p:nvSpPr>
                <p:cNvPr id="41" name="Line 3"/>
                <p:cNvSpPr>
                  <a:spLocks noChangeShapeType="1"/>
                </p:cNvSpPr>
                <p:nvPr/>
              </p:nvSpPr>
              <p:spPr bwMode="auto">
                <a:xfrm rot="18493307" flipH="1">
                  <a:off x="2249219" y="2588108"/>
                  <a:ext cx="567805" cy="444637"/>
                </a:xfrm>
                <a:prstGeom prst="line">
                  <a:avLst/>
                </a:prstGeom>
                <a:noFill/>
                <a:ln w="12700" cap="flat">
                  <a:solidFill>
                    <a:schemeClr val="accent4">
                      <a:lumMod val="40000"/>
                      <a:lumOff val="60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42" name="Rectangle 45"/>
                <p:cNvSpPr>
                  <a:spLocks/>
                </p:cNvSpPr>
                <p:nvPr/>
              </p:nvSpPr>
              <p:spPr bwMode="auto">
                <a:xfrm>
                  <a:off x="126346" y="4729768"/>
                  <a:ext cx="785072" cy="51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Air and Radiation</a:t>
                  </a:r>
                </a:p>
              </p:txBody>
            </p:sp>
            <p:sp>
              <p:nvSpPr>
                <p:cNvPr id="43" name="Rectangle 45"/>
                <p:cNvSpPr>
                  <a:spLocks/>
                </p:cNvSpPr>
                <p:nvPr/>
              </p:nvSpPr>
              <p:spPr bwMode="auto">
                <a:xfrm>
                  <a:off x="-46337" y="2211669"/>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Land and Emergency Management</a:t>
                  </a:r>
                </a:p>
              </p:txBody>
            </p:sp>
            <p:sp>
              <p:nvSpPr>
                <p:cNvPr id="44" name="Rectangle 45"/>
                <p:cNvSpPr>
                  <a:spLocks/>
                </p:cNvSpPr>
                <p:nvPr/>
              </p:nvSpPr>
              <p:spPr bwMode="auto">
                <a:xfrm>
                  <a:off x="4082711" y="4935784"/>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Research and Development</a:t>
                  </a:r>
                </a:p>
              </p:txBody>
            </p:sp>
            <p:sp>
              <p:nvSpPr>
                <p:cNvPr id="45" name="Rectangle 45"/>
                <p:cNvSpPr>
                  <a:spLocks/>
                </p:cNvSpPr>
                <p:nvPr/>
              </p:nvSpPr>
              <p:spPr bwMode="auto">
                <a:xfrm>
                  <a:off x="3060250" y="1921446"/>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Chemical Safety and Pollution Prevention</a:t>
                  </a:r>
                </a:p>
              </p:txBody>
            </p:sp>
            <p:sp>
              <p:nvSpPr>
                <p:cNvPr id="25" name="Oval 16"/>
                <p:cNvSpPr>
                  <a:spLocks/>
                </p:cNvSpPr>
                <p:nvPr/>
              </p:nvSpPr>
              <p:spPr bwMode="auto">
                <a:xfrm rot="18493307">
                  <a:off x="2157114" y="1664140"/>
                  <a:ext cx="811034" cy="854064"/>
                </a:xfrm>
                <a:prstGeom prst="ellipse">
                  <a:avLst/>
                </a:prstGeom>
                <a:solidFill>
                  <a:srgbClr val="EE7D11"/>
                </a:solidFill>
                <a:ln w="12700">
                  <a:noFill/>
                </a:ln>
              </p:spPr>
              <p:txBody>
                <a:bodyPr lIns="0" tIns="0" rIns="0" bIns="0"/>
                <a:lstStyle/>
                <a:p>
                  <a:endParaRPr lang="en-US" dirty="0"/>
                </a:p>
              </p:txBody>
            </p:sp>
          </p:grpSp>
        </p:grpSp>
        <p:pic>
          <p:nvPicPr>
            <p:cNvPr id="3" name="Graphic 2" descr="Radioactive outline">
              <a:extLst>
                <a:ext uri="{FF2B5EF4-FFF2-40B4-BE49-F238E27FC236}">
                  <a16:creationId xmlns:a16="http://schemas.microsoft.com/office/drawing/2014/main" id="{BAEB7B72-5A8F-4E36-BAA8-94E1C07315F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02547" y="1642942"/>
              <a:ext cx="660834" cy="660834"/>
            </a:xfrm>
            <a:prstGeom prst="rect">
              <a:avLst/>
            </a:prstGeom>
          </p:spPr>
        </p:pic>
        <p:pic>
          <p:nvPicPr>
            <p:cNvPr id="5" name="Graphic 4" descr="Water outline">
              <a:extLst>
                <a:ext uri="{FF2B5EF4-FFF2-40B4-BE49-F238E27FC236}">
                  <a16:creationId xmlns:a16="http://schemas.microsoft.com/office/drawing/2014/main" id="{34522F6B-210A-4807-991D-F98C0EE981E1}"/>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31778" y="2641221"/>
              <a:ext cx="757191" cy="757191"/>
            </a:xfrm>
            <a:prstGeom prst="rect">
              <a:avLst/>
            </a:prstGeom>
          </p:spPr>
        </p:pic>
        <p:pic>
          <p:nvPicPr>
            <p:cNvPr id="11" name="Graphic 10" descr="Agriculture outline">
              <a:extLst>
                <a:ext uri="{FF2B5EF4-FFF2-40B4-BE49-F238E27FC236}">
                  <a16:creationId xmlns:a16="http://schemas.microsoft.com/office/drawing/2014/main" id="{97AF7484-CD52-4A02-A98C-9CB6275E9589}"/>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182123" y="2559772"/>
              <a:ext cx="678604" cy="678604"/>
            </a:xfrm>
            <a:prstGeom prst="rect">
              <a:avLst/>
            </a:prstGeom>
          </p:spPr>
        </p:pic>
        <p:pic>
          <p:nvPicPr>
            <p:cNvPr id="13" name="Graphic 12" descr="Production outline">
              <a:extLst>
                <a:ext uri="{FF2B5EF4-FFF2-40B4-BE49-F238E27FC236}">
                  <a16:creationId xmlns:a16="http://schemas.microsoft.com/office/drawing/2014/main" id="{F95216F5-F3E7-40EF-ABE2-84588535D491}"/>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64111" y="4817567"/>
              <a:ext cx="683668" cy="683668"/>
            </a:xfrm>
            <a:prstGeom prst="rect">
              <a:avLst/>
            </a:prstGeom>
          </p:spPr>
        </p:pic>
        <p:pic>
          <p:nvPicPr>
            <p:cNvPr id="15" name="Graphic 14" descr="Scientist female outline">
              <a:extLst>
                <a:ext uri="{FF2B5EF4-FFF2-40B4-BE49-F238E27FC236}">
                  <a16:creationId xmlns:a16="http://schemas.microsoft.com/office/drawing/2014/main" id="{06D1F951-E2DA-420F-92A6-8C9CD86F6EDB}"/>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455971" y="4797848"/>
              <a:ext cx="715722" cy="715722"/>
            </a:xfrm>
            <a:prstGeom prst="rect">
              <a:avLst/>
            </a:prstGeom>
          </p:spPr>
        </p:pic>
        <p:pic>
          <p:nvPicPr>
            <p:cNvPr id="17" name="Graphic 16" descr="Connections outline">
              <a:extLst>
                <a:ext uri="{FF2B5EF4-FFF2-40B4-BE49-F238E27FC236}">
                  <a16:creationId xmlns:a16="http://schemas.microsoft.com/office/drawing/2014/main" id="{3A570A01-D95F-4C0F-9819-CCBB46E29EE6}"/>
                </a:ext>
              </a:extLst>
            </p:cNvPr>
            <p:cNvPicPr>
              <a:picLocks noChangeAspect="1"/>
            </p:cNvPicPr>
            <p:nvPr userDrawn="1"/>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767500" y="5609734"/>
              <a:ext cx="848053" cy="848053"/>
            </a:xfrm>
            <a:prstGeom prst="rect">
              <a:avLst/>
            </a:prstGeom>
          </p:spPr>
        </p:pic>
      </p:grpSp>
      <p:pic>
        <p:nvPicPr>
          <p:cNvPr id="47" name="Picture 46" descr="Text&#10;&#10;Description automatically generated">
            <a:extLst>
              <a:ext uri="{FF2B5EF4-FFF2-40B4-BE49-F238E27FC236}">
                <a16:creationId xmlns:a16="http://schemas.microsoft.com/office/drawing/2014/main" id="{6C91552E-7BBC-40FF-8D8D-6261AEB4744F}"/>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37422" y="107037"/>
            <a:ext cx="2048256" cy="312445"/>
          </a:xfrm>
          <a:prstGeom prst="rect">
            <a:avLst/>
          </a:prstGeom>
        </p:spPr>
      </p:pic>
    </p:spTree>
    <p:extLst>
      <p:ext uri="{BB962C8B-B14F-4D97-AF65-F5344CB8AC3E}">
        <p14:creationId xmlns:p14="http://schemas.microsoft.com/office/powerpoint/2010/main" val="25445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489" y="-49959"/>
            <a:ext cx="3948227" cy="6936170"/>
          </a:xfrm>
          <a:prstGeom prst="flowChartDelay">
            <a:avLst/>
          </a:prstGeom>
        </p:spPr>
      </p:pic>
      <p:sp>
        <p:nvSpPr>
          <p:cNvPr id="6" name="Flowchart: Delay 5"/>
          <p:cNvSpPr/>
          <p:nvPr userDrawn="1"/>
        </p:nvSpPr>
        <p:spPr>
          <a:xfrm>
            <a:off x="-3643" y="-47065"/>
            <a:ext cx="4189228" cy="6919386"/>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1000">
                <a:schemeClr val="accent2">
                  <a:lumMod val="90000"/>
                  <a:lumOff val="10000"/>
                  <a:alpha val="85000"/>
                </a:schemeClr>
              </a:gs>
              <a:gs pos="100000">
                <a:schemeClr val="accent5">
                  <a:lumMod val="75000"/>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4" name="Rectangle 53"/>
          <p:cNvSpPr/>
          <p:nvPr userDrawn="1"/>
        </p:nvSpPr>
        <p:spPr>
          <a:xfrm>
            <a:off x="188747" y="6494068"/>
            <a:ext cx="1314784"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Gill Sans MT" panose="020B0502020104020203"/>
                <a:ea typeface="+mn-ea"/>
                <a:cs typeface="+mn-cs"/>
              </a:rPr>
              <a:t>Copyright © 2022 Eurofins </a:t>
            </a:r>
          </a:p>
        </p:txBody>
      </p:sp>
      <p:sp>
        <p:nvSpPr>
          <p:cNvPr id="12" name="Block Arc 11">
            <a:extLst>
              <a:ext uri="{FF2B5EF4-FFF2-40B4-BE49-F238E27FC236}">
                <a16:creationId xmlns:a16="http://schemas.microsoft.com/office/drawing/2014/main" id="{1150A999-0CD0-4715-93FF-1805E1937C0A}"/>
              </a:ext>
            </a:extLst>
          </p:cNvPr>
          <p:cNvSpPr/>
          <p:nvPr userDrawn="1"/>
        </p:nvSpPr>
        <p:spPr>
          <a:xfrm rot="5400000">
            <a:off x="-396596" y="1951922"/>
            <a:ext cx="7259586" cy="2743615"/>
          </a:xfrm>
          <a:custGeom>
            <a:avLst/>
            <a:gdLst>
              <a:gd name="connsiteX0" fmla="*/ 0 w 7721600"/>
              <a:gd name="connsiteY0" fmla="*/ 1974114 h 3948227"/>
              <a:gd name="connsiteX1" fmla="*/ 3860800 w 7721600"/>
              <a:gd name="connsiteY1" fmla="*/ 0 h 3948227"/>
              <a:gd name="connsiteX2" fmla="*/ 7721600 w 7721600"/>
              <a:gd name="connsiteY2" fmla="*/ 1974114 h 3948227"/>
              <a:gd name="connsiteX3" fmla="*/ 6734543 w 7721600"/>
              <a:gd name="connsiteY3" fmla="*/ 1974114 h 3948227"/>
              <a:gd name="connsiteX4" fmla="*/ 3860800 w 7721600"/>
              <a:gd name="connsiteY4" fmla="*/ 987057 h 3948227"/>
              <a:gd name="connsiteX5" fmla="*/ 987057 w 7721600"/>
              <a:gd name="connsiteY5" fmla="*/ 1974114 h 3948227"/>
              <a:gd name="connsiteX6" fmla="*/ 0 w 7721600"/>
              <a:gd name="connsiteY6" fmla="*/ 1974114 h 3948227"/>
              <a:gd name="connsiteX0" fmla="*/ 0 w 7721600"/>
              <a:gd name="connsiteY0" fmla="*/ 1974114 h 2926614"/>
              <a:gd name="connsiteX1" fmla="*/ 3860800 w 7721600"/>
              <a:gd name="connsiteY1" fmla="*/ 0 h 2926614"/>
              <a:gd name="connsiteX2" fmla="*/ 7721600 w 7721600"/>
              <a:gd name="connsiteY2" fmla="*/ 1974114 h 2926614"/>
              <a:gd name="connsiteX3" fmla="*/ 6734543 w 7721600"/>
              <a:gd name="connsiteY3" fmla="*/ 1974114 h 2926614"/>
              <a:gd name="connsiteX4" fmla="*/ 3860800 w 7721600"/>
              <a:gd name="connsiteY4" fmla="*/ 987057 h 2926614"/>
              <a:gd name="connsiteX5" fmla="*/ 580657 w 7721600"/>
              <a:gd name="connsiteY5" fmla="*/ 2926614 h 2926614"/>
              <a:gd name="connsiteX6" fmla="*/ 0 w 7721600"/>
              <a:gd name="connsiteY6" fmla="*/ 1974114 h 2926614"/>
              <a:gd name="connsiteX0" fmla="*/ 0 w 8089900"/>
              <a:gd name="connsiteY0" fmla="*/ 2629883 h 2934683"/>
              <a:gd name="connsiteX1" fmla="*/ 4229100 w 8089900"/>
              <a:gd name="connsiteY1" fmla="*/ 8069 h 2934683"/>
              <a:gd name="connsiteX2" fmla="*/ 8089900 w 8089900"/>
              <a:gd name="connsiteY2" fmla="*/ 1982183 h 2934683"/>
              <a:gd name="connsiteX3" fmla="*/ 7102843 w 8089900"/>
              <a:gd name="connsiteY3" fmla="*/ 1982183 h 2934683"/>
              <a:gd name="connsiteX4" fmla="*/ 4229100 w 8089900"/>
              <a:gd name="connsiteY4" fmla="*/ 995126 h 2934683"/>
              <a:gd name="connsiteX5" fmla="*/ 948957 w 8089900"/>
              <a:gd name="connsiteY5" fmla="*/ 2934683 h 2934683"/>
              <a:gd name="connsiteX6" fmla="*/ 0 w 8089900"/>
              <a:gd name="connsiteY6" fmla="*/ 2629883 h 2934683"/>
              <a:gd name="connsiteX0" fmla="*/ 0 w 8089900"/>
              <a:gd name="connsiteY0" fmla="*/ 2629883 h 3125183"/>
              <a:gd name="connsiteX1" fmla="*/ 4229100 w 8089900"/>
              <a:gd name="connsiteY1" fmla="*/ 8069 h 3125183"/>
              <a:gd name="connsiteX2" fmla="*/ 8089900 w 8089900"/>
              <a:gd name="connsiteY2" fmla="*/ 1982183 h 3125183"/>
              <a:gd name="connsiteX3" fmla="*/ 7883896 w 8089900"/>
              <a:gd name="connsiteY3" fmla="*/ 3125183 h 3125183"/>
              <a:gd name="connsiteX4" fmla="*/ 4229100 w 8089900"/>
              <a:gd name="connsiteY4" fmla="*/ 995126 h 3125183"/>
              <a:gd name="connsiteX5" fmla="*/ 948957 w 8089900"/>
              <a:gd name="connsiteY5" fmla="*/ 2934683 h 3125183"/>
              <a:gd name="connsiteX6" fmla="*/ 0 w 8089900"/>
              <a:gd name="connsiteY6" fmla="*/ 2629883 h 3125183"/>
              <a:gd name="connsiteX0" fmla="*/ 0 w 7734300"/>
              <a:gd name="connsiteY0" fmla="*/ 2069571 h 3117321"/>
              <a:gd name="connsiteX1" fmla="*/ 3873500 w 7734300"/>
              <a:gd name="connsiteY1" fmla="*/ 207 h 3117321"/>
              <a:gd name="connsiteX2" fmla="*/ 7734300 w 7734300"/>
              <a:gd name="connsiteY2" fmla="*/ 1974321 h 3117321"/>
              <a:gd name="connsiteX3" fmla="*/ 7528296 w 7734300"/>
              <a:gd name="connsiteY3" fmla="*/ 3117321 h 3117321"/>
              <a:gd name="connsiteX4" fmla="*/ 3873500 w 7734300"/>
              <a:gd name="connsiteY4" fmla="*/ 987264 h 3117321"/>
              <a:gd name="connsiteX5" fmla="*/ 593357 w 7734300"/>
              <a:gd name="connsiteY5" fmla="*/ 2926821 h 3117321"/>
              <a:gd name="connsiteX6" fmla="*/ 0 w 7734300"/>
              <a:gd name="connsiteY6" fmla="*/ 2069571 h 3117321"/>
              <a:gd name="connsiteX0" fmla="*/ 0 w 7734300"/>
              <a:gd name="connsiteY0" fmla="*/ 2069571 h 3117321"/>
              <a:gd name="connsiteX1" fmla="*/ 3873500 w 7734300"/>
              <a:gd name="connsiteY1" fmla="*/ 207 h 3117321"/>
              <a:gd name="connsiteX2" fmla="*/ 7734300 w 7734300"/>
              <a:gd name="connsiteY2" fmla="*/ 1974321 h 3117321"/>
              <a:gd name="connsiteX3" fmla="*/ 7528296 w 7734300"/>
              <a:gd name="connsiteY3" fmla="*/ 3117321 h 3117321"/>
              <a:gd name="connsiteX4" fmla="*/ 3873500 w 7734300"/>
              <a:gd name="connsiteY4" fmla="*/ 987264 h 3117321"/>
              <a:gd name="connsiteX5" fmla="*/ 523507 w 7734300"/>
              <a:gd name="connsiteY5" fmla="*/ 3104621 h 3117321"/>
              <a:gd name="connsiteX6" fmla="*/ 0 w 7734300"/>
              <a:gd name="connsiteY6" fmla="*/ 2069571 h 3117321"/>
              <a:gd name="connsiteX0" fmla="*/ 0 w 7734300"/>
              <a:gd name="connsiteY0" fmla="*/ 2069571 h 3168121"/>
              <a:gd name="connsiteX1" fmla="*/ 3873500 w 7734300"/>
              <a:gd name="connsiteY1" fmla="*/ 207 h 3168121"/>
              <a:gd name="connsiteX2" fmla="*/ 7734300 w 7734300"/>
              <a:gd name="connsiteY2" fmla="*/ 1974321 h 3168121"/>
              <a:gd name="connsiteX3" fmla="*/ 7509249 w 7734300"/>
              <a:gd name="connsiteY3" fmla="*/ 3168121 h 3168121"/>
              <a:gd name="connsiteX4" fmla="*/ 3873500 w 7734300"/>
              <a:gd name="connsiteY4" fmla="*/ 987264 h 3168121"/>
              <a:gd name="connsiteX5" fmla="*/ 523507 w 7734300"/>
              <a:gd name="connsiteY5" fmla="*/ 3104621 h 3168121"/>
              <a:gd name="connsiteX6" fmla="*/ 0 w 7734300"/>
              <a:gd name="connsiteY6" fmla="*/ 2069571 h 3168121"/>
              <a:gd name="connsiteX0" fmla="*/ 0 w 7734300"/>
              <a:gd name="connsiteY0" fmla="*/ 1841040 h 2939590"/>
              <a:gd name="connsiteX1" fmla="*/ 3873503 w 7734300"/>
              <a:gd name="connsiteY1" fmla="*/ 276 h 2939590"/>
              <a:gd name="connsiteX2" fmla="*/ 7734300 w 7734300"/>
              <a:gd name="connsiteY2" fmla="*/ 1745790 h 2939590"/>
              <a:gd name="connsiteX3" fmla="*/ 7509249 w 7734300"/>
              <a:gd name="connsiteY3" fmla="*/ 2939590 h 2939590"/>
              <a:gd name="connsiteX4" fmla="*/ 3873500 w 7734300"/>
              <a:gd name="connsiteY4" fmla="*/ 758733 h 2939590"/>
              <a:gd name="connsiteX5" fmla="*/ 523507 w 7734300"/>
              <a:gd name="connsiteY5" fmla="*/ 2876090 h 2939590"/>
              <a:gd name="connsiteX6" fmla="*/ 0 w 7734300"/>
              <a:gd name="connsiteY6" fmla="*/ 1841040 h 2939590"/>
              <a:gd name="connsiteX0" fmla="*/ 0 w 7734300"/>
              <a:gd name="connsiteY0" fmla="*/ 1876233 h 2974783"/>
              <a:gd name="connsiteX1" fmla="*/ 3873503 w 7734300"/>
              <a:gd name="connsiteY1" fmla="*/ 35469 h 2974783"/>
              <a:gd name="connsiteX2" fmla="*/ 7734300 w 7734300"/>
              <a:gd name="connsiteY2" fmla="*/ 1780983 h 2974783"/>
              <a:gd name="connsiteX3" fmla="*/ 7509249 w 7734300"/>
              <a:gd name="connsiteY3" fmla="*/ 2974783 h 2974783"/>
              <a:gd name="connsiteX4" fmla="*/ 3873500 w 7734300"/>
              <a:gd name="connsiteY4" fmla="*/ 793926 h 2974783"/>
              <a:gd name="connsiteX5" fmla="*/ 523507 w 7734300"/>
              <a:gd name="connsiteY5" fmla="*/ 2911283 h 2974783"/>
              <a:gd name="connsiteX6" fmla="*/ 0 w 7734300"/>
              <a:gd name="connsiteY6" fmla="*/ 1876233 h 2974783"/>
              <a:gd name="connsiteX0" fmla="*/ 0 w 7734300"/>
              <a:gd name="connsiteY0" fmla="*/ 1841040 h 2939590"/>
              <a:gd name="connsiteX1" fmla="*/ 3873503 w 7734300"/>
              <a:gd name="connsiteY1" fmla="*/ 276 h 2939590"/>
              <a:gd name="connsiteX2" fmla="*/ 7734300 w 7734300"/>
              <a:gd name="connsiteY2" fmla="*/ 1745790 h 2939590"/>
              <a:gd name="connsiteX3" fmla="*/ 7509249 w 7734300"/>
              <a:gd name="connsiteY3" fmla="*/ 2939590 h 2939590"/>
              <a:gd name="connsiteX4" fmla="*/ 3873500 w 7734300"/>
              <a:gd name="connsiteY4" fmla="*/ 758733 h 2939590"/>
              <a:gd name="connsiteX5" fmla="*/ 523507 w 7734300"/>
              <a:gd name="connsiteY5" fmla="*/ 2876090 h 2939590"/>
              <a:gd name="connsiteX6" fmla="*/ 0 w 7734300"/>
              <a:gd name="connsiteY6" fmla="*/ 1841040 h 2939590"/>
              <a:gd name="connsiteX0" fmla="*/ 0 w 7346950"/>
              <a:gd name="connsiteY0" fmla="*/ 2214642 h 2944892"/>
              <a:gd name="connsiteX1" fmla="*/ 3486153 w 7346950"/>
              <a:gd name="connsiteY1" fmla="*/ 5578 h 2944892"/>
              <a:gd name="connsiteX2" fmla="*/ 7346950 w 7346950"/>
              <a:gd name="connsiteY2" fmla="*/ 1751092 h 2944892"/>
              <a:gd name="connsiteX3" fmla="*/ 7121899 w 7346950"/>
              <a:gd name="connsiteY3" fmla="*/ 2944892 h 2944892"/>
              <a:gd name="connsiteX4" fmla="*/ 3486150 w 7346950"/>
              <a:gd name="connsiteY4" fmla="*/ 764035 h 2944892"/>
              <a:gd name="connsiteX5" fmla="*/ 136157 w 7346950"/>
              <a:gd name="connsiteY5" fmla="*/ 2881392 h 2944892"/>
              <a:gd name="connsiteX6" fmla="*/ 0 w 7346950"/>
              <a:gd name="connsiteY6" fmla="*/ 2214642 h 2944892"/>
              <a:gd name="connsiteX0" fmla="*/ 84421 w 7431371"/>
              <a:gd name="connsiteY0" fmla="*/ 2214642 h 2944892"/>
              <a:gd name="connsiteX1" fmla="*/ 3570574 w 7431371"/>
              <a:gd name="connsiteY1" fmla="*/ 5578 h 2944892"/>
              <a:gd name="connsiteX2" fmla="*/ 7431371 w 7431371"/>
              <a:gd name="connsiteY2" fmla="*/ 1751092 h 2944892"/>
              <a:gd name="connsiteX3" fmla="*/ 7206320 w 7431371"/>
              <a:gd name="connsiteY3" fmla="*/ 2944892 h 2944892"/>
              <a:gd name="connsiteX4" fmla="*/ 3570571 w 7431371"/>
              <a:gd name="connsiteY4" fmla="*/ 764035 h 2944892"/>
              <a:gd name="connsiteX5" fmla="*/ 220578 w 7431371"/>
              <a:gd name="connsiteY5" fmla="*/ 2881392 h 2944892"/>
              <a:gd name="connsiteX6" fmla="*/ 84421 w 7431371"/>
              <a:gd name="connsiteY6" fmla="*/ 2214642 h 2944892"/>
              <a:gd name="connsiteX0" fmla="*/ 84421 w 7209124"/>
              <a:gd name="connsiteY0" fmla="*/ 2209585 h 2939835"/>
              <a:gd name="connsiteX1" fmla="*/ 3570574 w 7209124"/>
              <a:gd name="connsiteY1" fmla="*/ 521 h 2939835"/>
              <a:gd name="connsiteX2" fmla="*/ 7209124 w 7209124"/>
              <a:gd name="connsiteY2" fmla="*/ 2050835 h 2939835"/>
              <a:gd name="connsiteX3" fmla="*/ 7206320 w 7209124"/>
              <a:gd name="connsiteY3" fmla="*/ 2939835 h 2939835"/>
              <a:gd name="connsiteX4" fmla="*/ 3570571 w 7209124"/>
              <a:gd name="connsiteY4" fmla="*/ 758978 h 2939835"/>
              <a:gd name="connsiteX5" fmla="*/ 220578 w 7209124"/>
              <a:gd name="connsiteY5" fmla="*/ 2876335 h 2939835"/>
              <a:gd name="connsiteX6" fmla="*/ 84421 w 7209124"/>
              <a:gd name="connsiteY6" fmla="*/ 2209585 h 2939835"/>
              <a:gd name="connsiteX0" fmla="*/ 84421 w 7209124"/>
              <a:gd name="connsiteY0" fmla="*/ 2209585 h 2889035"/>
              <a:gd name="connsiteX1" fmla="*/ 3570574 w 7209124"/>
              <a:gd name="connsiteY1" fmla="*/ 521 h 2889035"/>
              <a:gd name="connsiteX2" fmla="*/ 7209124 w 7209124"/>
              <a:gd name="connsiteY2" fmla="*/ 2050835 h 2889035"/>
              <a:gd name="connsiteX3" fmla="*/ 7193623 w 7209124"/>
              <a:gd name="connsiteY3" fmla="*/ 2889035 h 2889035"/>
              <a:gd name="connsiteX4" fmla="*/ 3570571 w 7209124"/>
              <a:gd name="connsiteY4" fmla="*/ 758978 h 2889035"/>
              <a:gd name="connsiteX5" fmla="*/ 220578 w 7209124"/>
              <a:gd name="connsiteY5" fmla="*/ 2876335 h 2889035"/>
              <a:gd name="connsiteX6" fmla="*/ 84421 w 7209124"/>
              <a:gd name="connsiteY6" fmla="*/ 2209585 h 2889035"/>
              <a:gd name="connsiteX0" fmla="*/ 84421 w 7209124"/>
              <a:gd name="connsiteY0" fmla="*/ 2209585 h 2889035"/>
              <a:gd name="connsiteX1" fmla="*/ 3570574 w 7209124"/>
              <a:gd name="connsiteY1" fmla="*/ 521 h 2889035"/>
              <a:gd name="connsiteX2" fmla="*/ 7209124 w 7209124"/>
              <a:gd name="connsiteY2" fmla="*/ 2050835 h 2889035"/>
              <a:gd name="connsiteX3" fmla="*/ 7193623 w 7209124"/>
              <a:gd name="connsiteY3" fmla="*/ 2889035 h 2889035"/>
              <a:gd name="connsiteX4" fmla="*/ 3754724 w 7209124"/>
              <a:gd name="connsiteY4" fmla="*/ 714528 h 2889035"/>
              <a:gd name="connsiteX5" fmla="*/ 220578 w 7209124"/>
              <a:gd name="connsiteY5" fmla="*/ 2876335 h 2889035"/>
              <a:gd name="connsiteX6" fmla="*/ 84421 w 7209124"/>
              <a:gd name="connsiteY6" fmla="*/ 2209585 h 2889035"/>
              <a:gd name="connsiteX0" fmla="*/ 84421 w 7228177"/>
              <a:gd name="connsiteY0" fmla="*/ 2210411 h 2889861"/>
              <a:gd name="connsiteX1" fmla="*/ 3570574 w 7228177"/>
              <a:gd name="connsiteY1" fmla="*/ 1347 h 2889861"/>
              <a:gd name="connsiteX2" fmla="*/ 7228177 w 7228177"/>
              <a:gd name="connsiteY2" fmla="*/ 1962761 h 2889861"/>
              <a:gd name="connsiteX3" fmla="*/ 7193623 w 7228177"/>
              <a:gd name="connsiteY3" fmla="*/ 2889861 h 2889861"/>
              <a:gd name="connsiteX4" fmla="*/ 3754724 w 7228177"/>
              <a:gd name="connsiteY4" fmla="*/ 715354 h 2889861"/>
              <a:gd name="connsiteX5" fmla="*/ 220578 w 7228177"/>
              <a:gd name="connsiteY5" fmla="*/ 2877161 h 2889861"/>
              <a:gd name="connsiteX6" fmla="*/ 84421 w 7228177"/>
              <a:gd name="connsiteY6" fmla="*/ 2210411 h 2889861"/>
              <a:gd name="connsiteX0" fmla="*/ 84421 w 7310727"/>
              <a:gd name="connsiteY0" fmla="*/ 2209220 h 2888670"/>
              <a:gd name="connsiteX1" fmla="*/ 3570574 w 7310727"/>
              <a:gd name="connsiteY1" fmla="*/ 156 h 2888670"/>
              <a:gd name="connsiteX2" fmla="*/ 7310727 w 7310727"/>
              <a:gd name="connsiteY2" fmla="*/ 2120320 h 2888670"/>
              <a:gd name="connsiteX3" fmla="*/ 7193623 w 7310727"/>
              <a:gd name="connsiteY3" fmla="*/ 2888670 h 2888670"/>
              <a:gd name="connsiteX4" fmla="*/ 3754724 w 7310727"/>
              <a:gd name="connsiteY4" fmla="*/ 714163 h 2888670"/>
              <a:gd name="connsiteX5" fmla="*/ 220578 w 7310727"/>
              <a:gd name="connsiteY5" fmla="*/ 2875970 h 2888670"/>
              <a:gd name="connsiteX6" fmla="*/ 84421 w 7310727"/>
              <a:gd name="connsiteY6" fmla="*/ 2209220 h 2888670"/>
              <a:gd name="connsiteX0" fmla="*/ 84421 w 7310727"/>
              <a:gd name="connsiteY0" fmla="*/ 2202871 h 2882321"/>
              <a:gd name="connsiteX1" fmla="*/ 3710277 w 7310727"/>
              <a:gd name="connsiteY1" fmla="*/ 157 h 2882321"/>
              <a:gd name="connsiteX2" fmla="*/ 7310727 w 7310727"/>
              <a:gd name="connsiteY2" fmla="*/ 2113971 h 2882321"/>
              <a:gd name="connsiteX3" fmla="*/ 7193623 w 7310727"/>
              <a:gd name="connsiteY3" fmla="*/ 2882321 h 2882321"/>
              <a:gd name="connsiteX4" fmla="*/ 3754724 w 7310727"/>
              <a:gd name="connsiteY4" fmla="*/ 707814 h 2882321"/>
              <a:gd name="connsiteX5" fmla="*/ 220578 w 7310727"/>
              <a:gd name="connsiteY5" fmla="*/ 2869621 h 2882321"/>
              <a:gd name="connsiteX6" fmla="*/ 84421 w 7310727"/>
              <a:gd name="connsiteY6" fmla="*/ 2202871 h 2882321"/>
              <a:gd name="connsiteX0" fmla="*/ 84421 w 7310727"/>
              <a:gd name="connsiteY0" fmla="*/ 2228267 h 2907717"/>
              <a:gd name="connsiteX1" fmla="*/ 3576927 w 7310727"/>
              <a:gd name="connsiteY1" fmla="*/ 153 h 2907717"/>
              <a:gd name="connsiteX2" fmla="*/ 7310727 w 7310727"/>
              <a:gd name="connsiteY2" fmla="*/ 2139367 h 2907717"/>
              <a:gd name="connsiteX3" fmla="*/ 7193623 w 7310727"/>
              <a:gd name="connsiteY3" fmla="*/ 2907717 h 2907717"/>
              <a:gd name="connsiteX4" fmla="*/ 3754724 w 7310727"/>
              <a:gd name="connsiteY4" fmla="*/ 733210 h 2907717"/>
              <a:gd name="connsiteX5" fmla="*/ 220578 w 7310727"/>
              <a:gd name="connsiteY5" fmla="*/ 2895017 h 2907717"/>
              <a:gd name="connsiteX6" fmla="*/ 84421 w 7310727"/>
              <a:gd name="connsiteY6" fmla="*/ 2228267 h 2907717"/>
              <a:gd name="connsiteX0" fmla="*/ 38099 w 7397755"/>
              <a:gd name="connsiteY0" fmla="*/ 2407224 h 2908874"/>
              <a:gd name="connsiteX1" fmla="*/ 3663955 w 7397755"/>
              <a:gd name="connsiteY1" fmla="*/ 1310 h 2908874"/>
              <a:gd name="connsiteX2" fmla="*/ 7397755 w 7397755"/>
              <a:gd name="connsiteY2" fmla="*/ 2140524 h 2908874"/>
              <a:gd name="connsiteX3" fmla="*/ 7280651 w 7397755"/>
              <a:gd name="connsiteY3" fmla="*/ 2908874 h 2908874"/>
              <a:gd name="connsiteX4" fmla="*/ 3841752 w 7397755"/>
              <a:gd name="connsiteY4" fmla="*/ 734367 h 2908874"/>
              <a:gd name="connsiteX5" fmla="*/ 307606 w 7397755"/>
              <a:gd name="connsiteY5" fmla="*/ 2896174 h 2908874"/>
              <a:gd name="connsiteX6" fmla="*/ 38099 w 7397755"/>
              <a:gd name="connsiteY6" fmla="*/ 2407224 h 29088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837868 w 7393871"/>
              <a:gd name="connsiteY4" fmla="*/ 734367 h 3010474"/>
              <a:gd name="connsiteX5" fmla="*/ 322774 w 7393871"/>
              <a:gd name="connsiteY5" fmla="*/ 3010474 h 3010474"/>
              <a:gd name="connsiteX6" fmla="*/ 34215 w 7393871"/>
              <a:gd name="connsiteY6" fmla="*/ 2407224 h 30104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837871 w 7393871"/>
              <a:gd name="connsiteY4" fmla="*/ 772467 h 3010474"/>
              <a:gd name="connsiteX5" fmla="*/ 322774 w 7393871"/>
              <a:gd name="connsiteY5" fmla="*/ 3010474 h 3010474"/>
              <a:gd name="connsiteX6" fmla="*/ 34215 w 7393871"/>
              <a:gd name="connsiteY6" fmla="*/ 2407224 h 30104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742624 w 7393871"/>
              <a:gd name="connsiteY4" fmla="*/ 772467 h 3010474"/>
              <a:gd name="connsiteX5" fmla="*/ 322774 w 7393871"/>
              <a:gd name="connsiteY5" fmla="*/ 3010474 h 3010474"/>
              <a:gd name="connsiteX6" fmla="*/ 34215 w 7393871"/>
              <a:gd name="connsiteY6" fmla="*/ 2407224 h 3010474"/>
              <a:gd name="connsiteX0" fmla="*/ 34215 w 7393871"/>
              <a:gd name="connsiteY0" fmla="*/ 2400883 h 3004133"/>
              <a:gd name="connsiteX1" fmla="*/ 3494974 w 7393871"/>
              <a:gd name="connsiteY1" fmla="*/ 1319 h 3004133"/>
              <a:gd name="connsiteX2" fmla="*/ 7393871 w 7393871"/>
              <a:gd name="connsiteY2" fmla="*/ 2134183 h 3004133"/>
              <a:gd name="connsiteX3" fmla="*/ 7276767 w 7393871"/>
              <a:gd name="connsiteY3" fmla="*/ 2902533 h 3004133"/>
              <a:gd name="connsiteX4" fmla="*/ 3742624 w 7393871"/>
              <a:gd name="connsiteY4" fmla="*/ 766126 h 3004133"/>
              <a:gd name="connsiteX5" fmla="*/ 322774 w 7393871"/>
              <a:gd name="connsiteY5" fmla="*/ 3004133 h 3004133"/>
              <a:gd name="connsiteX6" fmla="*/ 34215 w 7393871"/>
              <a:gd name="connsiteY6" fmla="*/ 2400883 h 3004133"/>
              <a:gd name="connsiteX0" fmla="*/ 34215 w 7393871"/>
              <a:gd name="connsiteY0" fmla="*/ 2400883 h 3004133"/>
              <a:gd name="connsiteX1" fmla="*/ 3494974 w 7393871"/>
              <a:gd name="connsiteY1" fmla="*/ 1319 h 3004133"/>
              <a:gd name="connsiteX2" fmla="*/ 7393871 w 7393871"/>
              <a:gd name="connsiteY2" fmla="*/ 2134183 h 3004133"/>
              <a:gd name="connsiteX3" fmla="*/ 7276767 w 7393871"/>
              <a:gd name="connsiteY3" fmla="*/ 2902533 h 3004133"/>
              <a:gd name="connsiteX4" fmla="*/ 3742624 w 7393871"/>
              <a:gd name="connsiteY4" fmla="*/ 766126 h 3004133"/>
              <a:gd name="connsiteX5" fmla="*/ 322774 w 7393871"/>
              <a:gd name="connsiteY5" fmla="*/ 3004133 h 3004133"/>
              <a:gd name="connsiteX6" fmla="*/ 34215 w 7393871"/>
              <a:gd name="connsiteY6" fmla="*/ 2400883 h 3004133"/>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742624 w 7402370"/>
              <a:gd name="connsiteY4" fmla="*/ 7660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76915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769154 h 3004104"/>
              <a:gd name="connsiteX4" fmla="*/ 3596574 w 7402370"/>
              <a:gd name="connsiteY4" fmla="*/ 670847 h 3004104"/>
              <a:gd name="connsiteX5" fmla="*/ 322774 w 7402370"/>
              <a:gd name="connsiteY5" fmla="*/ 3004104 h 3004104"/>
              <a:gd name="connsiteX6" fmla="*/ 34215 w 7402370"/>
              <a:gd name="connsiteY6" fmla="*/ 2400854 h 3004104"/>
              <a:gd name="connsiteX0" fmla="*/ 64999 w 7433154"/>
              <a:gd name="connsiteY0" fmla="*/ 2400854 h 2769154"/>
              <a:gd name="connsiteX1" fmla="*/ 3525758 w 7433154"/>
              <a:gd name="connsiteY1" fmla="*/ 1290 h 2769154"/>
              <a:gd name="connsiteX2" fmla="*/ 7424655 w 7433154"/>
              <a:gd name="connsiteY2" fmla="*/ 2134154 h 2769154"/>
              <a:gd name="connsiteX3" fmla="*/ 7307551 w 7433154"/>
              <a:gd name="connsiteY3" fmla="*/ 2769154 h 2769154"/>
              <a:gd name="connsiteX4" fmla="*/ 3627358 w 7433154"/>
              <a:gd name="connsiteY4" fmla="*/ 670847 h 2769154"/>
              <a:gd name="connsiteX5" fmla="*/ 245608 w 7433154"/>
              <a:gd name="connsiteY5" fmla="*/ 2756454 h 2769154"/>
              <a:gd name="connsiteX6" fmla="*/ 64999 w 7433154"/>
              <a:gd name="connsiteY6" fmla="*/ 2400854 h 2769154"/>
              <a:gd name="connsiteX0" fmla="*/ 36740 w 7500189"/>
              <a:gd name="connsiteY0" fmla="*/ 2272931 h 2768231"/>
              <a:gd name="connsiteX1" fmla="*/ 3592749 w 7500189"/>
              <a:gd name="connsiteY1" fmla="*/ 367 h 2768231"/>
              <a:gd name="connsiteX2" fmla="*/ 7491646 w 7500189"/>
              <a:gd name="connsiteY2" fmla="*/ 2133231 h 2768231"/>
              <a:gd name="connsiteX3" fmla="*/ 7374542 w 7500189"/>
              <a:gd name="connsiteY3" fmla="*/ 2768231 h 2768231"/>
              <a:gd name="connsiteX4" fmla="*/ 3694349 w 7500189"/>
              <a:gd name="connsiteY4" fmla="*/ 669924 h 2768231"/>
              <a:gd name="connsiteX5" fmla="*/ 312599 w 7500189"/>
              <a:gd name="connsiteY5" fmla="*/ 2755531 h 2768231"/>
              <a:gd name="connsiteX6" fmla="*/ 36740 w 7500189"/>
              <a:gd name="connsiteY6" fmla="*/ 2272931 h 2768231"/>
              <a:gd name="connsiteX0" fmla="*/ 36740 w 7500262"/>
              <a:gd name="connsiteY0" fmla="*/ 2260235 h 2755535"/>
              <a:gd name="connsiteX1" fmla="*/ 3618149 w 7500262"/>
              <a:gd name="connsiteY1" fmla="*/ 371 h 2755535"/>
              <a:gd name="connsiteX2" fmla="*/ 7491646 w 7500262"/>
              <a:gd name="connsiteY2" fmla="*/ 2120535 h 2755535"/>
              <a:gd name="connsiteX3" fmla="*/ 7374542 w 7500262"/>
              <a:gd name="connsiteY3" fmla="*/ 2755535 h 2755535"/>
              <a:gd name="connsiteX4" fmla="*/ 3694349 w 7500262"/>
              <a:gd name="connsiteY4" fmla="*/ 657228 h 2755535"/>
              <a:gd name="connsiteX5" fmla="*/ 312599 w 7500262"/>
              <a:gd name="connsiteY5" fmla="*/ 2742835 h 2755535"/>
              <a:gd name="connsiteX6" fmla="*/ 36740 w 7500262"/>
              <a:gd name="connsiteY6" fmla="*/ 2260235 h 2755535"/>
              <a:gd name="connsiteX0" fmla="*/ 36740 w 7550944"/>
              <a:gd name="connsiteY0" fmla="*/ 2260626 h 2755926"/>
              <a:gd name="connsiteX1" fmla="*/ 3618149 w 7550944"/>
              <a:gd name="connsiteY1" fmla="*/ 762 h 2755926"/>
              <a:gd name="connsiteX2" fmla="*/ 7542449 w 7550944"/>
              <a:gd name="connsiteY2" fmla="*/ 2063776 h 2755926"/>
              <a:gd name="connsiteX3" fmla="*/ 7374542 w 7550944"/>
              <a:gd name="connsiteY3" fmla="*/ 2755926 h 2755926"/>
              <a:gd name="connsiteX4" fmla="*/ 3694349 w 7550944"/>
              <a:gd name="connsiteY4" fmla="*/ 657619 h 2755926"/>
              <a:gd name="connsiteX5" fmla="*/ 312599 w 7550944"/>
              <a:gd name="connsiteY5" fmla="*/ 2743226 h 2755926"/>
              <a:gd name="connsiteX6" fmla="*/ 36740 w 7550944"/>
              <a:gd name="connsiteY6" fmla="*/ 2260626 h 2755926"/>
              <a:gd name="connsiteX0" fmla="*/ 36740 w 7550944"/>
              <a:gd name="connsiteY0" fmla="*/ 2260626 h 2743226"/>
              <a:gd name="connsiteX1" fmla="*/ 3618149 w 7550944"/>
              <a:gd name="connsiteY1" fmla="*/ 762 h 2743226"/>
              <a:gd name="connsiteX2" fmla="*/ 7542449 w 7550944"/>
              <a:gd name="connsiteY2" fmla="*/ 2063776 h 2743226"/>
              <a:gd name="connsiteX3" fmla="*/ 7355492 w 7550944"/>
              <a:gd name="connsiteY3" fmla="*/ 2527326 h 2743226"/>
              <a:gd name="connsiteX4" fmla="*/ 3694349 w 7550944"/>
              <a:gd name="connsiteY4" fmla="*/ 657619 h 2743226"/>
              <a:gd name="connsiteX5" fmla="*/ 312599 w 7550944"/>
              <a:gd name="connsiteY5" fmla="*/ 2743226 h 2743226"/>
              <a:gd name="connsiteX6" fmla="*/ 36740 w 7550944"/>
              <a:gd name="connsiteY6" fmla="*/ 2260626 h 2743226"/>
              <a:gd name="connsiteX0" fmla="*/ 36740 w 7550944"/>
              <a:gd name="connsiteY0" fmla="*/ 2260626 h 2743226"/>
              <a:gd name="connsiteX1" fmla="*/ 3618149 w 7550944"/>
              <a:gd name="connsiteY1" fmla="*/ 762 h 2743226"/>
              <a:gd name="connsiteX2" fmla="*/ 7542449 w 7550944"/>
              <a:gd name="connsiteY2" fmla="*/ 2063776 h 2743226"/>
              <a:gd name="connsiteX3" fmla="*/ 7355492 w 7550944"/>
              <a:gd name="connsiteY3" fmla="*/ 2527326 h 2743226"/>
              <a:gd name="connsiteX4" fmla="*/ 3681649 w 7550944"/>
              <a:gd name="connsiteY4" fmla="*/ 613169 h 2743226"/>
              <a:gd name="connsiteX5" fmla="*/ 312599 w 7550944"/>
              <a:gd name="connsiteY5" fmla="*/ 2743226 h 2743226"/>
              <a:gd name="connsiteX6" fmla="*/ 36740 w 7550944"/>
              <a:gd name="connsiteY6" fmla="*/ 2260626 h 2743226"/>
              <a:gd name="connsiteX0" fmla="*/ 100609 w 7443284"/>
              <a:gd name="connsiteY0" fmla="*/ 2056665 h 2742465"/>
              <a:gd name="connsiteX1" fmla="*/ 3510568 w 7443284"/>
              <a:gd name="connsiteY1" fmla="*/ 1 h 2742465"/>
              <a:gd name="connsiteX2" fmla="*/ 7434868 w 7443284"/>
              <a:gd name="connsiteY2" fmla="*/ 2063015 h 2742465"/>
              <a:gd name="connsiteX3" fmla="*/ 7247911 w 7443284"/>
              <a:gd name="connsiteY3" fmla="*/ 2526565 h 2742465"/>
              <a:gd name="connsiteX4" fmla="*/ 3574068 w 7443284"/>
              <a:gd name="connsiteY4" fmla="*/ 612408 h 2742465"/>
              <a:gd name="connsiteX5" fmla="*/ 205018 w 7443284"/>
              <a:gd name="connsiteY5" fmla="*/ 2742465 h 2742465"/>
              <a:gd name="connsiteX6" fmla="*/ 100609 w 7443284"/>
              <a:gd name="connsiteY6" fmla="*/ 2056665 h 2742465"/>
              <a:gd name="connsiteX0" fmla="*/ 100609 w 7259586"/>
              <a:gd name="connsiteY0" fmla="*/ 2057815 h 2743615"/>
              <a:gd name="connsiteX1" fmla="*/ 3510568 w 7259586"/>
              <a:gd name="connsiteY1" fmla="*/ 1151 h 2743615"/>
              <a:gd name="connsiteX2" fmla="*/ 7250721 w 7259586"/>
              <a:gd name="connsiteY2" fmla="*/ 1841915 h 2743615"/>
              <a:gd name="connsiteX3" fmla="*/ 7247911 w 7259586"/>
              <a:gd name="connsiteY3" fmla="*/ 2527715 h 2743615"/>
              <a:gd name="connsiteX4" fmla="*/ 3574068 w 7259586"/>
              <a:gd name="connsiteY4" fmla="*/ 613558 h 2743615"/>
              <a:gd name="connsiteX5" fmla="*/ 205018 w 7259586"/>
              <a:gd name="connsiteY5" fmla="*/ 2743615 h 2743615"/>
              <a:gd name="connsiteX6" fmla="*/ 100609 w 7259586"/>
              <a:gd name="connsiteY6" fmla="*/ 2057815 h 2743615"/>
              <a:gd name="connsiteX0" fmla="*/ 100609 w 7259586"/>
              <a:gd name="connsiteY0" fmla="*/ 2057815 h 2743615"/>
              <a:gd name="connsiteX1" fmla="*/ 3510568 w 7259586"/>
              <a:gd name="connsiteY1" fmla="*/ 1151 h 2743615"/>
              <a:gd name="connsiteX2" fmla="*/ 7250721 w 7259586"/>
              <a:gd name="connsiteY2" fmla="*/ 1841915 h 2743615"/>
              <a:gd name="connsiteX3" fmla="*/ 7228864 w 7259586"/>
              <a:gd name="connsiteY3" fmla="*/ 2394365 h 2743615"/>
              <a:gd name="connsiteX4" fmla="*/ 3574068 w 7259586"/>
              <a:gd name="connsiteY4" fmla="*/ 613558 h 2743615"/>
              <a:gd name="connsiteX5" fmla="*/ 205018 w 7259586"/>
              <a:gd name="connsiteY5" fmla="*/ 2743615 h 2743615"/>
              <a:gd name="connsiteX6" fmla="*/ 100609 w 7259586"/>
              <a:gd name="connsiteY6" fmla="*/ 2057815 h 27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9586" h="2743615">
                <a:moveTo>
                  <a:pt x="100609" y="2057815"/>
                </a:moveTo>
                <a:cubicBezTo>
                  <a:pt x="208559" y="986592"/>
                  <a:pt x="2318883" y="37134"/>
                  <a:pt x="3510568" y="1151"/>
                </a:cubicBezTo>
                <a:cubicBezTo>
                  <a:pt x="4702253" y="-34832"/>
                  <a:pt x="7434871" y="777042"/>
                  <a:pt x="7250721" y="1841915"/>
                </a:cubicBezTo>
                <a:cubicBezTo>
                  <a:pt x="7249786" y="2138248"/>
                  <a:pt x="7229799" y="2098032"/>
                  <a:pt x="7228864" y="2394365"/>
                </a:cubicBezTo>
                <a:cubicBezTo>
                  <a:pt x="7228864" y="1849228"/>
                  <a:pt x="5180242" y="492908"/>
                  <a:pt x="3574068" y="613558"/>
                </a:cubicBezTo>
                <a:cubicBezTo>
                  <a:pt x="1986944" y="613558"/>
                  <a:pt x="205018" y="2198478"/>
                  <a:pt x="205018" y="2743615"/>
                </a:cubicBezTo>
                <a:cubicBezTo>
                  <a:pt x="-124001" y="2743615"/>
                  <a:pt x="23228" y="2165765"/>
                  <a:pt x="100609" y="205781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8" name="Picture 7" descr="Text&#10;&#10;Description automatically generated">
            <a:extLst>
              <a:ext uri="{FF2B5EF4-FFF2-40B4-BE49-F238E27FC236}">
                <a16:creationId xmlns:a16="http://schemas.microsoft.com/office/drawing/2014/main" id="{34E089EA-E740-4CA5-8C9C-ED00A55DE2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422" y="107037"/>
            <a:ext cx="2048256" cy="312445"/>
          </a:xfrm>
          <a:prstGeom prst="rect">
            <a:avLst/>
          </a:prstGeom>
        </p:spPr>
      </p:pic>
    </p:spTree>
    <p:extLst>
      <p:ext uri="{BB962C8B-B14F-4D97-AF65-F5344CB8AC3E}">
        <p14:creationId xmlns:p14="http://schemas.microsoft.com/office/powerpoint/2010/main" val="11570677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739789"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631167"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pic>
        <p:nvPicPr>
          <p:cNvPr id="12" name="Picture 11" descr="Text&#10;&#10;Description automatically generated">
            <a:extLst>
              <a:ext uri="{FF2B5EF4-FFF2-40B4-BE49-F238E27FC236}">
                <a16:creationId xmlns:a16="http://schemas.microsoft.com/office/drawing/2014/main" id="{71B6E725-52F4-4373-99A1-6CCA03DC9A9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47053" y="6420492"/>
            <a:ext cx="2048256" cy="312445"/>
          </a:xfrm>
          <a:prstGeom prst="rect">
            <a:avLst/>
          </a:prstGeom>
        </p:spPr>
      </p:pic>
    </p:spTree>
    <p:extLst>
      <p:ext uri="{BB962C8B-B14F-4D97-AF65-F5344CB8AC3E}">
        <p14:creationId xmlns:p14="http://schemas.microsoft.com/office/powerpoint/2010/main" val="29599148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2254825"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2146203"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pic>
        <p:nvPicPr>
          <p:cNvPr id="13" name="Picture 12" descr="Text&#10;&#10;Description automatically generated">
            <a:extLst>
              <a:ext uri="{FF2B5EF4-FFF2-40B4-BE49-F238E27FC236}">
                <a16:creationId xmlns:a16="http://schemas.microsoft.com/office/drawing/2014/main" id="{4BF15451-66C7-4FB9-9121-85C26B8391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47053" y="6420492"/>
            <a:ext cx="2048256" cy="312445"/>
          </a:xfrm>
          <a:prstGeom prst="rect">
            <a:avLst/>
          </a:prstGeom>
        </p:spPr>
      </p:pic>
    </p:spTree>
    <p:extLst>
      <p:ext uri="{BB962C8B-B14F-4D97-AF65-F5344CB8AC3E}">
        <p14:creationId xmlns:p14="http://schemas.microsoft.com/office/powerpoint/2010/main" val="19392398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7" name="Rectangle 6"/>
          <p:cNvSpPr/>
          <p:nvPr userDrawn="1"/>
        </p:nvSpPr>
        <p:spPr>
          <a:xfrm>
            <a:off x="-1" y="-1"/>
            <a:ext cx="10914681"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ectangle 19"/>
          <p:cNvSpPr/>
          <p:nvPr userDrawn="1"/>
        </p:nvSpPr>
        <p:spPr>
          <a:xfrm flipH="1">
            <a:off x="-35621" y="-15244"/>
            <a:ext cx="10757985"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31953" y="870385"/>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341257" y="361692"/>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1606550"/>
            <a:ext cx="6381750" cy="4255013"/>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pic>
        <p:nvPicPr>
          <p:cNvPr id="4" name="Picture 3" descr="A picture containing grass, field&#10;&#10;Description automatically generated">
            <a:extLst>
              <a:ext uri="{FF2B5EF4-FFF2-40B4-BE49-F238E27FC236}">
                <a16:creationId xmlns:a16="http://schemas.microsoft.com/office/drawing/2014/main" id="{FE7756BF-98FE-4DE0-BF65-0928C9CAE9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556750" y="-31824"/>
            <a:ext cx="2635250" cy="6892367"/>
          </a:xfrm>
          <a:prstGeom prst="flowChartDelay">
            <a:avLst/>
          </a:prstGeom>
        </p:spPr>
      </p:pic>
      <p:sp>
        <p:nvSpPr>
          <p:cNvPr id="6" name="Flowchart: Delay 5"/>
          <p:cNvSpPr/>
          <p:nvPr userDrawn="1"/>
        </p:nvSpPr>
        <p:spPr>
          <a:xfrm flipH="1">
            <a:off x="9444876" y="-47365"/>
            <a:ext cx="4011630" cy="6924375"/>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 name="connsiteX0" fmla="*/ 0 w 4384412"/>
              <a:gd name="connsiteY0" fmla="*/ 14514 h 6905068"/>
              <a:gd name="connsiteX1" fmla="*/ 2291064 w 4384412"/>
              <a:gd name="connsiteY1" fmla="*/ 0 h 6905068"/>
              <a:gd name="connsiteX2" fmla="*/ 4379345 w 4384412"/>
              <a:gd name="connsiteY2" fmla="*/ 3485191 h 6905068"/>
              <a:gd name="connsiteX3" fmla="*/ 2842607 w 4384412"/>
              <a:gd name="connsiteY3" fmla="*/ 6905068 h 6905068"/>
              <a:gd name="connsiteX4" fmla="*/ 0 w 4384412"/>
              <a:gd name="connsiteY4" fmla="*/ 6905067 h 6905068"/>
              <a:gd name="connsiteX5" fmla="*/ 0 w 4384412"/>
              <a:gd name="connsiteY5" fmla="*/ 14514 h 6905068"/>
              <a:gd name="connsiteX0" fmla="*/ 0 w 4381050"/>
              <a:gd name="connsiteY0" fmla="*/ 1814 h 6892368"/>
              <a:gd name="connsiteX1" fmla="*/ 2531647 w 4381050"/>
              <a:gd name="connsiteY1" fmla="*/ 0 h 6892368"/>
              <a:gd name="connsiteX2" fmla="*/ 4379345 w 4381050"/>
              <a:gd name="connsiteY2" fmla="*/ 3472491 h 6892368"/>
              <a:gd name="connsiteX3" fmla="*/ 2842607 w 4381050"/>
              <a:gd name="connsiteY3" fmla="*/ 6892368 h 6892368"/>
              <a:gd name="connsiteX4" fmla="*/ 0 w 4381050"/>
              <a:gd name="connsiteY4" fmla="*/ 6892367 h 6892368"/>
              <a:gd name="connsiteX5" fmla="*/ 0 w 4381050"/>
              <a:gd name="connsiteY5" fmla="*/ 1814 h 6892368"/>
              <a:gd name="connsiteX0" fmla="*/ 0 w 4383005"/>
              <a:gd name="connsiteY0" fmla="*/ 1814 h 6892368"/>
              <a:gd name="connsiteX1" fmla="*/ 2531647 w 4383005"/>
              <a:gd name="connsiteY1" fmla="*/ 0 h 6892368"/>
              <a:gd name="connsiteX2" fmla="*/ 4379345 w 4383005"/>
              <a:gd name="connsiteY2" fmla="*/ 3472491 h 6892368"/>
              <a:gd name="connsiteX3" fmla="*/ 2969581 w 4383005"/>
              <a:gd name="connsiteY3" fmla="*/ 6892368 h 6892368"/>
              <a:gd name="connsiteX4" fmla="*/ 0 w 4383005"/>
              <a:gd name="connsiteY4" fmla="*/ 6892367 h 6892368"/>
              <a:gd name="connsiteX5" fmla="*/ 0 w 4383005"/>
              <a:gd name="connsiteY5" fmla="*/ 1814 h 6892368"/>
              <a:gd name="connsiteX0" fmla="*/ 0 w 4223243"/>
              <a:gd name="connsiteY0" fmla="*/ 1814 h 6892368"/>
              <a:gd name="connsiteX1" fmla="*/ 2531647 w 4223243"/>
              <a:gd name="connsiteY1" fmla="*/ 0 h 6892368"/>
              <a:gd name="connsiteX2" fmla="*/ 4218956 w 4223243"/>
              <a:gd name="connsiteY2" fmla="*/ 3472491 h 6892368"/>
              <a:gd name="connsiteX3" fmla="*/ 2969581 w 4223243"/>
              <a:gd name="connsiteY3" fmla="*/ 6892368 h 6892368"/>
              <a:gd name="connsiteX4" fmla="*/ 0 w 4223243"/>
              <a:gd name="connsiteY4" fmla="*/ 6892367 h 6892368"/>
              <a:gd name="connsiteX5" fmla="*/ 0 w 4223243"/>
              <a:gd name="connsiteY5" fmla="*/ 1814 h 6892368"/>
              <a:gd name="connsiteX0" fmla="*/ 0 w 4222007"/>
              <a:gd name="connsiteY0" fmla="*/ 1814 h 6892367"/>
              <a:gd name="connsiteX1" fmla="*/ 2531647 w 4222007"/>
              <a:gd name="connsiteY1" fmla="*/ 0 h 6892367"/>
              <a:gd name="connsiteX2" fmla="*/ 4218956 w 4222007"/>
              <a:gd name="connsiteY2" fmla="*/ 3472491 h 6892367"/>
              <a:gd name="connsiteX3" fmla="*/ 2909435 w 4222007"/>
              <a:gd name="connsiteY3" fmla="*/ 6854268 h 6892367"/>
              <a:gd name="connsiteX4" fmla="*/ 0 w 4222007"/>
              <a:gd name="connsiteY4" fmla="*/ 6892367 h 6892367"/>
              <a:gd name="connsiteX5" fmla="*/ 0 w 4222007"/>
              <a:gd name="connsiteY5" fmla="*/ 1814 h 6892367"/>
              <a:gd name="connsiteX0" fmla="*/ 0 w 4222007"/>
              <a:gd name="connsiteY0" fmla="*/ 1814 h 6892367"/>
              <a:gd name="connsiteX1" fmla="*/ 2531647 w 4222007"/>
              <a:gd name="connsiteY1" fmla="*/ 0 h 6892367"/>
              <a:gd name="connsiteX2" fmla="*/ 4218956 w 4222007"/>
              <a:gd name="connsiteY2" fmla="*/ 3472491 h 6892367"/>
              <a:gd name="connsiteX3" fmla="*/ 2909435 w 4222007"/>
              <a:gd name="connsiteY3" fmla="*/ 6854268 h 6892367"/>
              <a:gd name="connsiteX4" fmla="*/ 0 w 4222007"/>
              <a:gd name="connsiteY4" fmla="*/ 6892367 h 6892367"/>
              <a:gd name="connsiteX5" fmla="*/ 0 w 4222007"/>
              <a:gd name="connsiteY5" fmla="*/ 1814 h 6892367"/>
              <a:gd name="connsiteX0" fmla="*/ 0 w 4222181"/>
              <a:gd name="connsiteY0" fmla="*/ 1814 h 6892367"/>
              <a:gd name="connsiteX1" fmla="*/ 2531647 w 4222181"/>
              <a:gd name="connsiteY1" fmla="*/ 0 h 6892367"/>
              <a:gd name="connsiteX2" fmla="*/ 4218956 w 4222181"/>
              <a:gd name="connsiteY2" fmla="*/ 3472491 h 6892367"/>
              <a:gd name="connsiteX3" fmla="*/ 2909435 w 4222181"/>
              <a:gd name="connsiteY3" fmla="*/ 6854268 h 6892367"/>
              <a:gd name="connsiteX4" fmla="*/ 0 w 4222181"/>
              <a:gd name="connsiteY4" fmla="*/ 6892367 h 6892367"/>
              <a:gd name="connsiteX5" fmla="*/ 0 w 4222181"/>
              <a:gd name="connsiteY5" fmla="*/ 1814 h 6892367"/>
              <a:gd name="connsiteX0" fmla="*/ 0 w 4221927"/>
              <a:gd name="connsiteY0" fmla="*/ 1814 h 6892367"/>
              <a:gd name="connsiteX1" fmla="*/ 2531647 w 4221927"/>
              <a:gd name="connsiteY1" fmla="*/ 0 h 6892367"/>
              <a:gd name="connsiteX2" fmla="*/ 4218956 w 4221927"/>
              <a:gd name="connsiteY2" fmla="*/ 3472491 h 6892367"/>
              <a:gd name="connsiteX3" fmla="*/ 2896069 w 4221927"/>
              <a:gd name="connsiteY3" fmla="*/ 6866968 h 6892367"/>
              <a:gd name="connsiteX4" fmla="*/ 0 w 4221927"/>
              <a:gd name="connsiteY4" fmla="*/ 6892367 h 6892367"/>
              <a:gd name="connsiteX5" fmla="*/ 0 w 4221927"/>
              <a:gd name="connsiteY5" fmla="*/ 1814 h 689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1927" h="6892367">
                <a:moveTo>
                  <a:pt x="0" y="1814"/>
                </a:moveTo>
                <a:lnTo>
                  <a:pt x="2531647" y="0"/>
                </a:lnTo>
                <a:cubicBezTo>
                  <a:pt x="3659075" y="14514"/>
                  <a:pt x="4158219" y="2327996"/>
                  <a:pt x="4218956" y="3472491"/>
                </a:cubicBezTo>
                <a:cubicBezTo>
                  <a:pt x="4279693" y="4616986"/>
                  <a:pt x="3394790" y="6828868"/>
                  <a:pt x="2896069" y="6866968"/>
                </a:cubicBezTo>
                <a:cubicBezTo>
                  <a:pt x="2694788" y="6873318"/>
                  <a:pt x="969812" y="6879667"/>
                  <a:pt x="0" y="6892367"/>
                </a:cubicBezTo>
                <a:lnTo>
                  <a:pt x="0" y="18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12768CEE-3B48-42D6-8EC1-1B7F72D844E4}"/>
              </a:ext>
            </a:extLst>
          </p:cNvPr>
          <p:cNvSpPr/>
          <p:nvPr userDrawn="1"/>
        </p:nvSpPr>
        <p:spPr>
          <a:xfrm rot="5400000">
            <a:off x="10328634" y="1840599"/>
            <a:ext cx="1619740" cy="1338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AF4E2F94-CDC2-437A-8D59-CB8985515A56}"/>
              </a:ext>
            </a:extLst>
          </p:cNvPr>
          <p:cNvSpPr>
            <a:spLocks noGrp="1"/>
          </p:cNvSpPr>
          <p:nvPr>
            <p:ph type="ctrTitle" hasCustomPrompt="1"/>
          </p:nvPr>
        </p:nvSpPr>
        <p:spPr>
          <a:xfrm rot="5400000" flipH="1">
            <a:off x="9104253" y="3087952"/>
            <a:ext cx="4848813" cy="646582"/>
          </a:xfrm>
          <a:prstGeom prst="rect">
            <a:avLst/>
          </a:prstGeom>
        </p:spPr>
        <p:txBody>
          <a:bodyPr anchor="b">
            <a:normAutofit/>
          </a:bodyPr>
          <a:lstStyle>
            <a:lvl1pPr algn="l">
              <a:defRPr sz="3600" spc="300">
                <a:solidFill>
                  <a:schemeClr val="bg1"/>
                </a:solidFill>
              </a:defRPr>
            </a:lvl1pPr>
          </a:lstStyle>
          <a:p>
            <a:r>
              <a:rPr lang="en-US" dirty="0"/>
              <a:t>Click to edit title</a:t>
            </a:r>
          </a:p>
        </p:txBody>
      </p:sp>
      <p:sp>
        <p:nvSpPr>
          <p:cNvPr id="16" name="Arc 12">
            <a:extLst>
              <a:ext uri="{FF2B5EF4-FFF2-40B4-BE49-F238E27FC236}">
                <a16:creationId xmlns:a16="http://schemas.microsoft.com/office/drawing/2014/main" id="{9E4AAE77-8EC2-413A-B2FC-CF36E1359C46}"/>
              </a:ext>
            </a:extLst>
          </p:cNvPr>
          <p:cNvSpPr/>
          <p:nvPr userDrawn="1"/>
        </p:nvSpPr>
        <p:spPr>
          <a:xfrm rot="13004806">
            <a:off x="7178474" y="188718"/>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w="317500">
            <a:gradFill flip="none" rotWithShape="1">
              <a:gsLst>
                <a:gs pos="0">
                  <a:schemeClr val="accent3"/>
                </a:gs>
                <a:gs pos="48000">
                  <a:schemeClr val="accent3">
                    <a:lumMod val="97000"/>
                    <a:lumOff val="3000"/>
                  </a:schemeClr>
                </a:gs>
                <a:gs pos="100000">
                  <a:schemeClr val="accent3">
                    <a:lumMod val="60000"/>
                    <a:lumOff val="40000"/>
                  </a:schemeClr>
                </a:gs>
              </a:gsLst>
              <a:lin ang="16200000" scaled="1"/>
              <a:tileRect/>
            </a:gra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97621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A)">
    <p:spTree>
      <p:nvGrpSpPr>
        <p:cNvPr id="1" name=""/>
        <p:cNvGrpSpPr/>
        <p:nvPr/>
      </p:nvGrpSpPr>
      <p:grpSpPr>
        <a:xfrm>
          <a:off x="0" y="0"/>
          <a:ext cx="0" cy="0"/>
          <a:chOff x="0" y="0"/>
          <a:chExt cx="0" cy="0"/>
        </a:xfrm>
      </p:grpSpPr>
      <p:sp>
        <p:nvSpPr>
          <p:cNvPr id="10" name="Rectangle 9"/>
          <p:cNvSpPr/>
          <p:nvPr userDrawn="1"/>
        </p:nvSpPr>
        <p:spPr>
          <a:xfrm>
            <a:off x="0" y="0"/>
            <a:ext cx="1222423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5">
            <a:extLst>
              <a:ext uri="{FF2B5EF4-FFF2-40B4-BE49-F238E27FC236}">
                <a16:creationId xmlns:a16="http://schemas.microsoft.com/office/drawing/2014/main" id="{EDFE3FB6-4238-42A2-8B72-69697B6477C8}"/>
              </a:ext>
            </a:extLst>
          </p:cNvPr>
          <p:cNvSpPr>
            <a:spLocks/>
          </p:cNvSpPr>
          <p:nvPr userDrawn="1"/>
        </p:nvSpPr>
        <p:spPr bwMode="auto">
          <a:xfrm>
            <a:off x="6171472" y="0"/>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a:blip r:embed="rId2"/>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1" name="Group 10">
            <a:extLst>
              <a:ext uri="{FF2B5EF4-FFF2-40B4-BE49-F238E27FC236}">
                <a16:creationId xmlns:a16="http://schemas.microsoft.com/office/drawing/2014/main" id="{F13533E7-0A5C-49DD-B78D-9F9FFE21CAFC}"/>
              </a:ext>
            </a:extLst>
          </p:cNvPr>
          <p:cNvGrpSpPr/>
          <p:nvPr userDrawn="1"/>
        </p:nvGrpSpPr>
        <p:grpSpPr>
          <a:xfrm>
            <a:off x="6771158" y="-782751"/>
            <a:ext cx="4102257" cy="6684786"/>
            <a:chOff x="6771158" y="-782751"/>
            <a:chExt cx="4102257" cy="6684786"/>
          </a:xfrm>
        </p:grpSpPr>
        <p:sp>
          <p:nvSpPr>
            <p:cNvPr id="14" name="Arc 11">
              <a:extLst>
                <a:ext uri="{FF2B5EF4-FFF2-40B4-BE49-F238E27FC236}">
                  <a16:creationId xmlns:a16="http://schemas.microsoft.com/office/drawing/2014/main" id="{782098C7-FF27-494C-9C5A-B408DD8644FA}"/>
                </a:ext>
              </a:extLst>
            </p:cNvPr>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1">
              <a:extLst>
                <a:ext uri="{FF2B5EF4-FFF2-40B4-BE49-F238E27FC236}">
                  <a16:creationId xmlns:a16="http://schemas.microsoft.com/office/drawing/2014/main" id="{ACD18FC2-20D0-4C24-B932-D0A85F91191F}"/>
                </a:ext>
              </a:extLst>
            </p:cNvPr>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2" name="Picture 3">
            <a:extLst>
              <a:ext uri="{FF2B5EF4-FFF2-40B4-BE49-F238E27FC236}">
                <a16:creationId xmlns:a16="http://schemas.microsoft.com/office/drawing/2014/main" id="{AEEB324A-31ED-4737-83FA-F917BCBB3C63}"/>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8178746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Highlights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193FC96-77F4-445A-9A33-A1ABF1ADF1AE}"/>
              </a:ext>
            </a:extLst>
          </p:cNvPr>
          <p:cNvSpPr/>
          <p:nvPr userDrawn="1"/>
        </p:nvSpPr>
        <p:spPr>
          <a:xfrm rot="10800000">
            <a:off x="7968095" y="0"/>
            <a:ext cx="4223905" cy="6858000"/>
          </a:xfrm>
          <a:prstGeom prst="rect">
            <a:avLst/>
          </a:prstGeom>
          <a:gradFill flip="none" rotWithShape="1">
            <a:gsLst>
              <a:gs pos="0">
                <a:srgbClr val="001B50"/>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userDrawn="1"/>
        </p:nvSpPr>
        <p:spPr>
          <a:xfrm>
            <a:off x="0" y="1184967"/>
            <a:ext cx="7968095" cy="5739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665797" y="862898"/>
            <a:ext cx="1619740" cy="1338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57"/>
          <p:cNvSpPr>
            <a:spLocks noGrp="1"/>
          </p:cNvSpPr>
          <p:nvPr>
            <p:ph type="body" sz="quarter" idx="13" hasCustomPrompt="1"/>
          </p:nvPr>
        </p:nvSpPr>
        <p:spPr>
          <a:xfrm>
            <a:off x="8132607" y="800517"/>
            <a:ext cx="3188863" cy="669937"/>
          </a:xfrm>
        </p:spPr>
        <p:txBody>
          <a:bodyPr/>
          <a:lstStyle>
            <a:lvl1pPr marL="0" indent="0">
              <a:buNone/>
              <a:defRPr sz="5400" b="1">
                <a:solidFill>
                  <a:schemeClr val="accent3"/>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8132606" y="1388821"/>
            <a:ext cx="3036451" cy="343545"/>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8149706" y="2222550"/>
            <a:ext cx="3188863" cy="669937"/>
          </a:xfrm>
        </p:spPr>
        <p:txBody>
          <a:bodyPr/>
          <a:lstStyle>
            <a:lvl1pPr marL="0" indent="0">
              <a:buNone/>
              <a:defRPr sz="5400" b="1">
                <a:solidFill>
                  <a:schemeClr val="accent3"/>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8149706" y="2806767"/>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8132607" y="3700222"/>
            <a:ext cx="3188863" cy="669937"/>
          </a:xfrm>
        </p:spPr>
        <p:txBody>
          <a:bodyPr/>
          <a:lstStyle>
            <a:lvl1pPr marL="0" indent="0">
              <a:buNone/>
              <a:defRPr sz="5400" b="1">
                <a:solidFill>
                  <a:schemeClr val="accent3"/>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8132605" y="4323219"/>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9" name="Text Placeholder 57"/>
          <p:cNvSpPr>
            <a:spLocks noGrp="1"/>
          </p:cNvSpPr>
          <p:nvPr>
            <p:ph type="body" sz="quarter" idx="19" hasCustomPrompt="1"/>
          </p:nvPr>
        </p:nvSpPr>
        <p:spPr>
          <a:xfrm>
            <a:off x="8149706" y="5122255"/>
            <a:ext cx="3188863" cy="669937"/>
          </a:xfrm>
        </p:spPr>
        <p:txBody>
          <a:bodyPr/>
          <a:lstStyle>
            <a:lvl1pPr marL="0" indent="0">
              <a:buNone/>
              <a:defRPr sz="5400" b="1">
                <a:solidFill>
                  <a:schemeClr val="accent3"/>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8154536" y="5694112"/>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557175" y="350737"/>
            <a:ext cx="4995862" cy="631825"/>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3200" b="1" baseline="0" dirty="0">
                <a:ln w="9525">
                  <a:solidFill>
                    <a:schemeClr val="bg1"/>
                  </a:solidFill>
                  <a:prstDash val="solid"/>
                </a:ln>
                <a:solidFill>
                  <a:schemeClr val="accent5"/>
                </a:solidFill>
                <a:effectLst>
                  <a:outerShdw blurRad="50800" dist="38100" dir="2700000" algn="tl" rotWithShape="0">
                    <a:prstClr val="black">
                      <a:alpha val="40000"/>
                    </a:prstClr>
                  </a:outerShdw>
                </a:effectLst>
                <a:latin typeface="+mj-lt"/>
                <a:ea typeface="+mj-ea"/>
                <a:cs typeface="+mj-cs"/>
              </a:defRPr>
            </a:lvl1pPr>
          </a:lstStyle>
          <a:p>
            <a:pPr marL="0" lvl="0" indent="0"/>
            <a:r>
              <a:rPr lang="en-US" dirty="0"/>
              <a:t>SLIDE TITLE</a:t>
            </a:r>
          </a:p>
        </p:txBody>
      </p:sp>
      <p:sp>
        <p:nvSpPr>
          <p:cNvPr id="3" name="Content Placeholder 2"/>
          <p:cNvSpPr>
            <a:spLocks noGrp="1"/>
          </p:cNvSpPr>
          <p:nvPr>
            <p:ph sz="quarter" idx="39" hasCustomPrompt="1"/>
          </p:nvPr>
        </p:nvSpPr>
        <p:spPr>
          <a:xfrm>
            <a:off x="557175" y="1667940"/>
            <a:ext cx="6562053" cy="4313312"/>
          </a:xfrm>
        </p:spPr>
        <p:txBody>
          <a:bodyPr/>
          <a:lstStyle>
            <a:lvl1pPr>
              <a:defRPr>
                <a:solidFill>
                  <a:srgbClr val="133D8D"/>
                </a:solidFill>
                <a:latin typeface="Gill Sans MT" panose="020B0502020104020203" pitchFamily="34" charset="0"/>
              </a:defRPr>
            </a:lvl1pPr>
            <a:lvl2pPr>
              <a:buClr>
                <a:schemeClr val="accent3"/>
              </a:buClr>
              <a:defRPr>
                <a:solidFill>
                  <a:schemeClr val="accent5">
                    <a:lumMod val="75000"/>
                  </a:schemeClr>
                </a:solidFill>
                <a:latin typeface="Gill Sans MT" panose="020B0502020104020203" pitchFamily="34" charset="0"/>
              </a:defRPr>
            </a:lvl2pPr>
            <a:lvl3pPr>
              <a:buClr>
                <a:schemeClr val="accent3"/>
              </a:buClr>
              <a:defRPr>
                <a:solidFill>
                  <a:schemeClr val="accent5">
                    <a:lumMod val="75000"/>
                  </a:schemeClr>
                </a:solidFill>
                <a:latin typeface="Gill Sans MT" panose="020B0502020104020203" pitchFamily="34" charset="0"/>
              </a:defRPr>
            </a:lvl3pPr>
            <a:lvl4pPr>
              <a:buClr>
                <a:schemeClr val="accent3"/>
              </a:buClr>
              <a:defRPr>
                <a:solidFill>
                  <a:schemeClr val="accent5">
                    <a:lumMod val="75000"/>
                  </a:schemeClr>
                </a:solidFill>
                <a:latin typeface="Gill Sans MT" panose="020B0502020104020203" pitchFamily="34" charset="0"/>
              </a:defRPr>
            </a:lvl4pPr>
            <a:lvl5pPr>
              <a:buClr>
                <a:schemeClr val="accent3"/>
              </a:buClr>
              <a:defRPr>
                <a:solidFill>
                  <a:schemeClr val="accent5">
                    <a:lumMod val="75000"/>
                  </a:schemeClr>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rc 12"/>
          <p:cNvSpPr/>
          <p:nvPr userDrawn="1"/>
        </p:nvSpPr>
        <p:spPr>
          <a:xfrm rot="2424855">
            <a:off x="8011323" y="1257862"/>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171468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18" name="Rectangle 17"/>
          <p:cNvSpPr/>
          <p:nvPr userDrawn="1"/>
        </p:nvSpPr>
        <p:spPr>
          <a:xfrm>
            <a:off x="-2415" y="-17794"/>
            <a:ext cx="7968095" cy="1202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7968095" y="0"/>
            <a:ext cx="4223905" cy="6858000"/>
          </a:xfrm>
          <a:prstGeom prst="rect">
            <a:avLst/>
          </a:prstGeom>
          <a:gradFill flip="none" rotWithShape="1">
            <a:gsLst>
              <a:gs pos="0">
                <a:srgbClr val="002060"/>
              </a:gs>
              <a:gs pos="50000">
                <a:srgbClr val="160054"/>
              </a:gs>
              <a:gs pos="100000">
                <a:srgbClr val="00206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1184967"/>
            <a:ext cx="7968095" cy="5739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57"/>
          <p:cNvSpPr>
            <a:spLocks noGrp="1"/>
          </p:cNvSpPr>
          <p:nvPr>
            <p:ph type="body" sz="quarter" idx="13" hasCustomPrompt="1"/>
          </p:nvPr>
        </p:nvSpPr>
        <p:spPr>
          <a:xfrm>
            <a:off x="8132607" y="688473"/>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8132606" y="1276777"/>
            <a:ext cx="3036451" cy="343545"/>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8149706" y="2110506"/>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8149706" y="2694723"/>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8132607" y="3588178"/>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8132605" y="4211175"/>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9" name="Text Placeholder 57"/>
          <p:cNvSpPr>
            <a:spLocks noGrp="1"/>
          </p:cNvSpPr>
          <p:nvPr>
            <p:ph type="body" sz="quarter" idx="19" hasCustomPrompt="1"/>
          </p:nvPr>
        </p:nvSpPr>
        <p:spPr>
          <a:xfrm>
            <a:off x="8149706" y="5010211"/>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8154536" y="5582068"/>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557175" y="364913"/>
            <a:ext cx="4995862" cy="631825"/>
          </a:xfrm>
        </p:spPr>
        <p:txBody>
          <a:bodyPr>
            <a:normAutofit/>
          </a:bodyPr>
          <a:lstStyle>
            <a:lvl1pPr marL="0" indent="0">
              <a:buNone/>
              <a:defRPr sz="2600" b="1" baseline="0">
                <a:solidFill>
                  <a:srgbClr val="133D8D"/>
                </a:solidFill>
                <a:latin typeface="Gill Sans MT" panose="020B0502020104020203" pitchFamily="34" charset="0"/>
              </a:defRPr>
            </a:lvl1pPr>
          </a:lstStyle>
          <a:p>
            <a:pPr lvl="0"/>
            <a:r>
              <a:rPr lang="en-US" dirty="0"/>
              <a:t>SLIDE TITLE</a:t>
            </a:r>
          </a:p>
        </p:txBody>
      </p:sp>
      <p:sp>
        <p:nvSpPr>
          <p:cNvPr id="3" name="Content Placeholder 2"/>
          <p:cNvSpPr>
            <a:spLocks noGrp="1"/>
          </p:cNvSpPr>
          <p:nvPr>
            <p:ph sz="quarter" idx="39" hasCustomPrompt="1"/>
          </p:nvPr>
        </p:nvSpPr>
        <p:spPr>
          <a:xfrm>
            <a:off x="557175" y="1667940"/>
            <a:ext cx="6562053" cy="4313312"/>
          </a:xfrm>
        </p:spPr>
        <p:txBody>
          <a:bodyPr/>
          <a:lstStyle>
            <a:lvl1pPr>
              <a:defRPr>
                <a:solidFill>
                  <a:srgbClr val="133D8D"/>
                </a:solidFill>
                <a:latin typeface="Gill Sans MT" panose="020B0502020104020203" pitchFamily="34" charset="0"/>
              </a:defRPr>
            </a:lvl1pPr>
            <a:lvl2pPr>
              <a:defRPr>
                <a:solidFill>
                  <a:schemeClr val="accent5">
                    <a:lumMod val="75000"/>
                  </a:schemeClr>
                </a:solidFill>
                <a:latin typeface="Gill Sans MT" panose="020B0502020104020203" pitchFamily="34" charset="0"/>
              </a:defRPr>
            </a:lvl2pPr>
            <a:lvl3pPr>
              <a:defRPr>
                <a:solidFill>
                  <a:schemeClr val="accent5">
                    <a:lumMod val="75000"/>
                  </a:schemeClr>
                </a:solidFill>
                <a:latin typeface="Gill Sans MT" panose="020B0502020104020203" pitchFamily="34" charset="0"/>
              </a:defRPr>
            </a:lvl3pPr>
            <a:lvl4pPr>
              <a:defRPr>
                <a:solidFill>
                  <a:schemeClr val="accent5">
                    <a:lumMod val="75000"/>
                  </a:schemeClr>
                </a:solidFill>
                <a:latin typeface="Gill Sans MT" panose="020B0502020104020203" pitchFamily="34" charset="0"/>
              </a:defRPr>
            </a:lvl4pPr>
            <a:lvl5pPr>
              <a:defRPr>
                <a:solidFill>
                  <a:schemeClr val="accent5">
                    <a:lumMod val="75000"/>
                  </a:schemeClr>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rc 12"/>
          <p:cNvSpPr/>
          <p:nvPr userDrawn="1"/>
        </p:nvSpPr>
        <p:spPr>
          <a:xfrm rot="2424855">
            <a:off x="8011323" y="1257862"/>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Rectangle 18"/>
          <p:cNvSpPr/>
          <p:nvPr userDrawn="1"/>
        </p:nvSpPr>
        <p:spPr>
          <a:xfrm>
            <a:off x="10877216" y="6590397"/>
            <a:ext cx="1314784" cy="215444"/>
          </a:xfrm>
          <a:prstGeom prst="rect">
            <a:avLst/>
          </a:prstGeom>
        </p:spPr>
        <p:txBody>
          <a:bodyPr wrap="none">
            <a:spAutoFit/>
          </a:bodyPr>
          <a:lstStyle/>
          <a:p>
            <a:r>
              <a:rPr lang="en-US" sz="800" dirty="0">
                <a:solidFill>
                  <a:schemeClr val="bg1"/>
                </a:solidFill>
              </a:rPr>
              <a:t>Copyright © 2022 Eurofins </a:t>
            </a:r>
          </a:p>
        </p:txBody>
      </p:sp>
      <p:pic>
        <p:nvPicPr>
          <p:cNvPr id="20" name="Picture 19" descr="Text&#10;&#10;Description automatically generated">
            <a:extLst>
              <a:ext uri="{FF2B5EF4-FFF2-40B4-BE49-F238E27FC236}">
                <a16:creationId xmlns:a16="http://schemas.microsoft.com/office/drawing/2014/main" id="{DBB1E95C-D2CD-4E69-A37C-2B674D5A51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6038" y="6464224"/>
            <a:ext cx="2049499" cy="311296"/>
          </a:xfrm>
          <a:prstGeom prst="rect">
            <a:avLst/>
          </a:prstGeom>
        </p:spPr>
      </p:pic>
    </p:spTree>
    <p:extLst>
      <p:ext uri="{BB962C8B-B14F-4D97-AF65-F5344CB8AC3E}">
        <p14:creationId xmlns:p14="http://schemas.microsoft.com/office/powerpoint/2010/main" val="16636510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ouble Image and Text">
    <p:spTree>
      <p:nvGrpSpPr>
        <p:cNvPr id="1" name=""/>
        <p:cNvGrpSpPr/>
        <p:nvPr/>
      </p:nvGrpSpPr>
      <p:grpSpPr>
        <a:xfrm>
          <a:off x="0" y="0"/>
          <a:ext cx="0" cy="0"/>
          <a:chOff x="0" y="0"/>
          <a:chExt cx="0" cy="0"/>
        </a:xfrm>
      </p:grpSpPr>
      <p:sp>
        <p:nvSpPr>
          <p:cNvPr id="17" name="Rectangle 16"/>
          <p:cNvSpPr/>
          <p:nvPr userDrawn="1"/>
        </p:nvSpPr>
        <p:spPr>
          <a:xfrm>
            <a:off x="5661658" y="1"/>
            <a:ext cx="6530341" cy="58306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71"/>
          <p:cNvSpPr>
            <a:spLocks noGrp="1"/>
          </p:cNvSpPr>
          <p:nvPr>
            <p:ph type="body" sz="quarter" idx="21" hasCustomPrompt="1"/>
          </p:nvPr>
        </p:nvSpPr>
        <p:spPr>
          <a:xfrm>
            <a:off x="557175" y="36491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16" name="Rectangle 15"/>
          <p:cNvSpPr/>
          <p:nvPr userDrawn="1"/>
        </p:nvSpPr>
        <p:spPr>
          <a:xfrm>
            <a:off x="0" y="5830645"/>
            <a:ext cx="12192000" cy="102735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2"/>
          <p:cNvSpPr/>
          <p:nvPr userDrawn="1"/>
        </p:nvSpPr>
        <p:spPr>
          <a:xfrm rot="2424855">
            <a:off x="2395138" y="1324546"/>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Arc 12"/>
          <p:cNvSpPr/>
          <p:nvPr userDrawn="1"/>
        </p:nvSpPr>
        <p:spPr>
          <a:xfrm rot="13004806">
            <a:off x="8795689" y="49019"/>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1" name="Text Placeholder 20"/>
          <p:cNvSpPr>
            <a:spLocks noGrp="1"/>
          </p:cNvSpPr>
          <p:nvPr>
            <p:ph type="body" sz="quarter" idx="22" hasCustomPrompt="1"/>
          </p:nvPr>
        </p:nvSpPr>
        <p:spPr>
          <a:xfrm>
            <a:off x="552502" y="1275403"/>
            <a:ext cx="4775200" cy="4554538"/>
          </a:xfrm>
        </p:spPr>
        <p:txBody>
          <a:bodyPr>
            <a:normAutofit/>
          </a:bodyPr>
          <a:lstStyle>
            <a:lvl1pPr>
              <a:defRPr sz="3200">
                <a:solidFill>
                  <a:srgbClr val="002060"/>
                </a:solidFill>
                <a:latin typeface="Gill Sans MT" panose="020B0502020104020203" pitchFamily="34" charset="0"/>
              </a:defRPr>
            </a:lvl1pPr>
            <a:lvl2pPr>
              <a:defRPr sz="2800">
                <a:solidFill>
                  <a:srgbClr val="002060"/>
                </a:solidFill>
                <a:latin typeface="Gill Sans MT" panose="020B0502020104020203" pitchFamily="34" charset="0"/>
              </a:defRPr>
            </a:lvl2pPr>
            <a:lvl3pPr>
              <a:defRPr sz="2400">
                <a:solidFill>
                  <a:srgbClr val="002060"/>
                </a:solidFill>
                <a:latin typeface="Gill Sans MT" panose="020B0502020104020203" pitchFamily="34" charset="0"/>
              </a:defRPr>
            </a:lvl3pPr>
            <a:lvl4pPr>
              <a:defRPr sz="2000">
                <a:solidFill>
                  <a:srgbClr val="002060"/>
                </a:solidFill>
                <a:latin typeface="Gill Sans MT" panose="020B0502020104020203" pitchFamily="34" charset="0"/>
              </a:defRPr>
            </a:lvl4pPr>
            <a:lvl5pPr>
              <a:defRPr sz="2000">
                <a:solidFill>
                  <a:srgbClr val="002060"/>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23" hasCustomPrompt="1"/>
          </p:nvPr>
        </p:nvSpPr>
        <p:spPr>
          <a:xfrm>
            <a:off x="5984875" y="365125"/>
            <a:ext cx="5883275" cy="5302250"/>
          </a:xfrm>
        </p:spPr>
        <p:txBody>
          <a:body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13" name="Picture 12" descr="Text&#10;&#10;Description automatically generated">
            <a:extLst>
              <a:ext uri="{FF2B5EF4-FFF2-40B4-BE49-F238E27FC236}">
                <a16:creationId xmlns:a16="http://schemas.microsoft.com/office/drawing/2014/main" id="{A06D5BEF-06BE-4E48-B5EB-0A43FCD7F1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7053" y="6420492"/>
            <a:ext cx="2048256" cy="312445"/>
          </a:xfrm>
          <a:prstGeom prst="rect">
            <a:avLst/>
          </a:prstGeom>
        </p:spPr>
      </p:pic>
    </p:spTree>
    <p:extLst>
      <p:ext uri="{BB962C8B-B14F-4D97-AF65-F5344CB8AC3E}">
        <p14:creationId xmlns:p14="http://schemas.microsoft.com/office/powerpoint/2010/main" val="374364492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endParaRPr lang="en-GB" altLang="en-US" dirty="0"/>
          </a:p>
        </p:txBody>
      </p:sp>
      <p:pic>
        <p:nvPicPr>
          <p:cNvPr id="3" name="Picture 2" descr="Text&#10;&#10;Description automatically generated">
            <a:extLst>
              <a:ext uri="{FF2B5EF4-FFF2-40B4-BE49-F238E27FC236}">
                <a16:creationId xmlns:a16="http://schemas.microsoft.com/office/drawing/2014/main" id="{8854AE4E-9F37-4EBC-BAFB-47CDE0EB43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4343" y="6300311"/>
            <a:ext cx="2049499" cy="311296"/>
          </a:xfrm>
          <a:prstGeom prst="rect">
            <a:avLst/>
          </a:prstGeom>
        </p:spPr>
      </p:pic>
    </p:spTree>
    <p:extLst>
      <p:ext uri="{BB962C8B-B14F-4D97-AF65-F5344CB8AC3E}">
        <p14:creationId xmlns:p14="http://schemas.microsoft.com/office/powerpoint/2010/main" val="22912501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Header (B)">
    <p:spTree>
      <p:nvGrpSpPr>
        <p:cNvPr id="1" name=""/>
        <p:cNvGrpSpPr/>
        <p:nvPr/>
      </p:nvGrpSpPr>
      <p:grpSpPr>
        <a:xfrm>
          <a:off x="0" y="0"/>
          <a:ext cx="0" cy="0"/>
          <a:chOff x="0" y="0"/>
          <a:chExt cx="0" cy="0"/>
        </a:xfrm>
      </p:grpSpPr>
      <p:pic>
        <p:nvPicPr>
          <p:cNvPr id="5" name="Picture 4" descr="A picture containing text, hall&#10;&#10;Description automatically generated">
            <a:extLst>
              <a:ext uri="{FF2B5EF4-FFF2-40B4-BE49-F238E27FC236}">
                <a16:creationId xmlns:a16="http://schemas.microsoft.com/office/drawing/2014/main" id="{7A1E08E9-E01F-4217-BB40-E1F433B733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0" name="Rectangle 9"/>
          <p:cNvSpPr/>
          <p:nvPr userDrawn="1"/>
        </p:nvSpPr>
        <p:spPr>
          <a:xfrm>
            <a:off x="12699" y="1"/>
            <a:ext cx="12192001" cy="685800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4" name="Freeform 5">
            <a:extLst>
              <a:ext uri="{FF2B5EF4-FFF2-40B4-BE49-F238E27FC236}">
                <a16:creationId xmlns:a16="http://schemas.microsoft.com/office/drawing/2014/main" id="{D33749CA-98AD-49EC-94D1-333BEEA0CA9B}"/>
              </a:ext>
            </a:extLst>
          </p:cNvPr>
          <p:cNvSpPr>
            <a:spLocks/>
          </p:cNvSpPr>
          <p:nvPr userDrawn="1"/>
        </p:nvSpPr>
        <p:spPr bwMode="auto">
          <a:xfrm>
            <a:off x="6159499" y="-1"/>
            <a:ext cx="6036575"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6" name="Group 5">
            <a:extLst>
              <a:ext uri="{FF2B5EF4-FFF2-40B4-BE49-F238E27FC236}">
                <a16:creationId xmlns:a16="http://schemas.microsoft.com/office/drawing/2014/main" id="{445EDD17-0B26-4611-ABA9-6389314E7F96}"/>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5" name="Picture 3">
            <a:extLst>
              <a:ext uri="{FF2B5EF4-FFF2-40B4-BE49-F238E27FC236}">
                <a16:creationId xmlns:a16="http://schemas.microsoft.com/office/drawing/2014/main" id="{4C62E6CB-EC55-4018-9B05-BCEB910A1CA1}"/>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9746836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Header (A)">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3955"/>
            <a:ext cx="12192002" cy="6861955"/>
          </a:xfrm>
          <a:prstGeom prst="rect">
            <a:avLst/>
          </a:prstGeom>
        </p:spPr>
      </p:pic>
      <p:sp>
        <p:nvSpPr>
          <p:cNvPr id="10" name="Rectangle 9"/>
          <p:cNvSpPr/>
          <p:nvPr userDrawn="1"/>
        </p:nvSpPr>
        <p:spPr>
          <a:xfrm>
            <a:off x="1" y="0"/>
            <a:ext cx="1222423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8" name="Freeform 5">
            <a:extLst>
              <a:ext uri="{FF2B5EF4-FFF2-40B4-BE49-F238E27FC236}">
                <a16:creationId xmlns:a16="http://schemas.microsoft.com/office/drawing/2014/main" id="{EDFE3FB6-4238-42A2-8B72-69697B6477C8}"/>
              </a:ext>
            </a:extLst>
          </p:cNvPr>
          <p:cNvSpPr>
            <a:spLocks/>
          </p:cNvSpPr>
          <p:nvPr userDrawn="1"/>
        </p:nvSpPr>
        <p:spPr bwMode="auto">
          <a:xfrm>
            <a:off x="6171472" y="0"/>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1" name="Group 10">
            <a:extLst>
              <a:ext uri="{FF2B5EF4-FFF2-40B4-BE49-F238E27FC236}">
                <a16:creationId xmlns:a16="http://schemas.microsoft.com/office/drawing/2014/main" id="{F13533E7-0A5C-49DD-B78D-9F9FFE21CAFC}"/>
              </a:ext>
            </a:extLst>
          </p:cNvPr>
          <p:cNvGrpSpPr/>
          <p:nvPr userDrawn="1"/>
        </p:nvGrpSpPr>
        <p:grpSpPr>
          <a:xfrm>
            <a:off x="6771158" y="-782751"/>
            <a:ext cx="4102257" cy="6684786"/>
            <a:chOff x="6771158" y="-782751"/>
            <a:chExt cx="4102257" cy="6684786"/>
          </a:xfrm>
        </p:grpSpPr>
        <p:sp>
          <p:nvSpPr>
            <p:cNvPr id="14" name="Arc 11">
              <a:extLst>
                <a:ext uri="{FF2B5EF4-FFF2-40B4-BE49-F238E27FC236}">
                  <a16:creationId xmlns:a16="http://schemas.microsoft.com/office/drawing/2014/main" id="{782098C7-FF27-494C-9C5A-B408DD8644FA}"/>
                </a:ext>
              </a:extLst>
            </p:cNvPr>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1">
              <a:extLst>
                <a:ext uri="{FF2B5EF4-FFF2-40B4-BE49-F238E27FC236}">
                  <a16:creationId xmlns:a16="http://schemas.microsoft.com/office/drawing/2014/main" id="{ACD18FC2-20D0-4C24-B932-D0A85F91191F}"/>
                </a:ext>
              </a:extLst>
            </p:cNvPr>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2" name="Picture 3">
            <a:extLst>
              <a:ext uri="{FF2B5EF4-FFF2-40B4-BE49-F238E27FC236}">
                <a16:creationId xmlns:a16="http://schemas.microsoft.com/office/drawing/2014/main" id="{5A4B6685-042E-40F0-B217-4FE1CE3396AE}"/>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041297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Section Header (A)">
    <p:spTree>
      <p:nvGrpSpPr>
        <p:cNvPr id="1" name=""/>
        <p:cNvGrpSpPr/>
        <p:nvPr/>
      </p:nvGrpSpPr>
      <p:grpSpPr>
        <a:xfrm>
          <a:off x="0" y="0"/>
          <a:ext cx="0" cy="0"/>
          <a:chOff x="0" y="0"/>
          <a:chExt cx="0" cy="0"/>
        </a:xfrm>
      </p:grpSpPr>
      <p:sp>
        <p:nvSpPr>
          <p:cNvPr id="10" name="Rectangle 9"/>
          <p:cNvSpPr/>
          <p:nvPr userDrawn="1"/>
        </p:nvSpPr>
        <p:spPr>
          <a:xfrm>
            <a:off x="0" y="0"/>
            <a:ext cx="1222423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5">
            <a:extLst>
              <a:ext uri="{FF2B5EF4-FFF2-40B4-BE49-F238E27FC236}">
                <a16:creationId xmlns:a16="http://schemas.microsoft.com/office/drawing/2014/main" id="{EDFE3FB6-4238-42A2-8B72-69697B6477C8}"/>
              </a:ext>
            </a:extLst>
          </p:cNvPr>
          <p:cNvSpPr>
            <a:spLocks/>
          </p:cNvSpPr>
          <p:nvPr userDrawn="1"/>
        </p:nvSpPr>
        <p:spPr bwMode="auto">
          <a:xfrm>
            <a:off x="6171472" y="0"/>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a:blip r:embed="rId2"/>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1" name="Group 10">
            <a:extLst>
              <a:ext uri="{FF2B5EF4-FFF2-40B4-BE49-F238E27FC236}">
                <a16:creationId xmlns:a16="http://schemas.microsoft.com/office/drawing/2014/main" id="{F13533E7-0A5C-49DD-B78D-9F9FFE21CAFC}"/>
              </a:ext>
            </a:extLst>
          </p:cNvPr>
          <p:cNvGrpSpPr/>
          <p:nvPr userDrawn="1"/>
        </p:nvGrpSpPr>
        <p:grpSpPr>
          <a:xfrm>
            <a:off x="6771158" y="-782751"/>
            <a:ext cx="4102257" cy="6684786"/>
            <a:chOff x="6771158" y="-782751"/>
            <a:chExt cx="4102257" cy="6684786"/>
          </a:xfrm>
        </p:grpSpPr>
        <p:sp>
          <p:nvSpPr>
            <p:cNvPr id="14" name="Arc 11">
              <a:extLst>
                <a:ext uri="{FF2B5EF4-FFF2-40B4-BE49-F238E27FC236}">
                  <a16:creationId xmlns:a16="http://schemas.microsoft.com/office/drawing/2014/main" id="{782098C7-FF27-494C-9C5A-B408DD8644FA}"/>
                </a:ext>
              </a:extLst>
            </p:cNvPr>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1">
              <a:extLst>
                <a:ext uri="{FF2B5EF4-FFF2-40B4-BE49-F238E27FC236}">
                  <a16:creationId xmlns:a16="http://schemas.microsoft.com/office/drawing/2014/main" id="{ACD18FC2-20D0-4C24-B932-D0A85F91191F}"/>
                </a:ext>
              </a:extLst>
            </p:cNvPr>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2" name="Picture 3">
            <a:extLst>
              <a:ext uri="{FF2B5EF4-FFF2-40B4-BE49-F238E27FC236}">
                <a16:creationId xmlns:a16="http://schemas.microsoft.com/office/drawing/2014/main" id="{AEEB324A-31ED-4737-83FA-F917BCBB3C63}"/>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8737163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Header (D)">
    <p:spTree>
      <p:nvGrpSpPr>
        <p:cNvPr id="1" name=""/>
        <p:cNvGrpSpPr/>
        <p:nvPr/>
      </p:nvGrpSpPr>
      <p:grpSpPr>
        <a:xfrm>
          <a:off x="0" y="0"/>
          <a:ext cx="0" cy="0"/>
          <a:chOff x="0" y="0"/>
          <a:chExt cx="0" cy="0"/>
        </a:xfrm>
      </p:grpSpPr>
      <p:pic>
        <p:nvPicPr>
          <p:cNvPr id="2050" name="Picture 2" descr="Body of Water Across Forest"/>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7476" y="0"/>
            <a:ext cx="12192000" cy="68266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47476" y="-11430"/>
            <a:ext cx="1223947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pic>
        <p:nvPicPr>
          <p:cNvPr id="14" name="Picture 13">
            <a:extLst>
              <a:ext uri="{FF2B5EF4-FFF2-40B4-BE49-F238E27FC236}">
                <a16:creationId xmlns:a16="http://schemas.microsoft.com/office/drawing/2014/main" id="{DD7BC97E-41FA-433D-91FC-46E7BCE0B4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15950" y="-7951"/>
            <a:ext cx="5888076" cy="4860758"/>
          </a:xfrm>
          <a:prstGeom prst="rect">
            <a:avLst/>
          </a:prstGeom>
        </p:spPr>
      </p:pic>
      <p:grpSp>
        <p:nvGrpSpPr>
          <p:cNvPr id="2" name="Group 1">
            <a:extLst>
              <a:ext uri="{FF2B5EF4-FFF2-40B4-BE49-F238E27FC236}">
                <a16:creationId xmlns:a16="http://schemas.microsoft.com/office/drawing/2014/main" id="{94D2A610-4CE5-47B5-919C-D2389C537271}"/>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5" name="Picture 3">
            <a:extLst>
              <a:ext uri="{FF2B5EF4-FFF2-40B4-BE49-F238E27FC236}">
                <a16:creationId xmlns:a16="http://schemas.microsoft.com/office/drawing/2014/main" id="{FC2381E7-7F96-4EAB-9CD4-15A9C1527106}"/>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4864872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Header (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663438" y="-2706653"/>
            <a:ext cx="6858003" cy="12199119"/>
          </a:xfrm>
          <a:prstGeom prst="rect">
            <a:avLst/>
          </a:prstGeom>
        </p:spPr>
      </p:pic>
      <p:sp>
        <p:nvSpPr>
          <p:cNvPr id="10" name="Rectangle 9"/>
          <p:cNvSpPr/>
          <p:nvPr userDrawn="1"/>
        </p:nvSpPr>
        <p:spPr>
          <a:xfrm>
            <a:off x="0" y="0"/>
            <a:ext cx="1223947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14" name="Freeform 5">
            <a:extLst>
              <a:ext uri="{FF2B5EF4-FFF2-40B4-BE49-F238E27FC236}">
                <a16:creationId xmlns:a16="http://schemas.microsoft.com/office/drawing/2014/main" id="{4DA5967E-21A1-4025-8AA2-3B41C50CA062}"/>
              </a:ext>
            </a:extLst>
          </p:cNvPr>
          <p:cNvSpPr>
            <a:spLocks/>
          </p:cNvSpPr>
          <p:nvPr userDrawn="1"/>
        </p:nvSpPr>
        <p:spPr bwMode="auto">
          <a:xfrm>
            <a:off x="6178867" y="-10695"/>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a16="http://schemas.microsoft.com/office/drawing/2014/main" id="{C8BAA911-5FC9-468E-ADBF-317D8BBAA594}"/>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5" name="Picture 3">
            <a:extLst>
              <a:ext uri="{FF2B5EF4-FFF2-40B4-BE49-F238E27FC236}">
                <a16:creationId xmlns:a16="http://schemas.microsoft.com/office/drawing/2014/main" id="{67071314-6D63-442C-A9AB-001D7D23F827}"/>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9055682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Header (F)">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224236" cy="6846571"/>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66510" y="-35910"/>
            <a:ext cx="5974080" cy="4859369"/>
          </a:xfrm>
          <a:prstGeom prst="rect">
            <a:avLst/>
          </a:prstGeom>
        </p:spPr>
      </p:pic>
      <p:sp>
        <p:nvSpPr>
          <p:cNvPr id="10" name="Rectangle 9"/>
          <p:cNvSpPr/>
          <p:nvPr userDrawn="1"/>
        </p:nvSpPr>
        <p:spPr>
          <a:xfrm>
            <a:off x="16996" y="-11430"/>
            <a:ext cx="12207240"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Arc 11"/>
          <p:cNvSpPr/>
          <p:nvPr userDrawn="1"/>
        </p:nvSpPr>
        <p:spPr>
          <a:xfrm rot="8810324">
            <a:off x="6774552" y="-769579"/>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15" name="Picture 3">
            <a:extLst>
              <a:ext uri="{FF2B5EF4-FFF2-40B4-BE49-F238E27FC236}">
                <a16:creationId xmlns:a16="http://schemas.microsoft.com/office/drawing/2014/main" id="{4EC64891-662A-4421-8797-4C8D500B96B3}"/>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397233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D)">
    <p:spTree>
      <p:nvGrpSpPr>
        <p:cNvPr id="1" name=""/>
        <p:cNvGrpSpPr/>
        <p:nvPr/>
      </p:nvGrpSpPr>
      <p:grpSpPr>
        <a:xfrm>
          <a:off x="0" y="0"/>
          <a:ext cx="0" cy="0"/>
          <a:chOff x="0" y="0"/>
          <a:chExt cx="0" cy="0"/>
        </a:xfrm>
      </p:grpSpPr>
      <p:pic>
        <p:nvPicPr>
          <p:cNvPr id="2050" name="Picture 2" descr="Body of Water Across Forest"/>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7476" y="0"/>
            <a:ext cx="12192000" cy="68266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47476" y="-11430"/>
            <a:ext cx="1223947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pic>
        <p:nvPicPr>
          <p:cNvPr id="14" name="Picture 13">
            <a:extLst>
              <a:ext uri="{FF2B5EF4-FFF2-40B4-BE49-F238E27FC236}">
                <a16:creationId xmlns:a16="http://schemas.microsoft.com/office/drawing/2014/main" id="{DD7BC97E-41FA-433D-91FC-46E7BCE0B4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15950" y="-7951"/>
            <a:ext cx="5888076" cy="4860758"/>
          </a:xfrm>
          <a:prstGeom prst="rect">
            <a:avLst/>
          </a:prstGeom>
        </p:spPr>
      </p:pic>
      <p:grpSp>
        <p:nvGrpSpPr>
          <p:cNvPr id="2" name="Group 1">
            <a:extLst>
              <a:ext uri="{FF2B5EF4-FFF2-40B4-BE49-F238E27FC236}">
                <a16:creationId xmlns:a16="http://schemas.microsoft.com/office/drawing/2014/main" id="{94D2A610-4CE5-47B5-919C-D2389C537271}"/>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5" name="Picture 3">
            <a:extLst>
              <a:ext uri="{FF2B5EF4-FFF2-40B4-BE49-F238E27FC236}">
                <a16:creationId xmlns:a16="http://schemas.microsoft.com/office/drawing/2014/main" id="{FC2381E7-7F96-4EAB-9CD4-15A9C1527106}"/>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50296938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Section Header (F)">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224236" cy="6846571"/>
          </a:xfrm>
          <a:prstGeom prst="rect">
            <a:avLst/>
          </a:prstGeom>
        </p:spPr>
      </p:pic>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t="-496"/>
          <a:stretch/>
        </p:blipFill>
        <p:spPr>
          <a:xfrm>
            <a:off x="6366510" y="-35910"/>
            <a:ext cx="5974080" cy="4859369"/>
          </a:xfrm>
          <a:prstGeom prst="rect">
            <a:avLst/>
          </a:prstGeom>
        </p:spPr>
      </p:pic>
      <p:sp>
        <p:nvSpPr>
          <p:cNvPr id="10" name="Rectangle 9"/>
          <p:cNvSpPr/>
          <p:nvPr userDrawn="1"/>
        </p:nvSpPr>
        <p:spPr>
          <a:xfrm>
            <a:off x="16996" y="-11430"/>
            <a:ext cx="12207240"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Arc 11"/>
          <p:cNvSpPr/>
          <p:nvPr userDrawn="1"/>
        </p:nvSpPr>
        <p:spPr>
          <a:xfrm rot="8810324">
            <a:off x="6774552" y="-769579"/>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15" name="Picture 3">
            <a:extLst>
              <a:ext uri="{FF2B5EF4-FFF2-40B4-BE49-F238E27FC236}">
                <a16:creationId xmlns:a16="http://schemas.microsoft.com/office/drawing/2014/main" id="{4EC64891-662A-4421-8797-4C8D500B96B3}"/>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4843077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Header (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4236" cy="6858000"/>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84714" y="0"/>
            <a:ext cx="5854762" cy="4833257"/>
          </a:xfrm>
          <a:prstGeom prst="rect">
            <a:avLst/>
          </a:prstGeom>
        </p:spPr>
      </p:pic>
      <p:sp>
        <p:nvSpPr>
          <p:cNvPr id="10" name="Rectangle 9"/>
          <p:cNvSpPr/>
          <p:nvPr userDrawn="1"/>
        </p:nvSpPr>
        <p:spPr>
          <a:xfrm>
            <a:off x="-15240" y="0"/>
            <a:ext cx="1225471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11" name="Freeform 5">
            <a:extLst>
              <a:ext uri="{FF2B5EF4-FFF2-40B4-BE49-F238E27FC236}">
                <a16:creationId xmlns:a16="http://schemas.microsoft.com/office/drawing/2014/main" id="{4AC6A60C-CF10-4A96-825B-324B53C7B86A}"/>
              </a:ext>
            </a:extLst>
          </p:cNvPr>
          <p:cNvSpPr>
            <a:spLocks/>
          </p:cNvSpPr>
          <p:nvPr userDrawn="1"/>
        </p:nvSpPr>
        <p:spPr bwMode="auto">
          <a:xfrm>
            <a:off x="6171472" y="0"/>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a16="http://schemas.microsoft.com/office/drawing/2014/main" id="{1C930C62-6130-4D4F-A842-7914677261BE}"/>
              </a:ext>
            </a:extLst>
          </p:cNvPr>
          <p:cNvGrpSpPr/>
          <p:nvPr userDrawn="1"/>
        </p:nvGrpSpPr>
        <p:grpSpPr>
          <a:xfrm>
            <a:off x="6771158" y="-782751"/>
            <a:ext cx="4102257" cy="6684787"/>
            <a:chOff x="6771158" y="-782751"/>
            <a:chExt cx="4102257" cy="6684787"/>
          </a:xfrm>
        </p:grpSpPr>
        <p:sp>
          <p:nvSpPr>
            <p:cNvPr id="12" name="Arc 11"/>
            <p:cNvSpPr/>
            <p:nvPr userDrawn="1"/>
          </p:nvSpPr>
          <p:spPr>
            <a:xfrm rot="8810324">
              <a:off x="6774552" y="-769579"/>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4" name="Picture 3">
            <a:extLst>
              <a:ext uri="{FF2B5EF4-FFF2-40B4-BE49-F238E27FC236}">
                <a16:creationId xmlns:a16="http://schemas.microsoft.com/office/drawing/2014/main" id="{AF5C591E-204B-42FE-A8C2-3791C606552C}"/>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1125543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Highlights">
    <p:spTree>
      <p:nvGrpSpPr>
        <p:cNvPr id="1" name=""/>
        <p:cNvGrpSpPr/>
        <p:nvPr/>
      </p:nvGrpSpPr>
      <p:grpSpPr>
        <a:xfrm>
          <a:off x="0" y="0"/>
          <a:ext cx="0" cy="0"/>
          <a:chOff x="0" y="0"/>
          <a:chExt cx="0" cy="0"/>
        </a:xfrm>
      </p:grpSpPr>
      <p:sp>
        <p:nvSpPr>
          <p:cNvPr id="78" name="Content Placeholder 77"/>
          <p:cNvSpPr>
            <a:spLocks noGrp="1"/>
          </p:cNvSpPr>
          <p:nvPr>
            <p:ph sz="quarter" idx="24"/>
          </p:nvPr>
        </p:nvSpPr>
        <p:spPr>
          <a:xfrm>
            <a:off x="9885564" y="330737"/>
            <a:ext cx="2139217" cy="2140162"/>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58" name="Text Placeholder 57"/>
          <p:cNvSpPr>
            <a:spLocks noGrp="1"/>
          </p:cNvSpPr>
          <p:nvPr>
            <p:ph type="body" sz="quarter" idx="13" hasCustomPrompt="1"/>
          </p:nvPr>
        </p:nvSpPr>
        <p:spPr>
          <a:xfrm>
            <a:off x="487506" y="540334"/>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487505" y="1128638"/>
            <a:ext cx="3036451" cy="343545"/>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504605" y="1962367"/>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504605" y="2546584"/>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487506" y="3440039"/>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487504" y="4063036"/>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9" name="Text Placeholder 57"/>
          <p:cNvSpPr>
            <a:spLocks noGrp="1"/>
          </p:cNvSpPr>
          <p:nvPr>
            <p:ph type="body" sz="quarter" idx="19" hasCustomPrompt="1"/>
          </p:nvPr>
        </p:nvSpPr>
        <p:spPr>
          <a:xfrm>
            <a:off x="504605" y="4862072"/>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509435" y="5433929"/>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4781080" y="364913"/>
            <a:ext cx="4995862" cy="631825"/>
          </a:xfrm>
        </p:spPr>
        <p:txBody>
          <a:bodyPr/>
          <a:lstStyle>
            <a:lvl1pPr marL="0" indent="0">
              <a:buNone/>
              <a:defRPr b="1" spc="0" baseline="0">
                <a:solidFill>
                  <a:srgbClr val="133D8D"/>
                </a:solidFill>
                <a:latin typeface="Century Gothic" panose="020B0502020202020204" pitchFamily="34" charset="0"/>
              </a:defRPr>
            </a:lvl1pPr>
          </a:lstStyle>
          <a:p>
            <a:pPr lvl="0"/>
            <a:r>
              <a:rPr lang="en-US" dirty="0"/>
              <a:t>SLIDE TITLE</a:t>
            </a:r>
          </a:p>
        </p:txBody>
      </p:sp>
      <p:sp>
        <p:nvSpPr>
          <p:cNvPr id="74" name="Text Placeholder 73"/>
          <p:cNvSpPr>
            <a:spLocks noGrp="1"/>
          </p:cNvSpPr>
          <p:nvPr>
            <p:ph type="body" sz="quarter" idx="22" hasCustomPrompt="1"/>
          </p:nvPr>
        </p:nvSpPr>
        <p:spPr>
          <a:xfrm>
            <a:off x="4781080" y="1220496"/>
            <a:ext cx="5003800" cy="1622425"/>
          </a:xfrm>
        </p:spPr>
        <p:txBody>
          <a:bodyPr>
            <a:normAutofit/>
          </a:bodyPr>
          <a:lstStyle>
            <a:lvl1pPr>
              <a:defRPr sz="2200">
                <a:solidFill>
                  <a:srgbClr val="133D8D"/>
                </a:solidFill>
                <a:latin typeface="Gill Sans MT" panose="020B0502020104020203" pitchFamily="34" charset="0"/>
              </a:defRPr>
            </a:lvl1pPr>
            <a:lvl2pPr>
              <a:defRPr>
                <a:solidFill>
                  <a:srgbClr val="133D8D"/>
                </a:solidFill>
                <a:latin typeface="Gill Sans MT" panose="020B0502020104020203" pitchFamily="34" charset="0"/>
              </a:defRPr>
            </a:lvl2pPr>
            <a:lvl3pPr>
              <a:defRPr>
                <a:solidFill>
                  <a:srgbClr val="133D8D"/>
                </a:solidFill>
                <a:latin typeface="Gill Sans MT" panose="020B0502020104020203" pitchFamily="34" charset="0"/>
              </a:defRPr>
            </a:lvl3pPr>
            <a:lvl4pPr>
              <a:defRPr>
                <a:solidFill>
                  <a:srgbClr val="133D8D"/>
                </a:solidFill>
                <a:latin typeface="Gill Sans MT" panose="020B0502020104020203" pitchFamily="34" charset="0"/>
              </a:defRPr>
            </a:lvl4pPr>
            <a:lvl5pPr>
              <a:defRPr>
                <a:solidFill>
                  <a:srgbClr val="133D8D"/>
                </a:solidFill>
                <a:latin typeface="Gill Sans MT" panose="020B0502020104020203" pitchFamily="34" charset="0"/>
              </a:defRPr>
            </a:lvl5pPr>
          </a:lstStyle>
          <a:p>
            <a:pPr lvl="0"/>
            <a:r>
              <a:rPr lang="en-US" dirty="0"/>
              <a:t>Your first point</a:t>
            </a:r>
          </a:p>
          <a:p>
            <a:pPr lvl="0"/>
            <a:r>
              <a:rPr lang="en-US" dirty="0"/>
              <a:t>Your second point</a:t>
            </a:r>
          </a:p>
          <a:p>
            <a:pPr lvl="0"/>
            <a:r>
              <a:rPr lang="en-US" dirty="0"/>
              <a:t>Your final point</a:t>
            </a:r>
          </a:p>
        </p:txBody>
      </p:sp>
      <p:sp>
        <p:nvSpPr>
          <p:cNvPr id="76" name="Picture Placeholder 75"/>
          <p:cNvSpPr>
            <a:spLocks noGrp="1"/>
          </p:cNvSpPr>
          <p:nvPr>
            <p:ph type="pic" sz="quarter" idx="23"/>
          </p:nvPr>
        </p:nvSpPr>
        <p:spPr>
          <a:xfrm>
            <a:off x="9982200" y="438150"/>
            <a:ext cx="1952625" cy="1933575"/>
          </a:xfrm>
          <a:prstGeom prst="ellipse">
            <a:avLst/>
          </a:prstGeom>
        </p:spPr>
        <p:txBody>
          <a:bodyPr/>
          <a:lstStyle/>
          <a:p>
            <a:endParaRPr lang="en-US" dirty="0"/>
          </a:p>
        </p:txBody>
      </p:sp>
      <p:sp>
        <p:nvSpPr>
          <p:cNvPr id="82" name="Text Placeholder 81"/>
          <p:cNvSpPr>
            <a:spLocks noGrp="1"/>
          </p:cNvSpPr>
          <p:nvPr>
            <p:ph type="body" sz="quarter" idx="25" hasCustomPrompt="1"/>
          </p:nvPr>
        </p:nvSpPr>
        <p:spPr>
          <a:xfrm>
            <a:off x="4993096" y="3513528"/>
            <a:ext cx="3219920" cy="278241"/>
          </a:xfrm>
        </p:spPr>
        <p:txBody>
          <a:bodyPr>
            <a:normAutofit/>
          </a:bodyPr>
          <a:lstStyle>
            <a:lvl1pPr marL="0" indent="0">
              <a:buNone/>
              <a:defRPr sz="2000" baseline="0">
                <a:solidFill>
                  <a:srgbClr val="133D8D"/>
                </a:solidFill>
                <a:latin typeface="Gill Sans MT" panose="020B0502020104020203" pitchFamily="34" charset="0"/>
              </a:defRPr>
            </a:lvl1pPr>
          </a:lstStyle>
          <a:p>
            <a:pPr lvl="0"/>
            <a:r>
              <a:rPr lang="en-US" dirty="0"/>
              <a:t>First part here</a:t>
            </a:r>
          </a:p>
        </p:txBody>
      </p:sp>
      <p:sp>
        <p:nvSpPr>
          <p:cNvPr id="83" name="Text Placeholder 81"/>
          <p:cNvSpPr>
            <a:spLocks noGrp="1"/>
          </p:cNvSpPr>
          <p:nvPr>
            <p:ph type="body" sz="quarter" idx="26" hasCustomPrompt="1"/>
          </p:nvPr>
        </p:nvSpPr>
        <p:spPr>
          <a:xfrm>
            <a:off x="4993096" y="3757162"/>
            <a:ext cx="3219920" cy="278241"/>
          </a:xfrm>
        </p:spPr>
        <p:txBody>
          <a:bodyPr>
            <a:noAutofit/>
          </a:bodyPr>
          <a:lstStyle>
            <a:lvl1pPr marL="0" indent="0">
              <a:buNone/>
              <a:defRPr sz="1600" baseline="0">
                <a:solidFill>
                  <a:schemeClr val="accent5">
                    <a:lumMod val="75000"/>
                  </a:schemeClr>
                </a:solidFill>
                <a:latin typeface="Gill Sans MT" panose="020B0502020104020203" pitchFamily="34" charset="0"/>
              </a:defRPr>
            </a:lvl1pPr>
          </a:lstStyle>
          <a:p>
            <a:pPr lvl="0"/>
            <a:r>
              <a:rPr lang="en-US" dirty="0"/>
              <a:t>second part here</a:t>
            </a:r>
          </a:p>
        </p:txBody>
      </p:sp>
      <p:sp>
        <p:nvSpPr>
          <p:cNvPr id="107" name="Arc 12"/>
          <p:cNvSpPr/>
          <p:nvPr userDrawn="1"/>
        </p:nvSpPr>
        <p:spPr>
          <a:xfrm rot="2424855">
            <a:off x="737604" y="1291833"/>
            <a:ext cx="5938679" cy="5307268"/>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34" name="Text Placeholder 81"/>
          <p:cNvSpPr>
            <a:spLocks noGrp="1"/>
          </p:cNvSpPr>
          <p:nvPr>
            <p:ph type="body" sz="quarter" idx="27" hasCustomPrompt="1"/>
          </p:nvPr>
        </p:nvSpPr>
        <p:spPr>
          <a:xfrm>
            <a:off x="4993096" y="5051174"/>
            <a:ext cx="3219920" cy="278241"/>
          </a:xfrm>
        </p:spPr>
        <p:txBody>
          <a:bodyPr>
            <a:normAutofit/>
          </a:bodyPr>
          <a:lstStyle>
            <a:lvl1pPr marL="0" indent="0">
              <a:buNone/>
              <a:defRPr sz="2000" baseline="0">
                <a:solidFill>
                  <a:srgbClr val="133D8D"/>
                </a:solidFill>
                <a:latin typeface="Gill Sans MT" panose="020B0502020104020203" pitchFamily="34" charset="0"/>
              </a:defRPr>
            </a:lvl1pPr>
          </a:lstStyle>
          <a:p>
            <a:pPr lvl="0"/>
            <a:r>
              <a:rPr lang="en-US" dirty="0"/>
              <a:t>First part here</a:t>
            </a:r>
          </a:p>
        </p:txBody>
      </p:sp>
      <p:sp>
        <p:nvSpPr>
          <p:cNvPr id="35" name="Text Placeholder 81"/>
          <p:cNvSpPr>
            <a:spLocks noGrp="1"/>
          </p:cNvSpPr>
          <p:nvPr>
            <p:ph type="body" sz="quarter" idx="28" hasCustomPrompt="1"/>
          </p:nvPr>
        </p:nvSpPr>
        <p:spPr>
          <a:xfrm>
            <a:off x="4993096" y="5294808"/>
            <a:ext cx="3219920" cy="278241"/>
          </a:xfrm>
        </p:spPr>
        <p:txBody>
          <a:bodyPr>
            <a:noAutofit/>
          </a:bodyPr>
          <a:lstStyle>
            <a:lvl1pPr marL="0" indent="0">
              <a:buNone/>
              <a:defRPr sz="1600" baseline="0">
                <a:solidFill>
                  <a:schemeClr val="accent5">
                    <a:lumMod val="75000"/>
                  </a:schemeClr>
                </a:solidFill>
                <a:latin typeface="Gill Sans MT" panose="020B0502020104020203" pitchFamily="34" charset="0"/>
              </a:defRPr>
            </a:lvl1pPr>
          </a:lstStyle>
          <a:p>
            <a:pPr lvl="0"/>
            <a:r>
              <a:rPr lang="en-US" dirty="0"/>
              <a:t>second part here</a:t>
            </a:r>
          </a:p>
        </p:txBody>
      </p:sp>
      <p:sp>
        <p:nvSpPr>
          <p:cNvPr id="36" name="Text Placeholder 81"/>
          <p:cNvSpPr>
            <a:spLocks noGrp="1"/>
          </p:cNvSpPr>
          <p:nvPr>
            <p:ph type="body" sz="quarter" idx="29" hasCustomPrompt="1"/>
          </p:nvPr>
        </p:nvSpPr>
        <p:spPr>
          <a:xfrm>
            <a:off x="8590154" y="3513528"/>
            <a:ext cx="3219920" cy="278241"/>
          </a:xfrm>
        </p:spPr>
        <p:txBody>
          <a:bodyPr>
            <a:normAutofit/>
          </a:bodyPr>
          <a:lstStyle>
            <a:lvl1pPr marL="0" indent="0">
              <a:buNone/>
              <a:defRPr sz="2000" baseline="0">
                <a:solidFill>
                  <a:srgbClr val="133D8D"/>
                </a:solidFill>
                <a:latin typeface="Gill Sans MT" panose="020B0502020104020203" pitchFamily="34" charset="0"/>
              </a:defRPr>
            </a:lvl1pPr>
          </a:lstStyle>
          <a:p>
            <a:pPr lvl="0"/>
            <a:r>
              <a:rPr lang="en-US" dirty="0"/>
              <a:t>First part here</a:t>
            </a:r>
          </a:p>
        </p:txBody>
      </p:sp>
      <p:sp>
        <p:nvSpPr>
          <p:cNvPr id="37" name="Text Placeholder 81"/>
          <p:cNvSpPr>
            <a:spLocks noGrp="1"/>
          </p:cNvSpPr>
          <p:nvPr>
            <p:ph type="body" sz="quarter" idx="30" hasCustomPrompt="1"/>
          </p:nvPr>
        </p:nvSpPr>
        <p:spPr>
          <a:xfrm>
            <a:off x="8590154" y="3757162"/>
            <a:ext cx="3219920" cy="278241"/>
          </a:xfrm>
        </p:spPr>
        <p:txBody>
          <a:bodyPr>
            <a:noAutofit/>
          </a:bodyPr>
          <a:lstStyle>
            <a:lvl1pPr marL="0" indent="0">
              <a:buNone/>
              <a:defRPr sz="1600" baseline="0">
                <a:solidFill>
                  <a:schemeClr val="accent5">
                    <a:lumMod val="75000"/>
                  </a:schemeClr>
                </a:solidFill>
                <a:latin typeface="Gill Sans MT" panose="020B0502020104020203" pitchFamily="34" charset="0"/>
              </a:defRPr>
            </a:lvl1pPr>
          </a:lstStyle>
          <a:p>
            <a:pPr lvl="0"/>
            <a:r>
              <a:rPr lang="en-US" dirty="0"/>
              <a:t>second part here</a:t>
            </a:r>
          </a:p>
        </p:txBody>
      </p:sp>
      <p:sp>
        <p:nvSpPr>
          <p:cNvPr id="38" name="Text Placeholder 81"/>
          <p:cNvSpPr>
            <a:spLocks noGrp="1"/>
          </p:cNvSpPr>
          <p:nvPr>
            <p:ph type="body" sz="quarter" idx="31" hasCustomPrompt="1"/>
          </p:nvPr>
        </p:nvSpPr>
        <p:spPr>
          <a:xfrm>
            <a:off x="8590154" y="5010134"/>
            <a:ext cx="3219920" cy="278241"/>
          </a:xfrm>
        </p:spPr>
        <p:txBody>
          <a:bodyPr>
            <a:normAutofit/>
          </a:bodyPr>
          <a:lstStyle>
            <a:lvl1pPr marL="0" indent="0">
              <a:buNone/>
              <a:defRPr sz="2000" baseline="0">
                <a:solidFill>
                  <a:srgbClr val="133D8D"/>
                </a:solidFill>
                <a:latin typeface="Gill Sans MT" panose="020B0502020104020203" pitchFamily="34" charset="0"/>
              </a:defRPr>
            </a:lvl1pPr>
          </a:lstStyle>
          <a:p>
            <a:pPr lvl="0"/>
            <a:r>
              <a:rPr lang="en-US" dirty="0"/>
              <a:t>First part here</a:t>
            </a:r>
          </a:p>
        </p:txBody>
      </p:sp>
      <p:sp>
        <p:nvSpPr>
          <p:cNvPr id="39" name="Text Placeholder 81"/>
          <p:cNvSpPr>
            <a:spLocks noGrp="1"/>
          </p:cNvSpPr>
          <p:nvPr>
            <p:ph type="body" sz="quarter" idx="32" hasCustomPrompt="1"/>
          </p:nvPr>
        </p:nvSpPr>
        <p:spPr>
          <a:xfrm>
            <a:off x="8590154" y="5253768"/>
            <a:ext cx="3219920" cy="278241"/>
          </a:xfrm>
        </p:spPr>
        <p:txBody>
          <a:bodyPr>
            <a:noAutofit/>
          </a:bodyPr>
          <a:lstStyle>
            <a:lvl1pPr marL="0" indent="0">
              <a:buNone/>
              <a:defRPr sz="1600" baseline="0">
                <a:solidFill>
                  <a:schemeClr val="accent5">
                    <a:lumMod val="75000"/>
                  </a:schemeClr>
                </a:solidFill>
                <a:latin typeface="Gill Sans MT" panose="020B0502020104020203" pitchFamily="34" charset="0"/>
              </a:defRPr>
            </a:lvl1pPr>
          </a:lstStyle>
          <a:p>
            <a:pPr lvl="0"/>
            <a:r>
              <a:rPr lang="en-US" dirty="0"/>
              <a:t>second part here</a:t>
            </a:r>
          </a:p>
        </p:txBody>
      </p:sp>
      <p:sp>
        <p:nvSpPr>
          <p:cNvPr id="25" name="Rectangle 24"/>
          <p:cNvSpPr/>
          <p:nvPr userDrawn="1"/>
        </p:nvSpPr>
        <p:spPr>
          <a:xfrm>
            <a:off x="4923040" y="3559629"/>
            <a:ext cx="74645" cy="42661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4923040" y="5114944"/>
            <a:ext cx="74645" cy="42661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8520197" y="3539264"/>
            <a:ext cx="74645" cy="42661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8520197" y="5094579"/>
            <a:ext cx="74645" cy="42661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0607" y="6364584"/>
            <a:ext cx="2170504" cy="329676"/>
          </a:xfrm>
          <a:prstGeom prst="rect">
            <a:avLst/>
          </a:prstGeom>
        </p:spPr>
      </p:pic>
    </p:spTree>
    <p:extLst>
      <p:ext uri="{BB962C8B-B14F-4D97-AF65-F5344CB8AC3E}">
        <p14:creationId xmlns:p14="http://schemas.microsoft.com/office/powerpoint/2010/main" val="306244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Highlights">
    <p:spTree>
      <p:nvGrpSpPr>
        <p:cNvPr id="1" name=""/>
        <p:cNvGrpSpPr/>
        <p:nvPr/>
      </p:nvGrpSpPr>
      <p:grpSpPr>
        <a:xfrm>
          <a:off x="0" y="0"/>
          <a:ext cx="0" cy="0"/>
          <a:chOff x="0" y="0"/>
          <a:chExt cx="0" cy="0"/>
        </a:xfrm>
      </p:grpSpPr>
      <p:sp>
        <p:nvSpPr>
          <p:cNvPr id="78" name="Content Placeholder 77"/>
          <p:cNvSpPr>
            <a:spLocks noGrp="1"/>
          </p:cNvSpPr>
          <p:nvPr>
            <p:ph sz="quarter" idx="24"/>
          </p:nvPr>
        </p:nvSpPr>
        <p:spPr>
          <a:xfrm>
            <a:off x="9885564" y="330737"/>
            <a:ext cx="2139217" cy="2140162"/>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58" name="Text Placeholder 57"/>
          <p:cNvSpPr>
            <a:spLocks noGrp="1"/>
          </p:cNvSpPr>
          <p:nvPr>
            <p:ph type="body" sz="quarter" idx="13" hasCustomPrompt="1"/>
          </p:nvPr>
        </p:nvSpPr>
        <p:spPr>
          <a:xfrm>
            <a:off x="487506" y="540334"/>
            <a:ext cx="3188863" cy="669937"/>
          </a:xfrm>
        </p:spPr>
        <p:txBody>
          <a:bodyPr/>
          <a:lstStyle>
            <a:lvl1pPr marL="0" indent="0">
              <a:buNone/>
              <a:defRPr sz="5400" b="1">
                <a:solidFill>
                  <a:schemeClr val="bg1"/>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487505" y="1128638"/>
            <a:ext cx="3036451" cy="343545"/>
          </a:xfrm>
        </p:spPr>
        <p:txBody>
          <a:bodyPr>
            <a:normAutofit/>
          </a:bodyPr>
          <a:lstStyle>
            <a:lvl1pPr marL="0" indent="0">
              <a:buNone/>
              <a:defRPr sz="2400" baseline="0">
                <a:solidFill>
                  <a:srgbClr val="EE7D1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504605" y="1962367"/>
            <a:ext cx="3188863" cy="669937"/>
          </a:xfrm>
        </p:spPr>
        <p:txBody>
          <a:bodyPr/>
          <a:lstStyle>
            <a:lvl1pPr marL="0" indent="0">
              <a:buNone/>
              <a:defRPr sz="5400" b="1">
                <a:solidFill>
                  <a:schemeClr val="bg1"/>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504605" y="2546584"/>
            <a:ext cx="3036451" cy="399184"/>
          </a:xfrm>
        </p:spPr>
        <p:txBody>
          <a:bodyPr>
            <a:normAutofit/>
          </a:bodyPr>
          <a:lstStyle>
            <a:lvl1pPr marL="0" indent="0">
              <a:buNone/>
              <a:defRPr sz="2400" baseline="0">
                <a:solidFill>
                  <a:srgbClr val="EE7D1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487506" y="3440039"/>
            <a:ext cx="3188863" cy="669937"/>
          </a:xfrm>
        </p:spPr>
        <p:txBody>
          <a:bodyPr/>
          <a:lstStyle>
            <a:lvl1pPr marL="0" indent="0">
              <a:buNone/>
              <a:defRPr sz="5400" b="1">
                <a:solidFill>
                  <a:schemeClr val="bg1"/>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487504" y="4063036"/>
            <a:ext cx="3036451" cy="399184"/>
          </a:xfrm>
        </p:spPr>
        <p:txBody>
          <a:bodyPr>
            <a:normAutofit/>
          </a:bodyPr>
          <a:lstStyle>
            <a:lvl1pPr marL="0" indent="0">
              <a:buNone/>
              <a:defRPr sz="2400" baseline="0">
                <a:solidFill>
                  <a:srgbClr val="EE7D11"/>
                </a:solidFill>
                <a:latin typeface="Gill Sans MT" panose="020B0502020104020203" pitchFamily="34" charset="0"/>
              </a:defRPr>
            </a:lvl1pPr>
          </a:lstStyle>
          <a:p>
            <a:pPr lvl="0"/>
            <a:r>
              <a:rPr lang="en-US" dirty="0"/>
              <a:t>brief description</a:t>
            </a:r>
          </a:p>
        </p:txBody>
      </p:sp>
      <p:sp>
        <p:nvSpPr>
          <p:cNvPr id="69" name="Text Placeholder 57"/>
          <p:cNvSpPr>
            <a:spLocks noGrp="1"/>
          </p:cNvSpPr>
          <p:nvPr>
            <p:ph type="body" sz="quarter" idx="19" hasCustomPrompt="1"/>
          </p:nvPr>
        </p:nvSpPr>
        <p:spPr>
          <a:xfrm>
            <a:off x="504605" y="4862072"/>
            <a:ext cx="3188863" cy="669937"/>
          </a:xfrm>
        </p:spPr>
        <p:txBody>
          <a:bodyPr/>
          <a:lstStyle>
            <a:lvl1pPr marL="0" indent="0">
              <a:buNone/>
              <a:defRPr sz="5400" b="1">
                <a:solidFill>
                  <a:schemeClr val="bg1"/>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509435" y="5433929"/>
            <a:ext cx="3036451" cy="399184"/>
          </a:xfrm>
        </p:spPr>
        <p:txBody>
          <a:bodyPr>
            <a:normAutofit/>
          </a:bodyPr>
          <a:lstStyle>
            <a:lvl1pPr marL="0" indent="0">
              <a:buNone/>
              <a:defRPr sz="2400" baseline="0">
                <a:solidFill>
                  <a:srgbClr val="EE7D1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4781080" y="364913"/>
            <a:ext cx="4995862" cy="631825"/>
          </a:xfrm>
        </p:spPr>
        <p:txBody>
          <a:bodyPr/>
          <a:lstStyle>
            <a:lvl1pPr marL="0" indent="0">
              <a:buNone/>
              <a:defRPr b="1" spc="0" baseline="0">
                <a:solidFill>
                  <a:srgbClr val="133D8D"/>
                </a:solidFill>
                <a:latin typeface="Century Gothic" panose="020B0502020202020204" pitchFamily="34" charset="0"/>
              </a:defRPr>
            </a:lvl1pPr>
          </a:lstStyle>
          <a:p>
            <a:pPr lvl="0"/>
            <a:r>
              <a:rPr lang="en-US" dirty="0"/>
              <a:t>SLIDE TITLE</a:t>
            </a:r>
          </a:p>
        </p:txBody>
      </p:sp>
      <p:sp>
        <p:nvSpPr>
          <p:cNvPr id="74" name="Text Placeholder 73"/>
          <p:cNvSpPr>
            <a:spLocks noGrp="1"/>
          </p:cNvSpPr>
          <p:nvPr>
            <p:ph type="body" sz="quarter" idx="22" hasCustomPrompt="1"/>
          </p:nvPr>
        </p:nvSpPr>
        <p:spPr>
          <a:xfrm>
            <a:off x="4781080" y="1220496"/>
            <a:ext cx="5003800" cy="1622425"/>
          </a:xfrm>
        </p:spPr>
        <p:txBody>
          <a:bodyPr>
            <a:normAutofit/>
          </a:bodyPr>
          <a:lstStyle>
            <a:lvl1pPr>
              <a:defRPr sz="2200">
                <a:solidFill>
                  <a:srgbClr val="133D8D"/>
                </a:solidFill>
                <a:latin typeface="Gill Sans MT" panose="020B0502020104020203" pitchFamily="34" charset="0"/>
              </a:defRPr>
            </a:lvl1pPr>
            <a:lvl2pPr>
              <a:defRPr>
                <a:solidFill>
                  <a:srgbClr val="133D8D"/>
                </a:solidFill>
                <a:latin typeface="Gill Sans MT" panose="020B0502020104020203" pitchFamily="34" charset="0"/>
              </a:defRPr>
            </a:lvl2pPr>
            <a:lvl3pPr>
              <a:defRPr>
                <a:solidFill>
                  <a:srgbClr val="133D8D"/>
                </a:solidFill>
                <a:latin typeface="Gill Sans MT" panose="020B0502020104020203" pitchFamily="34" charset="0"/>
              </a:defRPr>
            </a:lvl3pPr>
            <a:lvl4pPr>
              <a:defRPr>
                <a:solidFill>
                  <a:srgbClr val="133D8D"/>
                </a:solidFill>
                <a:latin typeface="Gill Sans MT" panose="020B0502020104020203" pitchFamily="34" charset="0"/>
              </a:defRPr>
            </a:lvl4pPr>
            <a:lvl5pPr>
              <a:defRPr>
                <a:solidFill>
                  <a:srgbClr val="133D8D"/>
                </a:solidFill>
                <a:latin typeface="Gill Sans MT" panose="020B0502020104020203" pitchFamily="34" charset="0"/>
              </a:defRPr>
            </a:lvl5pPr>
          </a:lstStyle>
          <a:p>
            <a:pPr lvl="0"/>
            <a:r>
              <a:rPr lang="en-US" dirty="0"/>
              <a:t>Your first point</a:t>
            </a:r>
          </a:p>
          <a:p>
            <a:pPr lvl="0"/>
            <a:r>
              <a:rPr lang="en-US" dirty="0"/>
              <a:t>Your second point</a:t>
            </a:r>
          </a:p>
          <a:p>
            <a:pPr lvl="0"/>
            <a:r>
              <a:rPr lang="en-US" dirty="0"/>
              <a:t>Your final point</a:t>
            </a:r>
          </a:p>
        </p:txBody>
      </p:sp>
      <p:sp>
        <p:nvSpPr>
          <p:cNvPr id="76" name="Picture Placeholder 75"/>
          <p:cNvSpPr>
            <a:spLocks noGrp="1"/>
          </p:cNvSpPr>
          <p:nvPr>
            <p:ph type="pic" sz="quarter" idx="23"/>
          </p:nvPr>
        </p:nvSpPr>
        <p:spPr>
          <a:xfrm>
            <a:off x="9982200" y="438150"/>
            <a:ext cx="1952625" cy="1933575"/>
          </a:xfrm>
          <a:prstGeom prst="ellipse">
            <a:avLst/>
          </a:prstGeom>
        </p:spPr>
        <p:txBody>
          <a:bodyPr/>
          <a:lstStyle/>
          <a:p>
            <a:endParaRPr lang="en-US" dirty="0"/>
          </a:p>
        </p:txBody>
      </p:sp>
      <p:sp>
        <p:nvSpPr>
          <p:cNvPr id="82" name="Text Placeholder 81"/>
          <p:cNvSpPr>
            <a:spLocks noGrp="1"/>
          </p:cNvSpPr>
          <p:nvPr>
            <p:ph type="body" sz="quarter" idx="25" hasCustomPrompt="1"/>
          </p:nvPr>
        </p:nvSpPr>
        <p:spPr>
          <a:xfrm>
            <a:off x="4993096" y="3513528"/>
            <a:ext cx="3219920" cy="278241"/>
          </a:xfrm>
        </p:spPr>
        <p:txBody>
          <a:bodyPr>
            <a:normAutofit/>
          </a:bodyPr>
          <a:lstStyle>
            <a:lvl1pPr marL="0" indent="0">
              <a:buNone/>
              <a:defRPr sz="2000" baseline="0">
                <a:solidFill>
                  <a:srgbClr val="133D8D"/>
                </a:solidFill>
                <a:latin typeface="Gill Sans MT" panose="020B0502020104020203" pitchFamily="34" charset="0"/>
              </a:defRPr>
            </a:lvl1pPr>
          </a:lstStyle>
          <a:p>
            <a:pPr lvl="0"/>
            <a:r>
              <a:rPr lang="en-US" dirty="0"/>
              <a:t>First part here</a:t>
            </a:r>
          </a:p>
        </p:txBody>
      </p:sp>
      <p:sp>
        <p:nvSpPr>
          <p:cNvPr id="83" name="Text Placeholder 81"/>
          <p:cNvSpPr>
            <a:spLocks noGrp="1"/>
          </p:cNvSpPr>
          <p:nvPr>
            <p:ph type="body" sz="quarter" idx="26" hasCustomPrompt="1"/>
          </p:nvPr>
        </p:nvSpPr>
        <p:spPr>
          <a:xfrm>
            <a:off x="4993096" y="3757162"/>
            <a:ext cx="3219920" cy="278241"/>
          </a:xfrm>
        </p:spPr>
        <p:txBody>
          <a:bodyPr>
            <a:noAutofit/>
          </a:bodyPr>
          <a:lstStyle>
            <a:lvl1pPr marL="0" indent="0">
              <a:buNone/>
              <a:defRPr sz="1600" baseline="0">
                <a:solidFill>
                  <a:schemeClr val="accent5">
                    <a:lumMod val="75000"/>
                  </a:schemeClr>
                </a:solidFill>
                <a:latin typeface="Gill Sans MT" panose="020B0502020104020203" pitchFamily="34" charset="0"/>
              </a:defRPr>
            </a:lvl1pPr>
          </a:lstStyle>
          <a:p>
            <a:pPr lvl="0"/>
            <a:r>
              <a:rPr lang="en-US" dirty="0"/>
              <a:t>second part here</a:t>
            </a:r>
          </a:p>
        </p:txBody>
      </p:sp>
      <p:sp>
        <p:nvSpPr>
          <p:cNvPr id="107" name="Arc 12"/>
          <p:cNvSpPr/>
          <p:nvPr userDrawn="1"/>
        </p:nvSpPr>
        <p:spPr>
          <a:xfrm rot="2424855">
            <a:off x="737604" y="1291833"/>
            <a:ext cx="5938679" cy="5307268"/>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34" name="Text Placeholder 81"/>
          <p:cNvSpPr>
            <a:spLocks noGrp="1"/>
          </p:cNvSpPr>
          <p:nvPr>
            <p:ph type="body" sz="quarter" idx="27" hasCustomPrompt="1"/>
          </p:nvPr>
        </p:nvSpPr>
        <p:spPr>
          <a:xfrm>
            <a:off x="4993096" y="5051174"/>
            <a:ext cx="3219920" cy="278241"/>
          </a:xfrm>
        </p:spPr>
        <p:txBody>
          <a:bodyPr>
            <a:normAutofit/>
          </a:bodyPr>
          <a:lstStyle>
            <a:lvl1pPr marL="0" indent="0">
              <a:buNone/>
              <a:defRPr sz="2000" baseline="0">
                <a:solidFill>
                  <a:srgbClr val="133D8D"/>
                </a:solidFill>
                <a:latin typeface="Gill Sans MT" panose="020B0502020104020203" pitchFamily="34" charset="0"/>
              </a:defRPr>
            </a:lvl1pPr>
          </a:lstStyle>
          <a:p>
            <a:pPr lvl="0"/>
            <a:r>
              <a:rPr lang="en-US" dirty="0"/>
              <a:t>First part here</a:t>
            </a:r>
          </a:p>
        </p:txBody>
      </p:sp>
      <p:sp>
        <p:nvSpPr>
          <p:cNvPr id="35" name="Text Placeholder 81"/>
          <p:cNvSpPr>
            <a:spLocks noGrp="1"/>
          </p:cNvSpPr>
          <p:nvPr>
            <p:ph type="body" sz="quarter" idx="28" hasCustomPrompt="1"/>
          </p:nvPr>
        </p:nvSpPr>
        <p:spPr>
          <a:xfrm>
            <a:off x="4993096" y="5294808"/>
            <a:ext cx="3219920" cy="278241"/>
          </a:xfrm>
        </p:spPr>
        <p:txBody>
          <a:bodyPr>
            <a:noAutofit/>
          </a:bodyPr>
          <a:lstStyle>
            <a:lvl1pPr marL="0" indent="0">
              <a:buNone/>
              <a:defRPr sz="1600" baseline="0">
                <a:solidFill>
                  <a:schemeClr val="accent5">
                    <a:lumMod val="75000"/>
                  </a:schemeClr>
                </a:solidFill>
                <a:latin typeface="Gill Sans MT" panose="020B0502020104020203" pitchFamily="34" charset="0"/>
              </a:defRPr>
            </a:lvl1pPr>
          </a:lstStyle>
          <a:p>
            <a:pPr lvl="0"/>
            <a:r>
              <a:rPr lang="en-US" dirty="0"/>
              <a:t>second part here</a:t>
            </a:r>
          </a:p>
        </p:txBody>
      </p:sp>
      <p:sp>
        <p:nvSpPr>
          <p:cNvPr id="36" name="Text Placeholder 81"/>
          <p:cNvSpPr>
            <a:spLocks noGrp="1"/>
          </p:cNvSpPr>
          <p:nvPr>
            <p:ph type="body" sz="quarter" idx="29" hasCustomPrompt="1"/>
          </p:nvPr>
        </p:nvSpPr>
        <p:spPr>
          <a:xfrm>
            <a:off x="8590154" y="3513528"/>
            <a:ext cx="3219920" cy="278241"/>
          </a:xfrm>
        </p:spPr>
        <p:txBody>
          <a:bodyPr>
            <a:normAutofit/>
          </a:bodyPr>
          <a:lstStyle>
            <a:lvl1pPr marL="0" indent="0">
              <a:buNone/>
              <a:defRPr sz="2000" baseline="0">
                <a:solidFill>
                  <a:srgbClr val="133D8D"/>
                </a:solidFill>
                <a:latin typeface="Gill Sans MT" panose="020B0502020104020203" pitchFamily="34" charset="0"/>
              </a:defRPr>
            </a:lvl1pPr>
          </a:lstStyle>
          <a:p>
            <a:pPr lvl="0"/>
            <a:r>
              <a:rPr lang="en-US" dirty="0"/>
              <a:t>First part here</a:t>
            </a:r>
          </a:p>
        </p:txBody>
      </p:sp>
      <p:sp>
        <p:nvSpPr>
          <p:cNvPr id="37" name="Text Placeholder 81"/>
          <p:cNvSpPr>
            <a:spLocks noGrp="1"/>
          </p:cNvSpPr>
          <p:nvPr>
            <p:ph type="body" sz="quarter" idx="30" hasCustomPrompt="1"/>
          </p:nvPr>
        </p:nvSpPr>
        <p:spPr>
          <a:xfrm>
            <a:off x="8590154" y="3757162"/>
            <a:ext cx="3219920" cy="278241"/>
          </a:xfrm>
        </p:spPr>
        <p:txBody>
          <a:bodyPr>
            <a:noAutofit/>
          </a:bodyPr>
          <a:lstStyle>
            <a:lvl1pPr marL="0" indent="0">
              <a:buNone/>
              <a:defRPr sz="1600" baseline="0">
                <a:solidFill>
                  <a:schemeClr val="accent5">
                    <a:lumMod val="75000"/>
                  </a:schemeClr>
                </a:solidFill>
                <a:latin typeface="Gill Sans MT" panose="020B0502020104020203" pitchFamily="34" charset="0"/>
              </a:defRPr>
            </a:lvl1pPr>
          </a:lstStyle>
          <a:p>
            <a:pPr lvl="0"/>
            <a:r>
              <a:rPr lang="en-US" dirty="0"/>
              <a:t>second part here</a:t>
            </a:r>
          </a:p>
        </p:txBody>
      </p:sp>
      <p:sp>
        <p:nvSpPr>
          <p:cNvPr id="38" name="Text Placeholder 81"/>
          <p:cNvSpPr>
            <a:spLocks noGrp="1"/>
          </p:cNvSpPr>
          <p:nvPr>
            <p:ph type="body" sz="quarter" idx="31" hasCustomPrompt="1"/>
          </p:nvPr>
        </p:nvSpPr>
        <p:spPr>
          <a:xfrm>
            <a:off x="8590154" y="5010134"/>
            <a:ext cx="3219920" cy="278241"/>
          </a:xfrm>
        </p:spPr>
        <p:txBody>
          <a:bodyPr>
            <a:normAutofit/>
          </a:bodyPr>
          <a:lstStyle>
            <a:lvl1pPr marL="0" indent="0">
              <a:buNone/>
              <a:defRPr sz="2000" baseline="0">
                <a:solidFill>
                  <a:srgbClr val="133D8D"/>
                </a:solidFill>
                <a:latin typeface="Gill Sans MT" panose="020B0502020104020203" pitchFamily="34" charset="0"/>
              </a:defRPr>
            </a:lvl1pPr>
          </a:lstStyle>
          <a:p>
            <a:pPr lvl="0"/>
            <a:r>
              <a:rPr lang="en-US" dirty="0"/>
              <a:t>First part here</a:t>
            </a:r>
          </a:p>
        </p:txBody>
      </p:sp>
      <p:sp>
        <p:nvSpPr>
          <p:cNvPr id="39" name="Text Placeholder 81"/>
          <p:cNvSpPr>
            <a:spLocks noGrp="1"/>
          </p:cNvSpPr>
          <p:nvPr>
            <p:ph type="body" sz="quarter" idx="32" hasCustomPrompt="1"/>
          </p:nvPr>
        </p:nvSpPr>
        <p:spPr>
          <a:xfrm>
            <a:off x="8590154" y="5253768"/>
            <a:ext cx="3219920" cy="278241"/>
          </a:xfrm>
        </p:spPr>
        <p:txBody>
          <a:bodyPr>
            <a:noAutofit/>
          </a:bodyPr>
          <a:lstStyle>
            <a:lvl1pPr marL="0" indent="0">
              <a:buNone/>
              <a:defRPr sz="1600" baseline="0">
                <a:solidFill>
                  <a:schemeClr val="accent5">
                    <a:lumMod val="75000"/>
                  </a:schemeClr>
                </a:solidFill>
                <a:latin typeface="Gill Sans MT" panose="020B0502020104020203" pitchFamily="34" charset="0"/>
              </a:defRPr>
            </a:lvl1pPr>
          </a:lstStyle>
          <a:p>
            <a:pPr lvl="0"/>
            <a:r>
              <a:rPr lang="en-US" dirty="0"/>
              <a:t>second part here</a:t>
            </a:r>
          </a:p>
        </p:txBody>
      </p:sp>
      <p:sp>
        <p:nvSpPr>
          <p:cNvPr id="25" name="Rectangle 24"/>
          <p:cNvSpPr/>
          <p:nvPr userDrawn="1"/>
        </p:nvSpPr>
        <p:spPr>
          <a:xfrm>
            <a:off x="4923040" y="3559629"/>
            <a:ext cx="74645" cy="42661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4923040" y="5114944"/>
            <a:ext cx="74645" cy="42661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8520197" y="3539264"/>
            <a:ext cx="74645" cy="42661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8520197" y="5094579"/>
            <a:ext cx="74645" cy="42661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0607" y="6364584"/>
            <a:ext cx="2170504" cy="329676"/>
          </a:xfrm>
          <a:prstGeom prst="rect">
            <a:avLst/>
          </a:prstGeom>
        </p:spPr>
      </p:pic>
    </p:spTree>
    <p:extLst>
      <p:ext uri="{BB962C8B-B14F-4D97-AF65-F5344CB8AC3E}">
        <p14:creationId xmlns:p14="http://schemas.microsoft.com/office/powerpoint/2010/main" val="198254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Highlights">
    <p:spTree>
      <p:nvGrpSpPr>
        <p:cNvPr id="1" name=""/>
        <p:cNvGrpSpPr/>
        <p:nvPr/>
      </p:nvGrpSpPr>
      <p:grpSpPr>
        <a:xfrm>
          <a:off x="0" y="0"/>
          <a:ext cx="0" cy="0"/>
          <a:chOff x="0" y="0"/>
          <a:chExt cx="0" cy="0"/>
        </a:xfrm>
      </p:grpSpPr>
      <p:sp>
        <p:nvSpPr>
          <p:cNvPr id="58" name="Text Placeholder 57"/>
          <p:cNvSpPr>
            <a:spLocks noGrp="1"/>
          </p:cNvSpPr>
          <p:nvPr>
            <p:ph type="body" sz="quarter" idx="13" hasCustomPrompt="1"/>
          </p:nvPr>
        </p:nvSpPr>
        <p:spPr>
          <a:xfrm>
            <a:off x="487506" y="540334"/>
            <a:ext cx="3188863" cy="669937"/>
          </a:xfrm>
        </p:spPr>
        <p:txBody>
          <a:bodyPr/>
          <a:lstStyle>
            <a:lvl1pPr marL="0" indent="0">
              <a:buNone/>
              <a:defRPr sz="5400" b="1">
                <a:solidFill>
                  <a:schemeClr val="bg1"/>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487505" y="1128638"/>
            <a:ext cx="3036451" cy="343545"/>
          </a:xfrm>
        </p:spPr>
        <p:txBody>
          <a:bodyPr>
            <a:normAutofit/>
          </a:bodyPr>
          <a:lstStyle>
            <a:lvl1pPr marL="0" indent="0">
              <a:buNone/>
              <a:defRPr sz="2400" baseline="0">
                <a:solidFill>
                  <a:srgbClr val="EE7D1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504605" y="1962367"/>
            <a:ext cx="3188863" cy="669937"/>
          </a:xfrm>
        </p:spPr>
        <p:txBody>
          <a:bodyPr/>
          <a:lstStyle>
            <a:lvl1pPr marL="0" indent="0">
              <a:buNone/>
              <a:defRPr sz="5400" b="1">
                <a:solidFill>
                  <a:schemeClr val="bg1"/>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504605" y="2546584"/>
            <a:ext cx="3036451" cy="399184"/>
          </a:xfrm>
        </p:spPr>
        <p:txBody>
          <a:bodyPr>
            <a:normAutofit/>
          </a:bodyPr>
          <a:lstStyle>
            <a:lvl1pPr marL="0" indent="0">
              <a:buNone/>
              <a:defRPr sz="2400" baseline="0">
                <a:solidFill>
                  <a:srgbClr val="EE7D1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487506" y="3440039"/>
            <a:ext cx="3188863" cy="669937"/>
          </a:xfrm>
        </p:spPr>
        <p:txBody>
          <a:bodyPr/>
          <a:lstStyle>
            <a:lvl1pPr marL="0" indent="0">
              <a:buNone/>
              <a:defRPr sz="5400" b="1">
                <a:solidFill>
                  <a:schemeClr val="bg1"/>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487504" y="4063036"/>
            <a:ext cx="3036451" cy="399184"/>
          </a:xfrm>
        </p:spPr>
        <p:txBody>
          <a:bodyPr>
            <a:normAutofit/>
          </a:bodyPr>
          <a:lstStyle>
            <a:lvl1pPr marL="0" indent="0">
              <a:buNone/>
              <a:defRPr sz="2400" baseline="0">
                <a:solidFill>
                  <a:srgbClr val="EE7D11"/>
                </a:solidFill>
                <a:latin typeface="Gill Sans MT" panose="020B0502020104020203" pitchFamily="34" charset="0"/>
              </a:defRPr>
            </a:lvl1pPr>
          </a:lstStyle>
          <a:p>
            <a:pPr lvl="0"/>
            <a:r>
              <a:rPr lang="en-US" dirty="0"/>
              <a:t>brief description</a:t>
            </a:r>
          </a:p>
        </p:txBody>
      </p:sp>
      <p:sp>
        <p:nvSpPr>
          <p:cNvPr id="2" name="Rectangle 1"/>
          <p:cNvSpPr/>
          <p:nvPr userDrawn="1"/>
        </p:nvSpPr>
        <p:spPr>
          <a:xfrm>
            <a:off x="4230258" y="969028"/>
            <a:ext cx="7961741" cy="588897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 Placeholder 57"/>
          <p:cNvSpPr>
            <a:spLocks noGrp="1"/>
          </p:cNvSpPr>
          <p:nvPr>
            <p:ph type="body" sz="quarter" idx="19" hasCustomPrompt="1"/>
          </p:nvPr>
        </p:nvSpPr>
        <p:spPr>
          <a:xfrm>
            <a:off x="504605" y="4862072"/>
            <a:ext cx="3188863" cy="669937"/>
          </a:xfrm>
        </p:spPr>
        <p:txBody>
          <a:bodyPr/>
          <a:lstStyle>
            <a:lvl1pPr marL="0" indent="0">
              <a:buNone/>
              <a:defRPr sz="5400" b="1">
                <a:solidFill>
                  <a:schemeClr val="bg1"/>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509435" y="5433929"/>
            <a:ext cx="3036451" cy="399184"/>
          </a:xfrm>
        </p:spPr>
        <p:txBody>
          <a:bodyPr>
            <a:normAutofit/>
          </a:bodyPr>
          <a:lstStyle>
            <a:lvl1pPr marL="0" indent="0">
              <a:buNone/>
              <a:defRPr sz="2400" baseline="0">
                <a:solidFill>
                  <a:srgbClr val="EE7D1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4781080" y="364913"/>
            <a:ext cx="4995862" cy="631825"/>
          </a:xfrm>
        </p:spPr>
        <p:txBody>
          <a:bodyPr/>
          <a:lstStyle>
            <a:lvl1pPr marL="0" indent="0">
              <a:buNone/>
              <a:defRPr b="1" spc="0" baseline="0">
                <a:solidFill>
                  <a:srgbClr val="133D8D"/>
                </a:solidFill>
                <a:latin typeface="Century Gothic" panose="020B0502020202020204" pitchFamily="34" charset="0"/>
              </a:defRPr>
            </a:lvl1pPr>
          </a:lstStyle>
          <a:p>
            <a:pPr lvl="0"/>
            <a:r>
              <a:rPr lang="en-US" dirty="0"/>
              <a:t>SLIDE TITLE</a:t>
            </a:r>
          </a:p>
        </p:txBody>
      </p:sp>
      <p:sp>
        <p:nvSpPr>
          <p:cNvPr id="74" name="Text Placeholder 73"/>
          <p:cNvSpPr>
            <a:spLocks noGrp="1"/>
          </p:cNvSpPr>
          <p:nvPr>
            <p:ph type="body" sz="quarter" idx="22" hasCustomPrompt="1"/>
          </p:nvPr>
        </p:nvSpPr>
        <p:spPr>
          <a:xfrm>
            <a:off x="4781079" y="1220496"/>
            <a:ext cx="6829029" cy="4311513"/>
          </a:xfrm>
        </p:spPr>
        <p:txBody>
          <a:bodyPr>
            <a:normAutofit/>
          </a:bodyPr>
          <a:lstStyle>
            <a:lvl1pPr>
              <a:defRPr sz="2200">
                <a:solidFill>
                  <a:srgbClr val="133D8D"/>
                </a:solidFill>
                <a:latin typeface="Gill Sans MT" panose="020B0502020104020203" pitchFamily="34" charset="0"/>
              </a:defRPr>
            </a:lvl1pPr>
            <a:lvl2pPr>
              <a:defRPr>
                <a:solidFill>
                  <a:srgbClr val="133D8D"/>
                </a:solidFill>
                <a:latin typeface="Gill Sans MT" panose="020B0502020104020203" pitchFamily="34" charset="0"/>
              </a:defRPr>
            </a:lvl2pPr>
            <a:lvl3pPr>
              <a:defRPr>
                <a:solidFill>
                  <a:srgbClr val="133D8D"/>
                </a:solidFill>
                <a:latin typeface="Gill Sans MT" panose="020B0502020104020203" pitchFamily="34" charset="0"/>
              </a:defRPr>
            </a:lvl3pPr>
            <a:lvl4pPr>
              <a:defRPr>
                <a:solidFill>
                  <a:srgbClr val="133D8D"/>
                </a:solidFill>
                <a:latin typeface="Gill Sans MT" panose="020B0502020104020203" pitchFamily="34" charset="0"/>
              </a:defRPr>
            </a:lvl4pPr>
            <a:lvl5pPr>
              <a:defRPr>
                <a:solidFill>
                  <a:srgbClr val="133D8D"/>
                </a:solidFill>
                <a:latin typeface="Gill Sans MT" panose="020B0502020104020203" pitchFamily="34" charset="0"/>
              </a:defRPr>
            </a:lvl5pPr>
          </a:lstStyle>
          <a:p>
            <a:pPr lvl="0"/>
            <a:r>
              <a:rPr lang="en-US" dirty="0"/>
              <a:t>Your first point</a:t>
            </a:r>
          </a:p>
          <a:p>
            <a:pPr lvl="0"/>
            <a:r>
              <a:rPr lang="en-US" dirty="0"/>
              <a:t>Your second point</a:t>
            </a:r>
          </a:p>
          <a:p>
            <a:pPr lvl="0"/>
            <a:r>
              <a:rPr lang="en-US" dirty="0"/>
              <a:t>Your final point</a:t>
            </a:r>
          </a:p>
        </p:txBody>
      </p:sp>
      <p:sp>
        <p:nvSpPr>
          <p:cNvPr id="107" name="Arc 12"/>
          <p:cNvSpPr/>
          <p:nvPr userDrawn="1"/>
        </p:nvSpPr>
        <p:spPr>
          <a:xfrm rot="2424855">
            <a:off x="737604" y="1291833"/>
            <a:ext cx="5938679" cy="5307268"/>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0607" y="6364584"/>
            <a:ext cx="2170504" cy="329676"/>
          </a:xfrm>
          <a:prstGeom prst="rect">
            <a:avLst/>
          </a:prstGeom>
        </p:spPr>
      </p:pic>
    </p:spTree>
    <p:extLst>
      <p:ext uri="{BB962C8B-B14F-4D97-AF65-F5344CB8AC3E}">
        <p14:creationId xmlns:p14="http://schemas.microsoft.com/office/powerpoint/2010/main" val="203415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18" name="Rectangle 17"/>
          <p:cNvSpPr/>
          <p:nvPr userDrawn="1"/>
        </p:nvSpPr>
        <p:spPr>
          <a:xfrm>
            <a:off x="-2415" y="-17794"/>
            <a:ext cx="7968095" cy="1202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7968095" y="0"/>
            <a:ext cx="4223905" cy="6858000"/>
          </a:xfrm>
          <a:prstGeom prst="rect">
            <a:avLst/>
          </a:prstGeom>
          <a:gradFill flip="none" rotWithShape="1">
            <a:gsLst>
              <a:gs pos="0">
                <a:srgbClr val="002060"/>
              </a:gs>
              <a:gs pos="50000">
                <a:srgbClr val="160054"/>
              </a:gs>
              <a:gs pos="100000">
                <a:srgbClr val="00206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1184967"/>
            <a:ext cx="7968095" cy="5739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57"/>
          <p:cNvSpPr>
            <a:spLocks noGrp="1"/>
          </p:cNvSpPr>
          <p:nvPr>
            <p:ph type="body" sz="quarter" idx="13" hasCustomPrompt="1"/>
          </p:nvPr>
        </p:nvSpPr>
        <p:spPr>
          <a:xfrm>
            <a:off x="8132607" y="688473"/>
            <a:ext cx="3188863" cy="669937"/>
          </a:xfrm>
        </p:spPr>
        <p:txBody>
          <a:bodyPr/>
          <a:lstStyle>
            <a:lvl1pPr marL="0" indent="0">
              <a:buNone/>
              <a:defRPr sz="5400" b="1">
                <a:solidFill>
                  <a:schemeClr val="bg1"/>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8132606" y="1276777"/>
            <a:ext cx="3036451" cy="343545"/>
          </a:xfrm>
        </p:spPr>
        <p:txBody>
          <a:bodyPr>
            <a:normAutofit/>
          </a:bodyPr>
          <a:lstStyle>
            <a:lvl1pPr marL="0" indent="0">
              <a:buNone/>
              <a:defRPr sz="2400" baseline="0">
                <a:solidFill>
                  <a:srgbClr val="EE7D1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8149706" y="2110506"/>
            <a:ext cx="3188863" cy="669937"/>
          </a:xfrm>
        </p:spPr>
        <p:txBody>
          <a:bodyPr/>
          <a:lstStyle>
            <a:lvl1pPr marL="0" indent="0">
              <a:buNone/>
              <a:defRPr sz="5400" b="1">
                <a:solidFill>
                  <a:schemeClr val="bg1"/>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8149706" y="2694723"/>
            <a:ext cx="3036451" cy="399184"/>
          </a:xfrm>
        </p:spPr>
        <p:txBody>
          <a:bodyPr>
            <a:normAutofit/>
          </a:bodyPr>
          <a:lstStyle>
            <a:lvl1pPr marL="0" indent="0">
              <a:buNone/>
              <a:defRPr sz="2400" baseline="0">
                <a:solidFill>
                  <a:srgbClr val="EE7D1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8132607" y="3588178"/>
            <a:ext cx="3188863" cy="669937"/>
          </a:xfrm>
        </p:spPr>
        <p:txBody>
          <a:bodyPr/>
          <a:lstStyle>
            <a:lvl1pPr marL="0" indent="0">
              <a:buNone/>
              <a:defRPr sz="5400" b="1">
                <a:solidFill>
                  <a:schemeClr val="bg1"/>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8132605" y="4211175"/>
            <a:ext cx="3036451" cy="399184"/>
          </a:xfrm>
        </p:spPr>
        <p:txBody>
          <a:bodyPr>
            <a:normAutofit/>
          </a:bodyPr>
          <a:lstStyle>
            <a:lvl1pPr marL="0" indent="0">
              <a:buNone/>
              <a:defRPr sz="2400" baseline="0">
                <a:solidFill>
                  <a:srgbClr val="EE7D11"/>
                </a:solidFill>
                <a:latin typeface="Gill Sans MT" panose="020B0502020104020203" pitchFamily="34" charset="0"/>
              </a:defRPr>
            </a:lvl1pPr>
          </a:lstStyle>
          <a:p>
            <a:pPr lvl="0"/>
            <a:r>
              <a:rPr lang="en-US" dirty="0"/>
              <a:t>brief description</a:t>
            </a:r>
          </a:p>
        </p:txBody>
      </p:sp>
      <p:sp>
        <p:nvSpPr>
          <p:cNvPr id="69" name="Text Placeholder 57"/>
          <p:cNvSpPr>
            <a:spLocks noGrp="1"/>
          </p:cNvSpPr>
          <p:nvPr>
            <p:ph type="body" sz="quarter" idx="19" hasCustomPrompt="1"/>
          </p:nvPr>
        </p:nvSpPr>
        <p:spPr>
          <a:xfrm>
            <a:off x="8149706" y="5010211"/>
            <a:ext cx="3188863" cy="669937"/>
          </a:xfrm>
        </p:spPr>
        <p:txBody>
          <a:bodyPr/>
          <a:lstStyle>
            <a:lvl1pPr marL="0" indent="0">
              <a:buNone/>
              <a:defRPr sz="5400" b="1">
                <a:solidFill>
                  <a:schemeClr val="bg1"/>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8154536" y="5582068"/>
            <a:ext cx="3036451" cy="399184"/>
          </a:xfrm>
        </p:spPr>
        <p:txBody>
          <a:bodyPr>
            <a:normAutofit/>
          </a:bodyPr>
          <a:lstStyle>
            <a:lvl1pPr marL="0" indent="0">
              <a:buNone/>
              <a:defRPr sz="2400" baseline="0">
                <a:solidFill>
                  <a:srgbClr val="EE7D1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557175" y="364913"/>
            <a:ext cx="7284498" cy="631825"/>
          </a:xfrm>
        </p:spPr>
        <p:txBody>
          <a:bodyPr/>
          <a:lstStyle>
            <a:lvl1pPr marL="0" indent="0">
              <a:buNone/>
              <a:defRPr b="1" spc="0" baseline="0">
                <a:solidFill>
                  <a:srgbClr val="133D8D"/>
                </a:solidFill>
                <a:latin typeface="Century Gothic" panose="020B0502020202020204" pitchFamily="34" charset="0"/>
              </a:defRPr>
            </a:lvl1pPr>
          </a:lstStyle>
          <a:p>
            <a:pPr lvl="0"/>
            <a:r>
              <a:rPr lang="en-US" dirty="0"/>
              <a:t>SLIDE TITLE</a:t>
            </a:r>
          </a:p>
        </p:txBody>
      </p:sp>
      <p:sp>
        <p:nvSpPr>
          <p:cNvPr id="3" name="Content Placeholder 2"/>
          <p:cNvSpPr>
            <a:spLocks noGrp="1"/>
          </p:cNvSpPr>
          <p:nvPr>
            <p:ph sz="quarter" idx="39" hasCustomPrompt="1"/>
          </p:nvPr>
        </p:nvSpPr>
        <p:spPr>
          <a:xfrm>
            <a:off x="557175" y="1667940"/>
            <a:ext cx="6562053" cy="4313312"/>
          </a:xfrm>
        </p:spPr>
        <p:txBody>
          <a:bodyPr/>
          <a:lstStyle>
            <a:lvl1pPr>
              <a:defRPr>
                <a:solidFill>
                  <a:srgbClr val="133D8D"/>
                </a:solidFill>
                <a:latin typeface="Gill Sans MT" panose="020B0502020104020203" pitchFamily="34" charset="0"/>
              </a:defRPr>
            </a:lvl1pPr>
            <a:lvl2pPr>
              <a:defRPr>
                <a:solidFill>
                  <a:schemeClr val="accent5">
                    <a:lumMod val="75000"/>
                  </a:schemeClr>
                </a:solidFill>
                <a:latin typeface="Gill Sans MT" panose="020B0502020104020203" pitchFamily="34" charset="0"/>
              </a:defRPr>
            </a:lvl2pPr>
            <a:lvl3pPr>
              <a:defRPr>
                <a:solidFill>
                  <a:schemeClr val="accent5">
                    <a:lumMod val="75000"/>
                  </a:schemeClr>
                </a:solidFill>
                <a:latin typeface="Gill Sans MT" panose="020B0502020104020203" pitchFamily="34" charset="0"/>
              </a:defRPr>
            </a:lvl3pPr>
            <a:lvl4pPr>
              <a:defRPr>
                <a:solidFill>
                  <a:schemeClr val="accent5">
                    <a:lumMod val="75000"/>
                  </a:schemeClr>
                </a:solidFill>
                <a:latin typeface="Gill Sans MT" panose="020B0502020104020203" pitchFamily="34" charset="0"/>
              </a:defRPr>
            </a:lvl4pPr>
            <a:lvl5pPr>
              <a:defRPr>
                <a:solidFill>
                  <a:schemeClr val="accent5">
                    <a:lumMod val="75000"/>
                  </a:schemeClr>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rc 12"/>
          <p:cNvSpPr/>
          <p:nvPr userDrawn="1"/>
        </p:nvSpPr>
        <p:spPr>
          <a:xfrm rot="2424855">
            <a:off x="8011323" y="1257862"/>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Rectangle 18"/>
          <p:cNvSpPr/>
          <p:nvPr userDrawn="1"/>
        </p:nvSpPr>
        <p:spPr>
          <a:xfrm>
            <a:off x="10877216" y="6590397"/>
            <a:ext cx="1314784" cy="215444"/>
          </a:xfrm>
          <a:prstGeom prst="rect">
            <a:avLst/>
          </a:prstGeom>
        </p:spPr>
        <p:txBody>
          <a:bodyPr wrap="none">
            <a:spAutoFit/>
          </a:bodyPr>
          <a:lstStyle/>
          <a:p>
            <a:r>
              <a:rPr lang="en-US" sz="800" dirty="0">
                <a:solidFill>
                  <a:schemeClr val="bg1"/>
                </a:solidFill>
              </a:rPr>
              <a:t>Copyright © 2022 Eurofins </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7175" y="6364584"/>
            <a:ext cx="2170504" cy="329676"/>
          </a:xfrm>
          <a:prstGeom prst="rect">
            <a:avLst/>
          </a:prstGeom>
        </p:spPr>
      </p:pic>
    </p:spTree>
    <p:extLst>
      <p:ext uri="{BB962C8B-B14F-4D97-AF65-F5344CB8AC3E}">
        <p14:creationId xmlns:p14="http://schemas.microsoft.com/office/powerpoint/2010/main" val="30994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Highlights 2">
    <p:spTree>
      <p:nvGrpSpPr>
        <p:cNvPr id="1" name=""/>
        <p:cNvGrpSpPr/>
        <p:nvPr/>
      </p:nvGrpSpPr>
      <p:grpSpPr>
        <a:xfrm>
          <a:off x="0" y="0"/>
          <a:ext cx="0" cy="0"/>
          <a:chOff x="0" y="0"/>
          <a:chExt cx="0" cy="0"/>
        </a:xfrm>
      </p:grpSpPr>
      <p:sp>
        <p:nvSpPr>
          <p:cNvPr id="18" name="Rectangle 17"/>
          <p:cNvSpPr/>
          <p:nvPr userDrawn="1"/>
        </p:nvSpPr>
        <p:spPr>
          <a:xfrm>
            <a:off x="4245519" y="955964"/>
            <a:ext cx="7968095" cy="588424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17794"/>
            <a:ext cx="4223905" cy="6875794"/>
          </a:xfrm>
          <a:prstGeom prst="rect">
            <a:avLst/>
          </a:prstGeom>
          <a:gradFill flip="none" rotWithShape="1">
            <a:gsLst>
              <a:gs pos="0">
                <a:srgbClr val="002060"/>
              </a:gs>
              <a:gs pos="50000">
                <a:srgbClr val="160054"/>
              </a:gs>
              <a:gs pos="100000">
                <a:srgbClr val="00206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p:cNvSpPr>
            <a:spLocks noGrp="1"/>
          </p:cNvSpPr>
          <p:nvPr>
            <p:ph type="body" sz="quarter" idx="21" hasCustomPrompt="1"/>
          </p:nvPr>
        </p:nvSpPr>
        <p:spPr>
          <a:xfrm>
            <a:off x="4892426" y="235527"/>
            <a:ext cx="4995862" cy="520951"/>
          </a:xfrm>
        </p:spPr>
        <p:txBody>
          <a:bodyPr/>
          <a:lstStyle>
            <a:lvl1pPr marL="0" indent="0">
              <a:buNone/>
              <a:defRPr b="1" baseline="0">
                <a:solidFill>
                  <a:srgbClr val="133D8D"/>
                </a:solidFill>
                <a:latin typeface="Century Gothic" panose="020B0502020202020204" pitchFamily="34" charset="0"/>
              </a:defRPr>
            </a:lvl1pPr>
          </a:lstStyle>
          <a:p>
            <a:pPr lvl="0"/>
            <a:r>
              <a:rPr lang="en-US" dirty="0"/>
              <a:t>SLIDE TITLE</a:t>
            </a:r>
          </a:p>
        </p:txBody>
      </p:sp>
      <p:sp>
        <p:nvSpPr>
          <p:cNvPr id="3" name="Content Placeholder 2"/>
          <p:cNvSpPr>
            <a:spLocks noGrp="1"/>
          </p:cNvSpPr>
          <p:nvPr>
            <p:ph sz="quarter" idx="39" hasCustomPrompt="1"/>
          </p:nvPr>
        </p:nvSpPr>
        <p:spPr>
          <a:xfrm>
            <a:off x="4712749" y="1641686"/>
            <a:ext cx="6562053" cy="4313312"/>
          </a:xfrm>
        </p:spPr>
        <p:txBody>
          <a:bodyPr/>
          <a:lstStyle>
            <a:lvl1pPr>
              <a:defRPr>
                <a:solidFill>
                  <a:srgbClr val="133D8D"/>
                </a:solidFill>
                <a:latin typeface="Gill Sans MT" panose="020B0502020104020203" pitchFamily="34" charset="0"/>
              </a:defRPr>
            </a:lvl1pPr>
            <a:lvl2pPr>
              <a:defRPr>
                <a:solidFill>
                  <a:schemeClr val="accent5">
                    <a:lumMod val="75000"/>
                  </a:schemeClr>
                </a:solidFill>
                <a:latin typeface="Gill Sans MT" panose="020B0502020104020203" pitchFamily="34" charset="0"/>
              </a:defRPr>
            </a:lvl2pPr>
            <a:lvl3pPr>
              <a:defRPr>
                <a:solidFill>
                  <a:schemeClr val="accent5">
                    <a:lumMod val="75000"/>
                  </a:schemeClr>
                </a:solidFill>
                <a:latin typeface="Gill Sans MT" panose="020B0502020104020203" pitchFamily="34" charset="0"/>
              </a:defRPr>
            </a:lvl3pPr>
            <a:lvl4pPr>
              <a:defRPr>
                <a:solidFill>
                  <a:schemeClr val="accent5">
                    <a:lumMod val="75000"/>
                  </a:schemeClr>
                </a:solidFill>
                <a:latin typeface="Gill Sans MT" panose="020B0502020104020203" pitchFamily="34" charset="0"/>
              </a:defRPr>
            </a:lvl4pPr>
            <a:lvl5pPr>
              <a:defRPr>
                <a:solidFill>
                  <a:schemeClr val="accent5">
                    <a:lumMod val="75000"/>
                  </a:schemeClr>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rc 12"/>
          <p:cNvSpPr/>
          <p:nvPr userDrawn="1"/>
        </p:nvSpPr>
        <p:spPr>
          <a:xfrm rot="2424855">
            <a:off x="43228" y="1240068"/>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Rectangle 18"/>
          <p:cNvSpPr/>
          <p:nvPr userDrawn="1"/>
        </p:nvSpPr>
        <p:spPr>
          <a:xfrm>
            <a:off x="200843" y="6499356"/>
            <a:ext cx="1314784" cy="215444"/>
          </a:xfrm>
          <a:prstGeom prst="rect">
            <a:avLst/>
          </a:prstGeom>
        </p:spPr>
        <p:txBody>
          <a:bodyPr wrap="none">
            <a:spAutoFit/>
          </a:bodyPr>
          <a:lstStyle/>
          <a:p>
            <a:r>
              <a:rPr lang="en-US" sz="800" dirty="0">
                <a:solidFill>
                  <a:schemeClr val="bg1"/>
                </a:solidFill>
              </a:rPr>
              <a:t>Copyright © 2022 Eurofins </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0607" y="6364584"/>
            <a:ext cx="2170504" cy="329676"/>
          </a:xfrm>
          <a:prstGeom prst="rect">
            <a:avLst/>
          </a:prstGeom>
        </p:spPr>
      </p:pic>
    </p:spTree>
    <p:extLst>
      <p:ext uri="{BB962C8B-B14F-4D97-AF65-F5344CB8AC3E}">
        <p14:creationId xmlns:p14="http://schemas.microsoft.com/office/powerpoint/2010/main" val="118071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Highlights 2">
    <p:spTree>
      <p:nvGrpSpPr>
        <p:cNvPr id="1" name=""/>
        <p:cNvGrpSpPr/>
        <p:nvPr/>
      </p:nvGrpSpPr>
      <p:grpSpPr>
        <a:xfrm>
          <a:off x="0" y="0"/>
          <a:ext cx="0" cy="0"/>
          <a:chOff x="0" y="0"/>
          <a:chExt cx="0" cy="0"/>
        </a:xfrm>
      </p:grpSpPr>
      <p:sp>
        <p:nvSpPr>
          <p:cNvPr id="18" name="Rectangle 17"/>
          <p:cNvSpPr/>
          <p:nvPr userDrawn="1"/>
        </p:nvSpPr>
        <p:spPr>
          <a:xfrm>
            <a:off x="1" y="0"/>
            <a:ext cx="12213614" cy="6840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flipV="1">
            <a:off x="1" y="0"/>
            <a:ext cx="12213614" cy="95596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955964"/>
            <a:ext cx="12213614" cy="5884242"/>
          </a:xfrm>
          <a:prstGeom prst="rect">
            <a:avLst/>
          </a:prstGeom>
          <a:gradFill flip="none" rotWithShape="1">
            <a:gsLst>
              <a:gs pos="0">
                <a:srgbClr val="002060"/>
              </a:gs>
              <a:gs pos="50000">
                <a:srgbClr val="160054"/>
              </a:gs>
              <a:gs pos="100000">
                <a:srgbClr val="00206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p:cNvSpPr>
            <a:spLocks noGrp="1"/>
          </p:cNvSpPr>
          <p:nvPr>
            <p:ph type="body" sz="quarter" idx="21" hasCustomPrompt="1"/>
          </p:nvPr>
        </p:nvSpPr>
        <p:spPr>
          <a:xfrm>
            <a:off x="680644" y="185630"/>
            <a:ext cx="4995862" cy="520951"/>
          </a:xfrm>
        </p:spPr>
        <p:txBody>
          <a:bodyPr/>
          <a:lstStyle>
            <a:lvl1pPr marL="0" indent="0">
              <a:buNone/>
              <a:defRPr b="1" baseline="0">
                <a:solidFill>
                  <a:srgbClr val="133D8D"/>
                </a:solidFill>
                <a:latin typeface="Century Gothic" panose="020B0502020202020204" pitchFamily="34" charset="0"/>
              </a:defRPr>
            </a:lvl1pPr>
          </a:lstStyle>
          <a:p>
            <a:pPr lvl="0"/>
            <a:r>
              <a:rPr lang="en-US" dirty="0"/>
              <a:t>SLIDE TITLE</a:t>
            </a:r>
          </a:p>
        </p:txBody>
      </p:sp>
      <p:sp>
        <p:nvSpPr>
          <p:cNvPr id="3" name="Content Placeholder 2"/>
          <p:cNvSpPr>
            <a:spLocks noGrp="1"/>
          </p:cNvSpPr>
          <p:nvPr>
            <p:ph sz="quarter" idx="39" hasCustomPrompt="1"/>
          </p:nvPr>
        </p:nvSpPr>
        <p:spPr>
          <a:xfrm>
            <a:off x="665797" y="1591391"/>
            <a:ext cx="6562053" cy="4313312"/>
          </a:xfrm>
        </p:spPr>
        <p:txBody>
          <a:bodyPr/>
          <a:lstStyle>
            <a:lvl1pPr>
              <a:defRPr>
                <a:solidFill>
                  <a:schemeClr val="bg1"/>
                </a:solidFill>
                <a:latin typeface="Gill Sans MT" panose="020B0502020104020203" pitchFamily="34" charset="0"/>
              </a:defRPr>
            </a:lvl1pPr>
            <a:lvl2pPr>
              <a:defRPr>
                <a:solidFill>
                  <a:schemeClr val="bg1"/>
                </a:solidFill>
                <a:latin typeface="Gill Sans MT" panose="020B0502020104020203" pitchFamily="34" charset="0"/>
              </a:defRPr>
            </a:lvl2pPr>
            <a:lvl3pPr>
              <a:defRPr>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vl5pPr>
              <a:defRPr>
                <a:solidFill>
                  <a:schemeClr val="bg1"/>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rc 12"/>
          <p:cNvSpPr/>
          <p:nvPr userDrawn="1"/>
        </p:nvSpPr>
        <p:spPr>
          <a:xfrm rot="2424855">
            <a:off x="5873948" y="1283772"/>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Rectangle 18"/>
          <p:cNvSpPr/>
          <p:nvPr userDrawn="1"/>
        </p:nvSpPr>
        <p:spPr>
          <a:xfrm>
            <a:off x="200843" y="6499356"/>
            <a:ext cx="1314784" cy="215444"/>
          </a:xfrm>
          <a:prstGeom prst="rect">
            <a:avLst/>
          </a:prstGeom>
        </p:spPr>
        <p:txBody>
          <a:bodyPr wrap="none">
            <a:spAutoFit/>
          </a:bodyPr>
          <a:lstStyle/>
          <a:p>
            <a:r>
              <a:rPr lang="en-US" sz="800" dirty="0">
                <a:solidFill>
                  <a:schemeClr val="bg1"/>
                </a:solidFill>
              </a:rPr>
              <a:t>Copyright © 2022 Eurofins </a:t>
            </a:r>
          </a:p>
        </p:txBody>
      </p:sp>
      <p:sp>
        <p:nvSpPr>
          <p:cNvPr id="10" name="Rectangle 9"/>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0607" y="336759"/>
            <a:ext cx="2170504" cy="329676"/>
          </a:xfrm>
          <a:prstGeom prst="rect">
            <a:avLst/>
          </a:prstGeom>
        </p:spPr>
      </p:pic>
    </p:spTree>
    <p:extLst>
      <p:ext uri="{BB962C8B-B14F-4D97-AF65-F5344CB8AC3E}">
        <p14:creationId xmlns:p14="http://schemas.microsoft.com/office/powerpoint/2010/main" val="236387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Double List Layou">
    <p:spTree>
      <p:nvGrpSpPr>
        <p:cNvPr id="1" name=""/>
        <p:cNvGrpSpPr/>
        <p:nvPr/>
      </p:nvGrpSpPr>
      <p:grpSpPr>
        <a:xfrm>
          <a:off x="0" y="0"/>
          <a:ext cx="0" cy="0"/>
          <a:chOff x="0" y="0"/>
          <a:chExt cx="0" cy="0"/>
        </a:xfrm>
      </p:grpSpPr>
      <p:sp>
        <p:nvSpPr>
          <p:cNvPr id="6" name="Rectangle 5"/>
          <p:cNvSpPr/>
          <p:nvPr userDrawn="1"/>
        </p:nvSpPr>
        <p:spPr>
          <a:xfrm>
            <a:off x="0" y="996738"/>
            <a:ext cx="12192000" cy="5910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71"/>
          <p:cNvSpPr>
            <a:spLocks noGrp="1"/>
          </p:cNvSpPr>
          <p:nvPr>
            <p:ph type="body" sz="quarter" idx="21" hasCustomPrompt="1"/>
          </p:nvPr>
        </p:nvSpPr>
        <p:spPr>
          <a:xfrm>
            <a:off x="557175" y="364913"/>
            <a:ext cx="4995862" cy="631825"/>
          </a:xfrm>
          <a:prstGeom prst="rect">
            <a:avLst/>
          </a:prstGeom>
        </p:spPr>
        <p:txBody>
          <a:bodyPr/>
          <a:lstStyle>
            <a:lvl1pPr marL="0" indent="0">
              <a:buNone/>
              <a:defRPr b="1" baseline="0">
                <a:solidFill>
                  <a:srgbClr val="133D8D"/>
                </a:solidFill>
                <a:latin typeface="Century Gothic" panose="020B0502020202020204" pitchFamily="34" charset="0"/>
              </a:defRPr>
            </a:lvl1pPr>
          </a:lstStyle>
          <a:p>
            <a:pPr lvl="0"/>
            <a:r>
              <a:rPr lang="en-US" dirty="0"/>
              <a:t>SLIDE TITLE</a:t>
            </a:r>
          </a:p>
        </p:txBody>
      </p:sp>
      <p:sp>
        <p:nvSpPr>
          <p:cNvPr id="16" name="Text Placeholder 15"/>
          <p:cNvSpPr>
            <a:spLocks noGrp="1"/>
          </p:cNvSpPr>
          <p:nvPr>
            <p:ph type="body" sz="quarter" idx="22" hasCustomPrompt="1"/>
          </p:nvPr>
        </p:nvSpPr>
        <p:spPr>
          <a:xfrm>
            <a:off x="557175" y="1246113"/>
            <a:ext cx="9861443" cy="4384675"/>
          </a:xfrm>
          <a:prstGeom prst="rect">
            <a:avLst/>
          </a:prstGeom>
        </p:spPr>
        <p:txBody>
          <a:bodyPr>
            <a:normAutofit/>
          </a:bodyPr>
          <a:lstStyle>
            <a:lvl1pPr>
              <a:defRPr sz="3200" baseline="0">
                <a:solidFill>
                  <a:srgbClr val="133D8D"/>
                </a:solidFill>
                <a:latin typeface="Gill Sans MT" panose="020B0502020104020203" pitchFamily="34" charset="0"/>
              </a:defRPr>
            </a:lvl1pPr>
            <a:lvl2pPr>
              <a:defRPr sz="2800">
                <a:solidFill>
                  <a:srgbClr val="133D8D"/>
                </a:solidFill>
                <a:latin typeface="Gill Sans MT" panose="020B0502020104020203" pitchFamily="34" charset="0"/>
              </a:defRPr>
            </a:lvl2pPr>
            <a:lvl3pPr>
              <a:defRPr sz="2400">
                <a:solidFill>
                  <a:srgbClr val="133D8D"/>
                </a:solidFill>
                <a:latin typeface="Gill Sans MT" panose="020B0502020104020203" pitchFamily="34" charset="0"/>
              </a:defRPr>
            </a:lvl3pPr>
            <a:lvl4pPr>
              <a:defRPr sz="2000">
                <a:solidFill>
                  <a:srgbClr val="133D8D"/>
                </a:solidFill>
                <a:latin typeface="Gill Sans MT" panose="020B0502020104020203" pitchFamily="34" charset="0"/>
              </a:defRPr>
            </a:lvl4pPr>
            <a:lvl5pPr>
              <a:defRPr sz="2000">
                <a:solidFill>
                  <a:srgbClr val="133D8D"/>
                </a:solidFill>
                <a:latin typeface="Gill Sans MT" panose="020B0502020104020203" pitchFamily="34" charset="0"/>
              </a:defRPr>
            </a:lvl5pPr>
          </a:lstStyle>
          <a:p>
            <a:pPr lvl="0"/>
            <a:r>
              <a:rPr lang="en-US" dirty="0"/>
              <a:t>Remember not to use full sentences with bullet points</a:t>
            </a:r>
          </a:p>
          <a:p>
            <a:pPr lvl="0"/>
            <a:r>
              <a:rPr lang="en-US" dirty="0"/>
              <a:t>List item</a:t>
            </a:r>
          </a:p>
          <a:p>
            <a:pPr lvl="0"/>
            <a:r>
              <a:rPr lang="en-US" dirty="0"/>
              <a:t>List item</a:t>
            </a:r>
          </a:p>
          <a:p>
            <a:pPr lvl="0"/>
            <a:r>
              <a:rPr lang="en-US" dirty="0"/>
              <a:t>List item</a:t>
            </a:r>
          </a:p>
          <a:p>
            <a:pPr lvl="0"/>
            <a:r>
              <a:rPr lang="en-US" dirty="0"/>
              <a:t>List item</a:t>
            </a:r>
          </a:p>
          <a:p>
            <a:pPr lvl="0"/>
            <a:endParaRPr lang="en-US" dirty="0"/>
          </a:p>
        </p:txBody>
      </p:sp>
      <p:sp>
        <p:nvSpPr>
          <p:cNvPr id="20" name="Arc 12"/>
          <p:cNvSpPr/>
          <p:nvPr userDrawn="1"/>
        </p:nvSpPr>
        <p:spPr>
          <a:xfrm rot="5588018">
            <a:off x="6260626" y="2911971"/>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5" name="Rectangle 14"/>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17" name="Rectangle 16"/>
          <p:cNvSpPr/>
          <p:nvPr userDrawn="1"/>
        </p:nvSpPr>
        <p:spPr>
          <a:xfrm>
            <a:off x="0" y="5880164"/>
            <a:ext cx="12192000" cy="102735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88747" y="6543587"/>
            <a:ext cx="1314784" cy="215444"/>
          </a:xfrm>
          <a:prstGeom prst="rect">
            <a:avLst/>
          </a:prstGeom>
        </p:spPr>
        <p:txBody>
          <a:bodyPr wrap="none">
            <a:spAutoFit/>
          </a:bodyPr>
          <a:lstStyle/>
          <a:p>
            <a:r>
              <a:rPr lang="en-US" sz="800" dirty="0">
                <a:solidFill>
                  <a:schemeClr val="bg1"/>
                </a:solidFill>
              </a:rPr>
              <a:t>Copyright © 2022 Eurofins </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7034" y="6060820"/>
            <a:ext cx="2430169" cy="370703"/>
          </a:xfrm>
          <a:prstGeom prst="rect">
            <a:avLst/>
          </a:prstGeom>
        </p:spPr>
      </p:pic>
    </p:spTree>
    <p:extLst>
      <p:ext uri="{BB962C8B-B14F-4D97-AF65-F5344CB8AC3E}">
        <p14:creationId xmlns:p14="http://schemas.microsoft.com/office/powerpoint/2010/main" val="229640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Header (E)">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AAC523A8-9A6C-4D53-A3F3-F0C7A21CB2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350" y="-36513"/>
            <a:ext cx="12198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a:extLst>
              <a:ext uri="{FF2B5EF4-FFF2-40B4-BE49-F238E27FC236}">
                <a16:creationId xmlns:a16="http://schemas.microsoft.com/office/drawing/2014/main" id="{C7DA8DB6-CD0E-4B99-A83F-8102E3F9CE3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391275" y="-11113"/>
            <a:ext cx="5813425"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a:extLst>
              <a:ext uri="{FF2B5EF4-FFF2-40B4-BE49-F238E27FC236}">
                <a16:creationId xmlns:a16="http://schemas.microsoft.com/office/drawing/2014/main" id="{D7ED0C84-15CA-457A-AE87-A5EC66D3E988}"/>
              </a:ext>
            </a:extLst>
          </p:cNvPr>
          <p:cNvSpPr/>
          <p:nvPr userDrawn="1"/>
        </p:nvSpPr>
        <p:spPr>
          <a:xfrm>
            <a:off x="0" y="0"/>
            <a:ext cx="1223947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Arc 11">
            <a:extLst>
              <a:ext uri="{FF2B5EF4-FFF2-40B4-BE49-F238E27FC236}">
                <a16:creationId xmlns:a16="http://schemas.microsoft.com/office/drawing/2014/main" id="{9AD57414-678A-450D-A414-839C7EFE3BC0}"/>
              </a:ext>
            </a:extLst>
          </p:cNvPr>
          <p:cNvSpPr/>
          <p:nvPr userDrawn="1"/>
        </p:nvSpPr>
        <p:spPr>
          <a:xfrm rot="9074577">
            <a:off x="6770688" y="-782638"/>
            <a:ext cx="4102100" cy="6667501"/>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7" name="Arc 11">
            <a:extLst>
              <a:ext uri="{FF2B5EF4-FFF2-40B4-BE49-F238E27FC236}">
                <a16:creationId xmlns:a16="http://schemas.microsoft.com/office/drawing/2014/main" id="{AFE60967-3CAB-4338-82E5-8CAE3F0275EC}"/>
              </a:ext>
            </a:extLst>
          </p:cNvPr>
          <p:cNvSpPr/>
          <p:nvPr userDrawn="1"/>
        </p:nvSpPr>
        <p:spPr>
          <a:xfrm rot="8810324">
            <a:off x="6773863" y="-769938"/>
            <a:ext cx="3938587" cy="6672263"/>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pic>
        <p:nvPicPr>
          <p:cNvPr id="8" name="Picture 16">
            <a:extLst>
              <a:ext uri="{FF2B5EF4-FFF2-40B4-BE49-F238E27FC236}">
                <a16:creationId xmlns:a16="http://schemas.microsoft.com/office/drawing/2014/main" id="{F892B615-F9B7-496C-8F42-57FBCCB2364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686925" y="6161088"/>
            <a:ext cx="19939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7">
            <a:extLst>
              <a:ext uri="{FF2B5EF4-FFF2-40B4-BE49-F238E27FC236}">
                <a16:creationId xmlns:a16="http://schemas.microsoft.com/office/drawing/2014/main" id="{036847BB-8BA4-4A58-918A-8A2DBEC07D3B}"/>
              </a:ext>
            </a:extLst>
          </p:cNvPr>
          <p:cNvSpPr>
            <a:spLocks noChangeArrowheads="1"/>
          </p:cNvSpPr>
          <p:nvPr userDrawn="1"/>
        </p:nvSpPr>
        <p:spPr bwMode="auto">
          <a:xfrm>
            <a:off x="188913" y="6494463"/>
            <a:ext cx="13144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800">
                <a:solidFill>
                  <a:schemeClr val="bg1"/>
                </a:solidFill>
              </a:rPr>
              <a:t>Copyright © 2022 Eurofins </a:t>
            </a:r>
          </a:p>
        </p:txBody>
      </p:sp>
      <p:sp>
        <p:nvSpPr>
          <p:cNvPr id="17" name="Text Placeholder 16"/>
          <p:cNvSpPr>
            <a:spLocks noGrp="1"/>
          </p:cNvSpPr>
          <p:nvPr>
            <p:ph type="body" sz="quarter" idx="10"/>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a:t>Edit Master text styles</a:t>
            </a:r>
          </a:p>
          <a:p>
            <a:pPr lvl="1"/>
            <a:r>
              <a:rPr lang="en-US"/>
              <a:t>Second level</a:t>
            </a:r>
          </a:p>
        </p:txBody>
      </p:sp>
    </p:spTree>
    <p:extLst>
      <p:ext uri="{BB962C8B-B14F-4D97-AF65-F5344CB8AC3E}">
        <p14:creationId xmlns:p14="http://schemas.microsoft.com/office/powerpoint/2010/main" val="1922678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663438" y="-2706653"/>
            <a:ext cx="6858003" cy="12199119"/>
          </a:xfrm>
          <a:prstGeom prst="rect">
            <a:avLst/>
          </a:prstGeom>
        </p:spPr>
      </p:pic>
      <p:sp>
        <p:nvSpPr>
          <p:cNvPr id="10" name="Rectangle 9"/>
          <p:cNvSpPr/>
          <p:nvPr userDrawn="1"/>
        </p:nvSpPr>
        <p:spPr>
          <a:xfrm>
            <a:off x="0" y="0"/>
            <a:ext cx="1223947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14" name="Freeform 5">
            <a:extLst>
              <a:ext uri="{FF2B5EF4-FFF2-40B4-BE49-F238E27FC236}">
                <a16:creationId xmlns:a16="http://schemas.microsoft.com/office/drawing/2014/main" id="{4DA5967E-21A1-4025-8AA2-3B41C50CA062}"/>
              </a:ext>
            </a:extLst>
          </p:cNvPr>
          <p:cNvSpPr>
            <a:spLocks/>
          </p:cNvSpPr>
          <p:nvPr userDrawn="1"/>
        </p:nvSpPr>
        <p:spPr bwMode="auto">
          <a:xfrm>
            <a:off x="6178867" y="-10695"/>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a16="http://schemas.microsoft.com/office/drawing/2014/main" id="{C8BAA911-5FC9-468E-ADBF-317D8BBAA594}"/>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5" name="Picture 3">
            <a:extLst>
              <a:ext uri="{FF2B5EF4-FFF2-40B4-BE49-F238E27FC236}">
                <a16:creationId xmlns:a16="http://schemas.microsoft.com/office/drawing/2014/main" id="{67071314-6D63-442C-A9AB-001D7D23F827}"/>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265741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F)">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224236" cy="6846571"/>
          </a:xfrm>
          <a:prstGeom prst="rect">
            <a:avLst/>
          </a:prstGeom>
        </p:spPr>
      </p:pic>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t="-496"/>
          <a:stretch/>
        </p:blipFill>
        <p:spPr>
          <a:xfrm>
            <a:off x="6366510" y="-35910"/>
            <a:ext cx="5974080" cy="4859369"/>
          </a:xfrm>
          <a:prstGeom prst="rect">
            <a:avLst/>
          </a:prstGeom>
        </p:spPr>
      </p:pic>
      <p:sp>
        <p:nvSpPr>
          <p:cNvPr id="10" name="Rectangle 9"/>
          <p:cNvSpPr/>
          <p:nvPr userDrawn="1"/>
        </p:nvSpPr>
        <p:spPr>
          <a:xfrm>
            <a:off x="16996" y="-11430"/>
            <a:ext cx="12207240"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Arc 11"/>
          <p:cNvSpPr/>
          <p:nvPr userDrawn="1"/>
        </p:nvSpPr>
        <p:spPr>
          <a:xfrm rot="8810324">
            <a:off x="6774552" y="-769579"/>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15" name="Picture 3">
            <a:extLst>
              <a:ext uri="{FF2B5EF4-FFF2-40B4-BE49-F238E27FC236}">
                <a16:creationId xmlns:a16="http://schemas.microsoft.com/office/drawing/2014/main" id="{4EC64891-662A-4421-8797-4C8D500B96B3}"/>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391052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4236" cy="6858000"/>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84714" y="0"/>
            <a:ext cx="5854762" cy="4833257"/>
          </a:xfrm>
          <a:prstGeom prst="rect">
            <a:avLst/>
          </a:prstGeom>
        </p:spPr>
      </p:pic>
      <p:sp>
        <p:nvSpPr>
          <p:cNvPr id="10" name="Rectangle 9"/>
          <p:cNvSpPr/>
          <p:nvPr userDrawn="1"/>
        </p:nvSpPr>
        <p:spPr>
          <a:xfrm>
            <a:off x="-15240" y="0"/>
            <a:ext cx="1225471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11" name="Freeform 5">
            <a:extLst>
              <a:ext uri="{FF2B5EF4-FFF2-40B4-BE49-F238E27FC236}">
                <a16:creationId xmlns:a16="http://schemas.microsoft.com/office/drawing/2014/main" id="{4AC6A60C-CF10-4A96-825B-324B53C7B86A}"/>
              </a:ext>
            </a:extLst>
          </p:cNvPr>
          <p:cNvSpPr>
            <a:spLocks/>
          </p:cNvSpPr>
          <p:nvPr userDrawn="1"/>
        </p:nvSpPr>
        <p:spPr bwMode="auto">
          <a:xfrm>
            <a:off x="6171472" y="0"/>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a16="http://schemas.microsoft.com/office/drawing/2014/main" id="{1C930C62-6130-4D4F-A842-7914677261BE}"/>
              </a:ext>
            </a:extLst>
          </p:cNvPr>
          <p:cNvGrpSpPr/>
          <p:nvPr userDrawn="1"/>
        </p:nvGrpSpPr>
        <p:grpSpPr>
          <a:xfrm>
            <a:off x="6771158" y="-782751"/>
            <a:ext cx="4102257" cy="6684787"/>
            <a:chOff x="6771158" y="-782751"/>
            <a:chExt cx="4102257" cy="6684787"/>
          </a:xfrm>
        </p:grpSpPr>
        <p:sp>
          <p:nvSpPr>
            <p:cNvPr id="12" name="Arc 11"/>
            <p:cNvSpPr/>
            <p:nvPr userDrawn="1"/>
          </p:nvSpPr>
          <p:spPr>
            <a:xfrm rot="8810324">
              <a:off x="6774552" y="-769579"/>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4" name="Picture 3">
            <a:extLst>
              <a:ext uri="{FF2B5EF4-FFF2-40B4-BE49-F238E27FC236}">
                <a16:creationId xmlns:a16="http://schemas.microsoft.com/office/drawing/2014/main" id="{AF5C591E-204B-42FE-A8C2-3791C606552C}"/>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586338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B)">
    <p:spTree>
      <p:nvGrpSpPr>
        <p:cNvPr id="1" name=""/>
        <p:cNvGrpSpPr/>
        <p:nvPr/>
      </p:nvGrpSpPr>
      <p:grpSpPr>
        <a:xfrm>
          <a:off x="0" y="0"/>
          <a:ext cx="0" cy="0"/>
          <a:chOff x="0" y="0"/>
          <a:chExt cx="0" cy="0"/>
        </a:xfrm>
      </p:grpSpPr>
      <p:pic>
        <p:nvPicPr>
          <p:cNvPr id="5" name="Picture 4" descr="A picture containing text, hall&#10;&#10;Description automatically generated">
            <a:extLst>
              <a:ext uri="{FF2B5EF4-FFF2-40B4-BE49-F238E27FC236}">
                <a16:creationId xmlns:a16="http://schemas.microsoft.com/office/drawing/2014/main" id="{7A1E08E9-E01F-4217-BB40-E1F433B733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0" name="Rectangle 9"/>
          <p:cNvSpPr/>
          <p:nvPr userDrawn="1"/>
        </p:nvSpPr>
        <p:spPr>
          <a:xfrm>
            <a:off x="12699" y="1"/>
            <a:ext cx="12192001" cy="685800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4" name="Freeform 5">
            <a:extLst>
              <a:ext uri="{FF2B5EF4-FFF2-40B4-BE49-F238E27FC236}">
                <a16:creationId xmlns:a16="http://schemas.microsoft.com/office/drawing/2014/main" id="{D33749CA-98AD-49EC-94D1-333BEEA0CA9B}"/>
              </a:ext>
            </a:extLst>
          </p:cNvPr>
          <p:cNvSpPr>
            <a:spLocks/>
          </p:cNvSpPr>
          <p:nvPr userDrawn="1"/>
        </p:nvSpPr>
        <p:spPr bwMode="auto">
          <a:xfrm>
            <a:off x="6159499" y="-1"/>
            <a:ext cx="6036575"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6" name="Group 5">
            <a:extLst>
              <a:ext uri="{FF2B5EF4-FFF2-40B4-BE49-F238E27FC236}">
                <a16:creationId xmlns:a16="http://schemas.microsoft.com/office/drawing/2014/main" id="{445EDD17-0B26-4611-ABA9-6389314E7F96}"/>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473915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A)">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3955"/>
            <a:ext cx="12192002" cy="6861955"/>
          </a:xfrm>
          <a:prstGeom prst="rect">
            <a:avLst/>
          </a:prstGeom>
        </p:spPr>
      </p:pic>
      <p:sp>
        <p:nvSpPr>
          <p:cNvPr id="10" name="Rectangle 9"/>
          <p:cNvSpPr/>
          <p:nvPr userDrawn="1"/>
        </p:nvSpPr>
        <p:spPr>
          <a:xfrm>
            <a:off x="1" y="0"/>
            <a:ext cx="1222423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18" name="Freeform 5">
            <a:extLst>
              <a:ext uri="{FF2B5EF4-FFF2-40B4-BE49-F238E27FC236}">
                <a16:creationId xmlns:a16="http://schemas.microsoft.com/office/drawing/2014/main" id="{EDFE3FB6-4238-42A2-8B72-69697B6477C8}"/>
              </a:ext>
            </a:extLst>
          </p:cNvPr>
          <p:cNvSpPr>
            <a:spLocks/>
          </p:cNvSpPr>
          <p:nvPr userDrawn="1"/>
        </p:nvSpPr>
        <p:spPr bwMode="auto">
          <a:xfrm>
            <a:off x="6171472" y="0"/>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1" name="Group 10">
            <a:extLst>
              <a:ext uri="{FF2B5EF4-FFF2-40B4-BE49-F238E27FC236}">
                <a16:creationId xmlns:a16="http://schemas.microsoft.com/office/drawing/2014/main" id="{F13533E7-0A5C-49DD-B78D-9F9FFE21CAFC}"/>
              </a:ext>
            </a:extLst>
          </p:cNvPr>
          <p:cNvGrpSpPr/>
          <p:nvPr userDrawn="1"/>
        </p:nvGrpSpPr>
        <p:grpSpPr>
          <a:xfrm>
            <a:off x="6771158" y="-782751"/>
            <a:ext cx="4102257" cy="6684786"/>
            <a:chOff x="6771158" y="-782751"/>
            <a:chExt cx="4102257" cy="6684786"/>
          </a:xfrm>
        </p:grpSpPr>
        <p:sp>
          <p:nvSpPr>
            <p:cNvPr id="14" name="Arc 11">
              <a:extLst>
                <a:ext uri="{FF2B5EF4-FFF2-40B4-BE49-F238E27FC236}">
                  <a16:creationId xmlns:a16="http://schemas.microsoft.com/office/drawing/2014/main" id="{782098C7-FF27-494C-9C5A-B408DD8644FA}"/>
                </a:ext>
              </a:extLst>
            </p:cNvPr>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1">
              <a:extLst>
                <a:ext uri="{FF2B5EF4-FFF2-40B4-BE49-F238E27FC236}">
                  <a16:creationId xmlns:a16="http://schemas.microsoft.com/office/drawing/2014/main" id="{ACD18FC2-20D0-4C24-B932-D0A85F91191F}"/>
                </a:ext>
              </a:extLst>
            </p:cNvPr>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845106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D)">
    <p:spTree>
      <p:nvGrpSpPr>
        <p:cNvPr id="1" name=""/>
        <p:cNvGrpSpPr/>
        <p:nvPr/>
      </p:nvGrpSpPr>
      <p:grpSpPr>
        <a:xfrm>
          <a:off x="0" y="0"/>
          <a:ext cx="0" cy="0"/>
          <a:chOff x="0" y="0"/>
          <a:chExt cx="0" cy="0"/>
        </a:xfrm>
      </p:grpSpPr>
      <p:pic>
        <p:nvPicPr>
          <p:cNvPr id="2050" name="Picture 2" descr="Body of Water Across Forest"/>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7476" y="0"/>
            <a:ext cx="12192000" cy="68266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47476" y="-11430"/>
            <a:ext cx="1223947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14" name="Picture 13">
            <a:extLst>
              <a:ext uri="{FF2B5EF4-FFF2-40B4-BE49-F238E27FC236}">
                <a16:creationId xmlns:a16="http://schemas.microsoft.com/office/drawing/2014/main" id="{DD7BC97E-41FA-433D-91FC-46E7BCE0B4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15950" y="-7951"/>
            <a:ext cx="5888076" cy="4860758"/>
          </a:xfrm>
          <a:prstGeom prst="rect">
            <a:avLst/>
          </a:prstGeom>
        </p:spPr>
      </p:pic>
      <p:grpSp>
        <p:nvGrpSpPr>
          <p:cNvPr id="2" name="Group 1">
            <a:extLst>
              <a:ext uri="{FF2B5EF4-FFF2-40B4-BE49-F238E27FC236}">
                <a16:creationId xmlns:a16="http://schemas.microsoft.com/office/drawing/2014/main" id="{94D2A610-4CE5-47B5-919C-D2389C537271}"/>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202155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663438" y="-2706653"/>
            <a:ext cx="6858003" cy="12199119"/>
          </a:xfrm>
          <a:prstGeom prst="rect">
            <a:avLst/>
          </a:prstGeom>
        </p:spPr>
      </p:pic>
      <p:sp>
        <p:nvSpPr>
          <p:cNvPr id="10" name="Rectangle 9"/>
          <p:cNvSpPr/>
          <p:nvPr userDrawn="1"/>
        </p:nvSpPr>
        <p:spPr>
          <a:xfrm>
            <a:off x="0" y="0"/>
            <a:ext cx="1223947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14" name="Freeform 5">
            <a:extLst>
              <a:ext uri="{FF2B5EF4-FFF2-40B4-BE49-F238E27FC236}">
                <a16:creationId xmlns:a16="http://schemas.microsoft.com/office/drawing/2014/main" id="{4DA5967E-21A1-4025-8AA2-3B41C50CA062}"/>
              </a:ext>
            </a:extLst>
          </p:cNvPr>
          <p:cNvSpPr>
            <a:spLocks/>
          </p:cNvSpPr>
          <p:nvPr userDrawn="1"/>
        </p:nvSpPr>
        <p:spPr bwMode="auto">
          <a:xfrm>
            <a:off x="6178867" y="-10695"/>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a16="http://schemas.microsoft.com/office/drawing/2014/main" id="{C8BAA911-5FC9-468E-ADBF-317D8BBAA594}"/>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69458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663438" y="-2706653"/>
            <a:ext cx="6858003" cy="12199119"/>
          </a:xfrm>
          <a:prstGeom prst="rect">
            <a:avLst/>
          </a:prstGeom>
        </p:spPr>
      </p:pic>
      <p:sp>
        <p:nvSpPr>
          <p:cNvPr id="10" name="Rectangle 9"/>
          <p:cNvSpPr/>
          <p:nvPr userDrawn="1"/>
        </p:nvSpPr>
        <p:spPr>
          <a:xfrm>
            <a:off x="0" y="0"/>
            <a:ext cx="1223947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14" name="Freeform 5">
            <a:extLst>
              <a:ext uri="{FF2B5EF4-FFF2-40B4-BE49-F238E27FC236}">
                <a16:creationId xmlns:a16="http://schemas.microsoft.com/office/drawing/2014/main" id="{4DA5967E-21A1-4025-8AA2-3B41C50CA062}"/>
              </a:ext>
            </a:extLst>
          </p:cNvPr>
          <p:cNvSpPr>
            <a:spLocks/>
          </p:cNvSpPr>
          <p:nvPr userDrawn="1"/>
        </p:nvSpPr>
        <p:spPr bwMode="auto">
          <a:xfrm>
            <a:off x="6187516" y="-12058"/>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a16="http://schemas.microsoft.com/office/drawing/2014/main" id="{C8BAA911-5FC9-468E-ADBF-317D8BBAA594}"/>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062813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F)">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224236" cy="6846571"/>
          </a:xfrm>
          <a:prstGeom prst="rect">
            <a:avLst/>
          </a:prstGeom>
        </p:spPr>
      </p:pic>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t="-496"/>
          <a:stretch/>
        </p:blipFill>
        <p:spPr>
          <a:xfrm>
            <a:off x="6366510" y="-35910"/>
            <a:ext cx="5974080" cy="4859369"/>
          </a:xfrm>
          <a:prstGeom prst="rect">
            <a:avLst/>
          </a:prstGeom>
        </p:spPr>
      </p:pic>
      <p:sp>
        <p:nvSpPr>
          <p:cNvPr id="10" name="Rectangle 9"/>
          <p:cNvSpPr/>
          <p:nvPr userDrawn="1"/>
        </p:nvSpPr>
        <p:spPr>
          <a:xfrm>
            <a:off x="16996" y="-11430"/>
            <a:ext cx="12207240"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Arc 11"/>
          <p:cNvSpPr/>
          <p:nvPr userDrawn="1"/>
        </p:nvSpPr>
        <p:spPr>
          <a:xfrm rot="8810324">
            <a:off x="6774552" y="-769579"/>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4001843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4236" cy="6858000"/>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84714" y="0"/>
            <a:ext cx="5854762" cy="4833257"/>
          </a:xfrm>
          <a:prstGeom prst="rect">
            <a:avLst/>
          </a:prstGeom>
        </p:spPr>
      </p:pic>
      <p:sp>
        <p:nvSpPr>
          <p:cNvPr id="10" name="Rectangle 9"/>
          <p:cNvSpPr/>
          <p:nvPr userDrawn="1"/>
        </p:nvSpPr>
        <p:spPr>
          <a:xfrm>
            <a:off x="-15240" y="0"/>
            <a:ext cx="1225471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11" name="Freeform 5">
            <a:extLst>
              <a:ext uri="{FF2B5EF4-FFF2-40B4-BE49-F238E27FC236}">
                <a16:creationId xmlns:a16="http://schemas.microsoft.com/office/drawing/2014/main" id="{4AC6A60C-CF10-4A96-825B-324B53C7B86A}"/>
              </a:ext>
            </a:extLst>
          </p:cNvPr>
          <p:cNvSpPr>
            <a:spLocks/>
          </p:cNvSpPr>
          <p:nvPr userDrawn="1"/>
        </p:nvSpPr>
        <p:spPr bwMode="auto">
          <a:xfrm>
            <a:off x="6171472" y="0"/>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a16="http://schemas.microsoft.com/office/drawing/2014/main" id="{1C930C62-6130-4D4F-A842-7914677261BE}"/>
              </a:ext>
            </a:extLst>
          </p:cNvPr>
          <p:cNvGrpSpPr/>
          <p:nvPr userDrawn="1"/>
        </p:nvGrpSpPr>
        <p:grpSpPr>
          <a:xfrm>
            <a:off x="6771158" y="-782751"/>
            <a:ext cx="4102257" cy="6684787"/>
            <a:chOff x="6771158" y="-782751"/>
            <a:chExt cx="4102257" cy="6684787"/>
          </a:xfrm>
        </p:grpSpPr>
        <p:sp>
          <p:nvSpPr>
            <p:cNvPr id="12" name="Arc 11"/>
            <p:cNvSpPr/>
            <p:nvPr userDrawn="1"/>
          </p:nvSpPr>
          <p:spPr>
            <a:xfrm rot="8810324">
              <a:off x="6774552" y="-769579"/>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62594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lgn="l">
              <a:defRPr/>
            </a:lvl1pPr>
          </a:lstStyle>
          <a:p>
            <a:pPr>
              <a:defRPr/>
            </a:pPr>
            <a:fld id="{4B7E0A14-2305-48F8-A867-18B477BC0E91}" type="slidenum">
              <a:rPr lang="en-GB" altLang="en-US" smtClean="0">
                <a:latin typeface="Arial" panose="020B0604020202020204" pitchFamily="34" charset="0"/>
                <a:ea typeface="+mn-ea"/>
                <a:cs typeface="Arial" panose="020B0604020202020204" pitchFamily="34" charset="0"/>
              </a:rPr>
              <a:pPr>
                <a:defRPr/>
              </a:pPr>
              <a:t>‹#›</a:t>
            </a:fld>
            <a:endParaRPr lang="en-GB" altLang="en-US"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880395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 Header (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4236" cy="6858000"/>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84714" y="0"/>
            <a:ext cx="5854762" cy="4833257"/>
          </a:xfrm>
          <a:prstGeom prst="rect">
            <a:avLst/>
          </a:prstGeom>
        </p:spPr>
      </p:pic>
      <p:sp>
        <p:nvSpPr>
          <p:cNvPr id="10" name="Rectangle 9"/>
          <p:cNvSpPr/>
          <p:nvPr userDrawn="1"/>
        </p:nvSpPr>
        <p:spPr>
          <a:xfrm>
            <a:off x="-15240" y="0"/>
            <a:ext cx="1225471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11" name="Freeform 5">
            <a:extLst>
              <a:ext uri="{FF2B5EF4-FFF2-40B4-BE49-F238E27FC236}">
                <a16:creationId xmlns:a16="http://schemas.microsoft.com/office/drawing/2014/main" id="{4AC6A60C-CF10-4A96-825B-324B53C7B86A}"/>
              </a:ext>
            </a:extLst>
          </p:cNvPr>
          <p:cNvSpPr>
            <a:spLocks/>
          </p:cNvSpPr>
          <p:nvPr userDrawn="1"/>
        </p:nvSpPr>
        <p:spPr bwMode="auto">
          <a:xfrm>
            <a:off x="6171472" y="0"/>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a:blip r:embed="rId4"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a16="http://schemas.microsoft.com/office/drawing/2014/main" id="{1C930C62-6130-4D4F-A842-7914677261BE}"/>
              </a:ext>
            </a:extLst>
          </p:cNvPr>
          <p:cNvGrpSpPr/>
          <p:nvPr userDrawn="1"/>
        </p:nvGrpSpPr>
        <p:grpSpPr>
          <a:xfrm>
            <a:off x="6771158" y="-782751"/>
            <a:ext cx="4102257" cy="6684787"/>
            <a:chOff x="6771158" y="-782751"/>
            <a:chExt cx="4102257" cy="6684787"/>
          </a:xfrm>
        </p:grpSpPr>
        <p:sp>
          <p:nvSpPr>
            <p:cNvPr id="12" name="Arc 11"/>
            <p:cNvSpPr/>
            <p:nvPr userDrawn="1"/>
          </p:nvSpPr>
          <p:spPr>
            <a:xfrm rot="8810324">
              <a:off x="6774552" y="-769579"/>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326278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4236" cy="6858000"/>
          </a:xfrm>
          <a:prstGeom prst="rect">
            <a:avLst/>
          </a:prstGeom>
        </p:spPr>
      </p:pic>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3" name="Rectangle 2">
            <a:extLst>
              <a:ext uri="{FF2B5EF4-FFF2-40B4-BE49-F238E27FC236}">
                <a16:creationId xmlns:a16="http://schemas.microsoft.com/office/drawing/2014/main" id="{CF1BE043-9378-4D34-9E42-15638206E97C}"/>
              </a:ext>
            </a:extLst>
          </p:cNvPr>
          <p:cNvSpPr/>
          <p:nvPr userDrawn="1"/>
        </p:nvSpPr>
        <p:spPr>
          <a:xfrm>
            <a:off x="0" y="7947"/>
            <a:ext cx="12224236" cy="6858000"/>
          </a:xfrm>
          <a:prstGeom prst="rect">
            <a:avLst/>
          </a:prstGeom>
          <a:solidFill>
            <a:srgbClr val="3B6CBB">
              <a:alpha val="87843"/>
            </a:srgbClr>
          </a:solidFill>
          <a:ln w="5080" cap="flat">
            <a:noFill/>
            <a:prstDash val="solid"/>
            <a:miter/>
          </a:ln>
        </p:spPr>
        <p:txBody>
          <a:bodyPr rtlCol="0" anchor="ctr"/>
          <a:lstStyle/>
          <a:p>
            <a:pPr algn="l"/>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Tree>
    <p:extLst>
      <p:ext uri="{BB962C8B-B14F-4D97-AF65-F5344CB8AC3E}">
        <p14:creationId xmlns:p14="http://schemas.microsoft.com/office/powerpoint/2010/main" val="2823935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014" y="232587"/>
            <a:ext cx="8488135" cy="1143000"/>
          </a:xfrm>
        </p:spPr>
        <p:txBody>
          <a:bodyPr/>
          <a:lstStyle>
            <a:lvl1pPr algn="l">
              <a:defRPr sz="3600" baseline="0"/>
            </a:lvl1pPr>
          </a:lstStyle>
          <a:p>
            <a:r>
              <a:rPr lang="en-US" dirty="0"/>
              <a:t>Content Layout</a:t>
            </a:r>
          </a:p>
        </p:txBody>
      </p:sp>
      <p:sp>
        <p:nvSpPr>
          <p:cNvPr id="3" name="Content Placeholder 2"/>
          <p:cNvSpPr>
            <a:spLocks noGrp="1"/>
          </p:cNvSpPr>
          <p:nvPr>
            <p:ph idx="1" hasCustomPrompt="1"/>
          </p:nvPr>
        </p:nvSpPr>
        <p:spPr>
          <a:xfrm>
            <a:off x="630767" y="1606549"/>
            <a:ext cx="9586384" cy="4572000"/>
          </a:xfrm>
        </p:spPr>
        <p:txBody>
          <a:bodyPr/>
          <a:lstStyle>
            <a:lvl1pPr>
              <a:buFont typeface="Arial" pitchFamily="34" charset="0"/>
              <a:buNone/>
              <a:defRPr/>
            </a:lvl1pPr>
            <a:lvl2pPr>
              <a:buFont typeface="Arial" pitchFamily="34" charset="0"/>
              <a:buChar char="•"/>
              <a:defRPr/>
            </a:lvl2pPr>
            <a:lvl3pPr>
              <a:buFont typeface="Arial" pitchFamily="34" charset="0"/>
              <a:buChar char="~"/>
              <a:defRPr/>
            </a:lvl3pPr>
            <a:lvl4pPr>
              <a:buFont typeface="Arial" pitchFamily="34" charset="0"/>
              <a:buChar char="−"/>
              <a:defRPr/>
            </a:lvl4pPr>
          </a:lstStyle>
          <a:p>
            <a:pPr lvl="0"/>
            <a:r>
              <a:rPr lang="en-US" dirty="0"/>
              <a:t>Content here</a:t>
            </a:r>
          </a:p>
          <a:p>
            <a:pPr lvl="1"/>
            <a:r>
              <a:rPr lang="en-US" dirty="0"/>
              <a:t>Bulleted information</a:t>
            </a:r>
          </a:p>
          <a:p>
            <a:pPr lvl="2"/>
            <a:r>
              <a:rPr lang="en-US" dirty="0"/>
              <a:t>Sub-bulleted information</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2188A04A-1F4B-4598-A55F-31A2EC2DA992}"/>
              </a:ext>
            </a:extLst>
          </p:cNvPr>
          <p:cNvSpPr>
            <a:spLocks noGrp="1"/>
          </p:cNvSpPr>
          <p:nvPr>
            <p:ph type="sldNum" sz="quarter" idx="4"/>
          </p:nvPr>
        </p:nvSpPr>
        <p:spPr>
          <a:xfrm>
            <a:off x="9376151" y="63244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dirty="0"/>
          </a:p>
        </p:txBody>
      </p:sp>
    </p:spTree>
    <p:extLst>
      <p:ext uri="{BB962C8B-B14F-4D97-AF65-F5344CB8AC3E}">
        <p14:creationId xmlns:p14="http://schemas.microsoft.com/office/powerpoint/2010/main" val="2966313926"/>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613DDBA-30D5-4552-8EAC-0E011B81BEA3}"/>
              </a:ext>
            </a:extLst>
          </p:cNvPr>
          <p:cNvSpPr>
            <a:spLocks noGrp="1"/>
          </p:cNvSpPr>
          <p:nvPr>
            <p:ph type="sldNum" sz="quarter" idx="4"/>
          </p:nvPr>
        </p:nvSpPr>
        <p:spPr>
          <a:xfrm>
            <a:off x="9319437" y="638197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dirty="0"/>
          </a:p>
        </p:txBody>
      </p:sp>
    </p:spTree>
    <p:extLst>
      <p:ext uri="{BB962C8B-B14F-4D97-AF65-F5344CB8AC3E}">
        <p14:creationId xmlns:p14="http://schemas.microsoft.com/office/powerpoint/2010/main" val="1864460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333EEB23-5E8F-49BB-91C0-58F300DFD46E}"/>
              </a:ext>
            </a:extLst>
          </p:cNvPr>
          <p:cNvSpPr>
            <a:spLocks noGrp="1"/>
          </p:cNvSpPr>
          <p:nvPr>
            <p:ph type="sldNum" sz="quarter" idx="4"/>
          </p:nvPr>
        </p:nvSpPr>
        <p:spPr>
          <a:xfrm>
            <a:off x="9390343" y="63244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dirty="0"/>
          </a:p>
        </p:txBody>
      </p:sp>
    </p:spTree>
    <p:extLst>
      <p:ext uri="{BB962C8B-B14F-4D97-AF65-F5344CB8AC3E}">
        <p14:creationId xmlns:p14="http://schemas.microsoft.com/office/powerpoint/2010/main" val="3639740063"/>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4043AB7-478A-8044-A3CE-69CE7D2EE380}"/>
              </a:ext>
            </a:extLst>
          </p:cNvPr>
          <p:cNvSpPr>
            <a:spLocks noGrp="1"/>
          </p:cNvSpPr>
          <p:nvPr>
            <p:ph type="pic" sz="quarter" idx="10"/>
          </p:nvPr>
        </p:nvSpPr>
        <p:spPr>
          <a:xfrm>
            <a:off x="3" y="838203"/>
            <a:ext cx="4876799" cy="6019801"/>
          </a:xfrm>
          <a:custGeom>
            <a:avLst/>
            <a:gdLst>
              <a:gd name="connsiteX0" fmla="*/ 0 w 4876799"/>
              <a:gd name="connsiteY0" fmla="*/ 0 h 6019801"/>
              <a:gd name="connsiteX1" fmla="*/ 3162265 w 4876799"/>
              <a:gd name="connsiteY1" fmla="*/ 0 h 6019801"/>
              <a:gd name="connsiteX2" fmla="*/ 4876799 w 4876799"/>
              <a:gd name="connsiteY2" fmla="*/ 1714534 h 6019801"/>
              <a:gd name="connsiteX3" fmla="*/ 4876799 w 4876799"/>
              <a:gd name="connsiteY3" fmla="*/ 6019801 h 6019801"/>
              <a:gd name="connsiteX4" fmla="*/ 0 w 4876799"/>
              <a:gd name="connsiteY4" fmla="*/ 6019801 h 6019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99" h="6019801">
                <a:moveTo>
                  <a:pt x="0" y="0"/>
                </a:moveTo>
                <a:lnTo>
                  <a:pt x="3162265" y="0"/>
                </a:lnTo>
                <a:cubicBezTo>
                  <a:pt x="4109176" y="0"/>
                  <a:pt x="4876799" y="767623"/>
                  <a:pt x="4876799" y="1714534"/>
                </a:cubicBezTo>
                <a:lnTo>
                  <a:pt x="4876799" y="6019801"/>
                </a:lnTo>
                <a:lnTo>
                  <a:pt x="0" y="6019801"/>
                </a:lnTo>
                <a:close/>
              </a:path>
            </a:pathLst>
          </a:custGeom>
          <a:solidFill>
            <a:schemeClr val="bg1">
              <a:lumMod val="95000"/>
            </a:schemeClr>
          </a:solidFill>
        </p:spPr>
        <p:txBody>
          <a:bodyPr wrap="square">
            <a:noAutofit/>
          </a:bodyPr>
          <a:lstStyle/>
          <a:p>
            <a:endParaRPr lang="en-US" dirty="0"/>
          </a:p>
        </p:txBody>
      </p:sp>
      <p:sp>
        <p:nvSpPr>
          <p:cNvPr id="3" name="Slide Number Placeholder 3">
            <a:extLst>
              <a:ext uri="{FF2B5EF4-FFF2-40B4-BE49-F238E27FC236}">
                <a16:creationId xmlns:a16="http://schemas.microsoft.com/office/drawing/2014/main" id="{A2B405C4-CBF3-4F80-9812-23E7C6701600}"/>
              </a:ext>
            </a:extLst>
          </p:cNvPr>
          <p:cNvSpPr>
            <a:spLocks noGrp="1"/>
          </p:cNvSpPr>
          <p:nvPr>
            <p:ph type="sldNum" sz="quarter" idx="4"/>
          </p:nvPr>
        </p:nvSpPr>
        <p:spPr>
          <a:xfrm>
            <a:off x="9319437" y="638197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dirty="0"/>
          </a:p>
        </p:txBody>
      </p:sp>
    </p:spTree>
    <p:extLst>
      <p:ext uri="{BB962C8B-B14F-4D97-AF65-F5344CB8AC3E}">
        <p14:creationId xmlns:p14="http://schemas.microsoft.com/office/powerpoint/2010/main" val="361087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828871C1-7077-4057-A2A7-DE0F05C797B0}" type="slidenum">
              <a:rPr lang="en-GB" altLang="en-US" smtClean="0"/>
              <a:pPr>
                <a:defRPr/>
              </a:pPr>
              <a:t>‹#›</a:t>
            </a:fld>
            <a:endParaRPr lang="en-GB" altLang="en-US"/>
          </a:p>
        </p:txBody>
      </p:sp>
    </p:spTree>
    <p:extLst>
      <p:ext uri="{BB962C8B-B14F-4D97-AF65-F5344CB8AC3E}">
        <p14:creationId xmlns:p14="http://schemas.microsoft.com/office/powerpoint/2010/main" val="125024203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Exit Slide">
    <p:spTree>
      <p:nvGrpSpPr>
        <p:cNvPr id="1" name=""/>
        <p:cNvGrpSpPr/>
        <p:nvPr/>
      </p:nvGrpSpPr>
      <p:grpSpPr>
        <a:xfrm>
          <a:off x="0" y="0"/>
          <a:ext cx="0" cy="0"/>
          <a:chOff x="0" y="0"/>
          <a:chExt cx="0" cy="0"/>
        </a:xfrm>
      </p:grpSpPr>
      <p:pic>
        <p:nvPicPr>
          <p:cNvPr id="30" name="Picture 29" descr="Title_Bkgd.jpg"/>
          <p:cNvPicPr>
            <a:picLocks noChangeAspect="1"/>
          </p:cNvPicPr>
          <p:nvPr userDrawn="1"/>
        </p:nvPicPr>
        <p:blipFill>
          <a:blip r:embed="rId2" cstate="print"/>
          <a:stretch>
            <a:fillRect/>
          </a:stretch>
        </p:blipFill>
        <p:spPr>
          <a:xfrm>
            <a:off x="0" y="0"/>
            <a:ext cx="12192000" cy="6858000"/>
          </a:xfrm>
          <a:prstGeom prst="rect">
            <a:avLst/>
          </a:prstGeom>
        </p:spPr>
      </p:pic>
      <p:sp>
        <p:nvSpPr>
          <p:cNvPr id="8" name="Slide Number Placeholder 3">
            <a:extLst>
              <a:ext uri="{FF2B5EF4-FFF2-40B4-BE49-F238E27FC236}">
                <a16:creationId xmlns:a16="http://schemas.microsoft.com/office/drawing/2014/main" id="{33F10E03-9A91-485B-80CB-AAFFF5D4E543}"/>
              </a:ext>
            </a:extLst>
          </p:cNvPr>
          <p:cNvSpPr>
            <a:spLocks noGrp="1"/>
          </p:cNvSpPr>
          <p:nvPr>
            <p:ph type="sldNum" sz="quarter" idx="4"/>
          </p:nvPr>
        </p:nvSpPr>
        <p:spPr>
          <a:xfrm>
            <a:off x="9319437" y="6381976"/>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71A27A6-876E-4098-B273-2B31E5164233}" type="slidenum">
              <a:rPr lang="en-US" smtClean="0"/>
              <a:t>‹#›</a:t>
            </a:fld>
            <a:endParaRPr lang="en-US" dirty="0"/>
          </a:p>
        </p:txBody>
      </p:sp>
      <p:sp>
        <p:nvSpPr>
          <p:cNvPr id="5" name="Rectangle 9"/>
          <p:cNvSpPr>
            <a:spLocks noChangeArrowheads="1"/>
          </p:cNvSpPr>
          <p:nvPr userDrawn="1"/>
        </p:nvSpPr>
        <p:spPr bwMode="auto">
          <a:xfrm>
            <a:off x="3668893" y="6555325"/>
            <a:ext cx="4854214" cy="256545"/>
          </a:xfrm>
          <a:prstGeom prst="rect">
            <a:avLst/>
          </a:prstGeom>
          <a:noFill/>
          <a:ln w="9525">
            <a:noFill/>
            <a:miter lim="800000"/>
            <a:headEnd/>
            <a:tailEnd/>
          </a:ln>
        </p:spPr>
        <p:txBody>
          <a:bodyPr wrap="none">
            <a:spAutoFit/>
          </a:bodyPr>
          <a:lstStyle/>
          <a:p>
            <a:pPr algn="ctr"/>
            <a:r>
              <a:rPr lang="en-US" sz="1067" b="0" dirty="0">
                <a:solidFill>
                  <a:schemeClr val="bg1">
                    <a:lumMod val="50000"/>
                  </a:schemeClr>
                </a:solidFill>
                <a:latin typeface="Myriad Pro" pitchFamily="34" charset="0"/>
              </a:rPr>
              <a:t>Copyright © 2021,</a:t>
            </a:r>
            <a:r>
              <a:rPr lang="en-US" sz="1067" b="0" baseline="0" dirty="0">
                <a:solidFill>
                  <a:schemeClr val="bg1">
                    <a:lumMod val="50000"/>
                  </a:schemeClr>
                </a:solidFill>
                <a:latin typeface="Myriad Pro" pitchFamily="34" charset="0"/>
              </a:rPr>
              <a:t> Eurofins Environment Testing America</a:t>
            </a:r>
            <a:r>
              <a:rPr lang="en-US" sz="1067" b="0" dirty="0">
                <a:solidFill>
                  <a:schemeClr val="bg1">
                    <a:lumMod val="50000"/>
                  </a:schemeClr>
                </a:solidFill>
                <a:latin typeface="Myriad Pro" pitchFamily="34" charset="0"/>
              </a:rPr>
              <a:t>.  All rights reserved.</a:t>
            </a:r>
          </a:p>
        </p:txBody>
      </p:sp>
    </p:spTree>
    <p:extLst>
      <p:ext uri="{BB962C8B-B14F-4D97-AF65-F5344CB8AC3E}">
        <p14:creationId xmlns:p14="http://schemas.microsoft.com/office/powerpoint/2010/main" val="3788945325"/>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ener Slide">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l="-188"/>
          <a:stretch/>
        </p:blipFill>
        <p:spPr>
          <a:xfrm>
            <a:off x="-22860" y="-34290"/>
            <a:ext cx="12214860" cy="6892290"/>
          </a:xfrm>
          <a:prstGeom prst="rect">
            <a:avLst/>
          </a:prstGeom>
        </p:spPr>
      </p:pic>
      <p:sp>
        <p:nvSpPr>
          <p:cNvPr id="8" name="Rectangle 7"/>
          <p:cNvSpPr/>
          <p:nvPr userDrawn="1"/>
        </p:nvSpPr>
        <p:spPr>
          <a:xfrm>
            <a:off x="0" y="-34290"/>
            <a:ext cx="12192000" cy="6892290"/>
          </a:xfrm>
          <a:prstGeom prst="rect">
            <a:avLst/>
          </a:prstGeom>
          <a:gradFill flip="none" rotWithShape="1">
            <a:gsLst>
              <a:gs pos="0">
                <a:schemeClr val="accent1">
                  <a:shade val="30000"/>
                  <a:satMod val="115000"/>
                  <a:alpha val="88000"/>
                </a:schemeClr>
              </a:gs>
              <a:gs pos="50000">
                <a:schemeClr val="accent1">
                  <a:shade val="67500"/>
                  <a:satMod val="115000"/>
                  <a:alpha val="85000"/>
                </a:schemeClr>
              </a:gs>
              <a:gs pos="100000">
                <a:schemeClr val="accent1">
                  <a:shade val="100000"/>
                  <a:satMod val="115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16"/>
          <p:cNvSpPr>
            <a:spLocks noGrp="1"/>
          </p:cNvSpPr>
          <p:nvPr>
            <p:ph type="body" sz="quarter" idx="10" hasCustomPrompt="1"/>
          </p:nvPr>
        </p:nvSpPr>
        <p:spPr>
          <a:xfrm>
            <a:off x="753866" y="1771560"/>
            <a:ext cx="4846002" cy="606711"/>
          </a:xfrm>
        </p:spPr>
        <p:txBody>
          <a:bodyPr>
            <a:normAutofit/>
          </a:bodyPr>
          <a:lstStyle>
            <a:lvl1pPr marL="0" indent="0" algn="l">
              <a:buNone/>
              <a:defRPr sz="3200" b="0" baseline="0">
                <a:solidFill>
                  <a:schemeClr val="accent5">
                    <a:lumMod val="20000"/>
                    <a:lumOff val="80000"/>
                  </a:schemeClr>
                </a:solidFill>
                <a:latin typeface="Century Gothic" panose="020B0502020202020204" pitchFamily="34" charset="0"/>
              </a:defRPr>
            </a:lvl1pPr>
          </a:lstStyle>
          <a:p>
            <a:pPr lvl="0"/>
            <a:r>
              <a:rPr lang="en-US" dirty="0"/>
              <a:t>presentation for</a:t>
            </a:r>
          </a:p>
        </p:txBody>
      </p:sp>
      <p:sp>
        <p:nvSpPr>
          <p:cNvPr id="11" name="Text Placeholder 21"/>
          <p:cNvSpPr>
            <a:spLocks noGrp="1"/>
          </p:cNvSpPr>
          <p:nvPr>
            <p:ph type="body" sz="quarter" idx="11" hasCustomPrompt="1"/>
          </p:nvPr>
        </p:nvSpPr>
        <p:spPr>
          <a:xfrm>
            <a:off x="753866" y="2378271"/>
            <a:ext cx="8274020" cy="545403"/>
          </a:xfrm>
        </p:spPr>
        <p:txBody>
          <a:bodyPr>
            <a:normAutofit/>
          </a:bodyPr>
          <a:lstStyle>
            <a:lvl1pPr marL="0" indent="0">
              <a:buNone/>
              <a:defRPr sz="4000" b="1" baseline="0">
                <a:solidFill>
                  <a:srgbClr val="EE7D11"/>
                </a:solidFill>
                <a:latin typeface="Century Gothic" panose="020B0502020202020204" pitchFamily="34" charset="0"/>
              </a:defRPr>
            </a:lvl1pPr>
            <a:lvl2pPr>
              <a:defRPr b="1">
                <a:solidFill>
                  <a:srgbClr val="EE7D11"/>
                </a:solidFill>
              </a:defRPr>
            </a:lvl2pPr>
            <a:lvl3pPr>
              <a:defRPr b="1">
                <a:solidFill>
                  <a:srgbClr val="EE7D11"/>
                </a:solidFill>
              </a:defRPr>
            </a:lvl3pPr>
            <a:lvl4pPr>
              <a:defRPr b="1">
                <a:solidFill>
                  <a:srgbClr val="EE7D11"/>
                </a:solidFill>
              </a:defRPr>
            </a:lvl4pPr>
            <a:lvl5pPr>
              <a:defRPr b="1">
                <a:solidFill>
                  <a:srgbClr val="EE7D11"/>
                </a:solidFill>
              </a:defRPr>
            </a:lvl5pPr>
          </a:lstStyle>
          <a:p>
            <a:pPr lvl="0"/>
            <a:r>
              <a:rPr lang="en-US" dirty="0"/>
              <a:t>ENTER PRESENTATION TITLE</a:t>
            </a:r>
          </a:p>
        </p:txBody>
      </p:sp>
      <p:sp>
        <p:nvSpPr>
          <p:cNvPr id="13" name="Text Placeholder 2"/>
          <p:cNvSpPr>
            <a:spLocks noGrp="1"/>
          </p:cNvSpPr>
          <p:nvPr>
            <p:ph type="body" sz="quarter" idx="12" hasCustomPrompt="1"/>
          </p:nvPr>
        </p:nvSpPr>
        <p:spPr>
          <a:xfrm>
            <a:off x="753866" y="4194918"/>
            <a:ext cx="3349366" cy="488652"/>
          </a:xfrm>
        </p:spPr>
        <p:txBody>
          <a:bodyPr/>
          <a:lstStyle>
            <a:lvl1pPr marL="0" indent="0">
              <a:buNone/>
              <a:defRPr baseline="0">
                <a:solidFill>
                  <a:srgbClr val="EE7D11"/>
                </a:solidFill>
              </a:defRPr>
            </a:lvl1pPr>
          </a:lstStyle>
          <a:p>
            <a:pPr lvl="0"/>
            <a:r>
              <a:rPr lang="en-US" dirty="0"/>
              <a:t>Date </a:t>
            </a:r>
          </a:p>
        </p:txBody>
      </p:sp>
      <p:sp>
        <p:nvSpPr>
          <p:cNvPr id="15" name="Text Placeholder 2"/>
          <p:cNvSpPr>
            <a:spLocks noGrp="1"/>
          </p:cNvSpPr>
          <p:nvPr>
            <p:ph type="body" sz="quarter" idx="13" hasCustomPrompt="1"/>
          </p:nvPr>
        </p:nvSpPr>
        <p:spPr>
          <a:xfrm>
            <a:off x="757738" y="5701736"/>
            <a:ext cx="4788038" cy="458284"/>
          </a:xfrm>
        </p:spPr>
        <p:txBody>
          <a:bodyPr/>
          <a:lstStyle>
            <a:lvl1pPr marL="0" indent="0">
              <a:buNone/>
              <a:defRPr baseline="0">
                <a:solidFill>
                  <a:srgbClr val="EE7D11"/>
                </a:solidFill>
              </a:defRPr>
            </a:lvl1pPr>
          </a:lstStyle>
          <a:p>
            <a:pPr lvl="0"/>
            <a:r>
              <a:rPr lang="en-US" dirty="0"/>
              <a:t>Presenter name </a:t>
            </a:r>
          </a:p>
        </p:txBody>
      </p:sp>
      <p:sp>
        <p:nvSpPr>
          <p:cNvPr id="16" name="Text Placeholder 2"/>
          <p:cNvSpPr>
            <a:spLocks noGrp="1"/>
          </p:cNvSpPr>
          <p:nvPr>
            <p:ph type="body" sz="quarter" idx="14" hasCustomPrompt="1"/>
          </p:nvPr>
        </p:nvSpPr>
        <p:spPr>
          <a:xfrm>
            <a:off x="753866" y="6103626"/>
            <a:ext cx="4788038" cy="458284"/>
          </a:xfrm>
        </p:spPr>
        <p:txBody>
          <a:bodyPr/>
          <a:lstStyle>
            <a:lvl1pPr marL="0" indent="0">
              <a:buNone/>
              <a:defRPr sz="2400" i="1" baseline="0">
                <a:solidFill>
                  <a:schemeClr val="accent3">
                    <a:lumMod val="60000"/>
                    <a:lumOff val="40000"/>
                  </a:schemeClr>
                </a:solidFill>
              </a:defRPr>
            </a:lvl1pPr>
          </a:lstStyle>
          <a:p>
            <a:pPr lvl="0"/>
            <a:r>
              <a:rPr lang="en-US" dirty="0"/>
              <a:t>Title</a:t>
            </a:r>
          </a:p>
        </p:txBody>
      </p:sp>
      <p:sp>
        <p:nvSpPr>
          <p:cNvPr id="12" name="Rectangle 11"/>
          <p:cNvSpPr/>
          <p:nvPr userDrawn="1"/>
        </p:nvSpPr>
        <p:spPr>
          <a:xfrm>
            <a:off x="753866" y="6602233"/>
            <a:ext cx="1334020" cy="215444"/>
          </a:xfrm>
          <a:prstGeom prst="rect">
            <a:avLst/>
          </a:prstGeom>
        </p:spPr>
        <p:txBody>
          <a:bodyPr wrap="none">
            <a:spAutoFit/>
          </a:bodyPr>
          <a:lstStyle/>
          <a:p>
            <a:r>
              <a:rPr lang="en-US" sz="800" dirty="0">
                <a:solidFill>
                  <a:schemeClr val="bg1"/>
                </a:solidFill>
              </a:rPr>
              <a:t>Copyright © 2023 Eurofins </a:t>
            </a:r>
          </a:p>
        </p:txBody>
      </p:sp>
      <p:sp>
        <p:nvSpPr>
          <p:cNvPr id="14" name="Teardrop 4">
            <a:extLst>
              <a:ext uri="{FF2B5EF4-FFF2-40B4-BE49-F238E27FC236}">
                <a16:creationId xmlns:a16="http://schemas.microsoft.com/office/drawing/2014/main" id="{B2D1DDA8-2128-46ED-9CE0-A980DFB5A3B4}"/>
              </a:ext>
            </a:extLst>
          </p:cNvPr>
          <p:cNvSpPr/>
          <p:nvPr userDrawn="1"/>
        </p:nvSpPr>
        <p:spPr>
          <a:xfrm>
            <a:off x="8218147" y="-26896"/>
            <a:ext cx="4023840" cy="3779520"/>
          </a:xfrm>
          <a:custGeom>
            <a:avLst/>
            <a:gdLst>
              <a:gd name="connsiteX0" fmla="*/ 0 w 6550520"/>
              <a:gd name="connsiteY0" fmla="*/ 3295997 h 6591993"/>
              <a:gd name="connsiteX1" fmla="*/ 3275260 w 6550520"/>
              <a:gd name="connsiteY1" fmla="*/ 0 h 6591993"/>
              <a:gd name="connsiteX2" fmla="*/ 6550520 w 6550520"/>
              <a:gd name="connsiteY2" fmla="*/ 0 h 6591993"/>
              <a:gd name="connsiteX3" fmla="*/ 6550520 w 6550520"/>
              <a:gd name="connsiteY3" fmla="*/ 3295997 h 6591993"/>
              <a:gd name="connsiteX4" fmla="*/ 3275260 w 6550520"/>
              <a:gd name="connsiteY4" fmla="*/ 6591994 h 6591993"/>
              <a:gd name="connsiteX5" fmla="*/ 0 w 6550520"/>
              <a:gd name="connsiteY5" fmla="*/ 3295997 h 6591993"/>
              <a:gd name="connsiteX0" fmla="*/ 0 w 6729196"/>
              <a:gd name="connsiteY0" fmla="*/ 3295997 h 6617251"/>
              <a:gd name="connsiteX1" fmla="*/ 3275260 w 6729196"/>
              <a:gd name="connsiteY1" fmla="*/ 0 h 6617251"/>
              <a:gd name="connsiteX2" fmla="*/ 6550520 w 6729196"/>
              <a:gd name="connsiteY2" fmla="*/ 0 h 6617251"/>
              <a:gd name="connsiteX3" fmla="*/ 6729196 w 6729196"/>
              <a:gd name="connsiteY3" fmla="*/ 4294480 h 6617251"/>
              <a:gd name="connsiteX4" fmla="*/ 3275260 w 6729196"/>
              <a:gd name="connsiteY4" fmla="*/ 6591994 h 6617251"/>
              <a:gd name="connsiteX5" fmla="*/ 0 w 6729196"/>
              <a:gd name="connsiteY5" fmla="*/ 3295997 h 6617251"/>
              <a:gd name="connsiteX0" fmla="*/ 4844 w 6734040"/>
              <a:gd name="connsiteY0" fmla="*/ 3295997 h 6434655"/>
              <a:gd name="connsiteX1" fmla="*/ 3280104 w 6734040"/>
              <a:gd name="connsiteY1" fmla="*/ 0 h 6434655"/>
              <a:gd name="connsiteX2" fmla="*/ 6555364 w 6734040"/>
              <a:gd name="connsiteY2" fmla="*/ 0 h 6434655"/>
              <a:gd name="connsiteX3" fmla="*/ 6734040 w 6734040"/>
              <a:gd name="connsiteY3" fmla="*/ 4294480 h 6434655"/>
              <a:gd name="connsiteX4" fmla="*/ 2649484 w 6734040"/>
              <a:gd name="connsiteY4" fmla="*/ 6402807 h 6434655"/>
              <a:gd name="connsiteX5" fmla="*/ 4844 w 6734040"/>
              <a:gd name="connsiteY5" fmla="*/ 3295997 h 6434655"/>
              <a:gd name="connsiteX0" fmla="*/ 4317 w 6733513"/>
              <a:gd name="connsiteY0" fmla="*/ 3295997 h 6454799"/>
              <a:gd name="connsiteX1" fmla="*/ 3279577 w 6733513"/>
              <a:gd name="connsiteY1" fmla="*/ 0 h 6454799"/>
              <a:gd name="connsiteX2" fmla="*/ 6554837 w 6733513"/>
              <a:gd name="connsiteY2" fmla="*/ 0 h 6454799"/>
              <a:gd name="connsiteX3" fmla="*/ 6733513 w 6733513"/>
              <a:gd name="connsiteY3" fmla="*/ 4294480 h 6454799"/>
              <a:gd name="connsiteX4" fmla="*/ 2680488 w 6733513"/>
              <a:gd name="connsiteY4" fmla="*/ 6423828 h 6454799"/>
              <a:gd name="connsiteX5" fmla="*/ 4317 w 6733513"/>
              <a:gd name="connsiteY5" fmla="*/ 3295997 h 6454799"/>
              <a:gd name="connsiteX0" fmla="*/ 586 w 6729782"/>
              <a:gd name="connsiteY0" fmla="*/ 3295997 h 6454799"/>
              <a:gd name="connsiteX1" fmla="*/ 2529612 w 6729782"/>
              <a:gd name="connsiteY1" fmla="*/ 388883 h 6454799"/>
              <a:gd name="connsiteX2" fmla="*/ 6551106 w 6729782"/>
              <a:gd name="connsiteY2" fmla="*/ 0 h 6454799"/>
              <a:gd name="connsiteX3" fmla="*/ 6729782 w 6729782"/>
              <a:gd name="connsiteY3" fmla="*/ 4294480 h 6454799"/>
              <a:gd name="connsiteX4" fmla="*/ 2676757 w 6729782"/>
              <a:gd name="connsiteY4" fmla="*/ 6423828 h 6454799"/>
              <a:gd name="connsiteX5" fmla="*/ 586 w 6729782"/>
              <a:gd name="connsiteY5" fmla="*/ 3295997 h 6454799"/>
              <a:gd name="connsiteX0" fmla="*/ 12873 w 6742069"/>
              <a:gd name="connsiteY0" fmla="*/ 3295997 h 6454799"/>
              <a:gd name="connsiteX1" fmla="*/ 2541899 w 6742069"/>
              <a:gd name="connsiteY1" fmla="*/ 388883 h 6454799"/>
              <a:gd name="connsiteX2" fmla="*/ 6563393 w 6742069"/>
              <a:gd name="connsiteY2" fmla="*/ 0 h 6454799"/>
              <a:gd name="connsiteX3" fmla="*/ 6742069 w 6742069"/>
              <a:gd name="connsiteY3" fmla="*/ 4294480 h 6454799"/>
              <a:gd name="connsiteX4" fmla="*/ 2689044 w 6742069"/>
              <a:gd name="connsiteY4" fmla="*/ 6423828 h 6454799"/>
              <a:gd name="connsiteX5" fmla="*/ 12873 w 6742069"/>
              <a:gd name="connsiteY5" fmla="*/ 3295997 h 6454799"/>
              <a:gd name="connsiteX0" fmla="*/ 12873 w 6710538"/>
              <a:gd name="connsiteY0" fmla="*/ 3295997 h 6490552"/>
              <a:gd name="connsiteX1" fmla="*/ 2541899 w 6710538"/>
              <a:gd name="connsiteY1" fmla="*/ 388883 h 6490552"/>
              <a:gd name="connsiteX2" fmla="*/ 6563393 w 6710538"/>
              <a:gd name="connsiteY2" fmla="*/ 0 h 6490552"/>
              <a:gd name="connsiteX3" fmla="*/ 6710538 w 6710538"/>
              <a:gd name="connsiteY3" fmla="*/ 4588769 h 6490552"/>
              <a:gd name="connsiteX4" fmla="*/ 2689044 w 6710538"/>
              <a:gd name="connsiteY4" fmla="*/ 6423828 h 6490552"/>
              <a:gd name="connsiteX5" fmla="*/ 12873 w 6710538"/>
              <a:gd name="connsiteY5" fmla="*/ 3295997 h 6490552"/>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2907114 h 6142517"/>
              <a:gd name="connsiteX1" fmla="*/ 2541899 w 6710538"/>
              <a:gd name="connsiteY1" fmla="*/ 0 h 6142517"/>
              <a:gd name="connsiteX2" fmla="*/ 6248082 w 6710538"/>
              <a:gd name="connsiteY2" fmla="*/ 1208690 h 6142517"/>
              <a:gd name="connsiteX3" fmla="*/ 6710538 w 6710538"/>
              <a:gd name="connsiteY3" fmla="*/ 4199886 h 6142517"/>
              <a:gd name="connsiteX4" fmla="*/ 2689044 w 6710538"/>
              <a:gd name="connsiteY4" fmla="*/ 6034945 h 6142517"/>
              <a:gd name="connsiteX5" fmla="*/ 12873 w 6710538"/>
              <a:gd name="connsiteY5" fmla="*/ 2907114 h 6142517"/>
              <a:gd name="connsiteX0" fmla="*/ 4576 w 6702241"/>
              <a:gd name="connsiteY0" fmla="*/ 2907114 h 6142517"/>
              <a:gd name="connsiteX1" fmla="*/ 2533602 w 6702241"/>
              <a:gd name="connsiteY1" fmla="*/ 0 h 6142517"/>
              <a:gd name="connsiteX2" fmla="*/ 6239785 w 6702241"/>
              <a:gd name="connsiteY2" fmla="*/ 1208690 h 6142517"/>
              <a:gd name="connsiteX3" fmla="*/ 6702241 w 6702241"/>
              <a:gd name="connsiteY3" fmla="*/ 4199886 h 6142517"/>
              <a:gd name="connsiteX4" fmla="*/ 2680747 w 6702241"/>
              <a:gd name="connsiteY4" fmla="*/ 6034945 h 6142517"/>
              <a:gd name="connsiteX5" fmla="*/ 4576 w 6702241"/>
              <a:gd name="connsiteY5" fmla="*/ 2907114 h 6142517"/>
              <a:gd name="connsiteX0" fmla="*/ 103994 w 6801659"/>
              <a:gd name="connsiteY0" fmla="*/ 1698424 h 4933827"/>
              <a:gd name="connsiteX1" fmla="*/ 499420 w 6801659"/>
              <a:gd name="connsiteY1" fmla="*/ 126124 h 4933827"/>
              <a:gd name="connsiteX2" fmla="*/ 6339203 w 6801659"/>
              <a:gd name="connsiteY2" fmla="*/ 0 h 4933827"/>
              <a:gd name="connsiteX3" fmla="*/ 6801659 w 6801659"/>
              <a:gd name="connsiteY3" fmla="*/ 2991196 h 4933827"/>
              <a:gd name="connsiteX4" fmla="*/ 2780165 w 6801659"/>
              <a:gd name="connsiteY4" fmla="*/ 4826255 h 4933827"/>
              <a:gd name="connsiteX5" fmla="*/ 103994 w 6801659"/>
              <a:gd name="connsiteY5" fmla="*/ 1698424 h 4933827"/>
              <a:gd name="connsiteX0" fmla="*/ 103994 w 6801659"/>
              <a:gd name="connsiteY0" fmla="*/ 1572300 h 4807703"/>
              <a:gd name="connsiteX1" fmla="*/ 499420 w 6801659"/>
              <a:gd name="connsiteY1" fmla="*/ 0 h 4807703"/>
              <a:gd name="connsiteX2" fmla="*/ 5204086 w 6801659"/>
              <a:gd name="connsiteY2" fmla="*/ 1870841 h 4807703"/>
              <a:gd name="connsiteX3" fmla="*/ 6801659 w 6801659"/>
              <a:gd name="connsiteY3" fmla="*/ 2865072 h 4807703"/>
              <a:gd name="connsiteX4" fmla="*/ 2780165 w 6801659"/>
              <a:gd name="connsiteY4" fmla="*/ 4700131 h 4807703"/>
              <a:gd name="connsiteX5" fmla="*/ 103994 w 6801659"/>
              <a:gd name="connsiteY5" fmla="*/ 1572300 h 4807703"/>
              <a:gd name="connsiteX0" fmla="*/ 103994 w 6801659"/>
              <a:gd name="connsiteY0" fmla="*/ 1582811 h 4818214"/>
              <a:gd name="connsiteX1" fmla="*/ 499420 w 6801659"/>
              <a:gd name="connsiteY1" fmla="*/ 10511 h 4818214"/>
              <a:gd name="connsiteX2" fmla="*/ 5929300 w 6801659"/>
              <a:gd name="connsiteY2" fmla="*/ 0 h 4818214"/>
              <a:gd name="connsiteX3" fmla="*/ 6801659 w 6801659"/>
              <a:gd name="connsiteY3" fmla="*/ 2875583 h 4818214"/>
              <a:gd name="connsiteX4" fmla="*/ 2780165 w 6801659"/>
              <a:gd name="connsiteY4" fmla="*/ 4710642 h 4818214"/>
              <a:gd name="connsiteX5" fmla="*/ 103994 w 6801659"/>
              <a:gd name="connsiteY5" fmla="*/ 1582811 h 4818214"/>
              <a:gd name="connsiteX0" fmla="*/ 103994 w 5981852"/>
              <a:gd name="connsiteY0" fmla="*/ 1582811 h 5365921"/>
              <a:gd name="connsiteX1" fmla="*/ 499420 w 5981852"/>
              <a:gd name="connsiteY1" fmla="*/ 10511 h 5365921"/>
              <a:gd name="connsiteX2" fmla="*/ 5929300 w 5981852"/>
              <a:gd name="connsiteY2" fmla="*/ 0 h 5365921"/>
              <a:gd name="connsiteX3" fmla="*/ 5981852 w 5981852"/>
              <a:gd name="connsiteY3" fmla="*/ 4294480 h 5365921"/>
              <a:gd name="connsiteX4" fmla="*/ 2780165 w 5981852"/>
              <a:gd name="connsiteY4" fmla="*/ 4710642 h 5365921"/>
              <a:gd name="connsiteX5" fmla="*/ 103994 w 5981852"/>
              <a:gd name="connsiteY5" fmla="*/ 1582811 h 5365921"/>
              <a:gd name="connsiteX0" fmla="*/ 103994 w 5981852"/>
              <a:gd name="connsiteY0" fmla="*/ 1582811 h 4860550"/>
              <a:gd name="connsiteX1" fmla="*/ 499420 w 5981852"/>
              <a:gd name="connsiteY1" fmla="*/ 10511 h 4860550"/>
              <a:gd name="connsiteX2" fmla="*/ 5929300 w 5981852"/>
              <a:gd name="connsiteY2" fmla="*/ 0 h 4860550"/>
              <a:gd name="connsiteX3" fmla="*/ 5981852 w 5981852"/>
              <a:gd name="connsiteY3" fmla="*/ 4294480 h 4860550"/>
              <a:gd name="connsiteX4" fmla="*/ 2780165 w 5981852"/>
              <a:gd name="connsiteY4" fmla="*/ 4710642 h 4860550"/>
              <a:gd name="connsiteX5" fmla="*/ 103994 w 5981852"/>
              <a:gd name="connsiteY5" fmla="*/ 1582811 h 4860550"/>
              <a:gd name="connsiteX0" fmla="*/ 36685 w 5914543"/>
              <a:gd name="connsiteY0" fmla="*/ 1582811 h 4509739"/>
              <a:gd name="connsiteX1" fmla="*/ 432111 w 5914543"/>
              <a:gd name="connsiteY1" fmla="*/ 10511 h 4509739"/>
              <a:gd name="connsiteX2" fmla="*/ 5861991 w 5914543"/>
              <a:gd name="connsiteY2" fmla="*/ 0 h 4509739"/>
              <a:gd name="connsiteX3" fmla="*/ 5914543 w 5914543"/>
              <a:gd name="connsiteY3" fmla="*/ 4294480 h 4509739"/>
              <a:gd name="connsiteX4" fmla="*/ 1556718 w 5914543"/>
              <a:gd name="connsiteY4" fmla="*/ 4248187 h 4509739"/>
              <a:gd name="connsiteX5" fmla="*/ 36685 w 5914543"/>
              <a:gd name="connsiteY5" fmla="*/ 1582811 h 4509739"/>
              <a:gd name="connsiteX0" fmla="*/ 65088 w 5942946"/>
              <a:gd name="connsiteY0" fmla="*/ 1582811 h 4839074"/>
              <a:gd name="connsiteX1" fmla="*/ 460514 w 5942946"/>
              <a:gd name="connsiteY1" fmla="*/ 10511 h 4839074"/>
              <a:gd name="connsiteX2" fmla="*/ 5890394 w 5942946"/>
              <a:gd name="connsiteY2" fmla="*/ 0 h 4839074"/>
              <a:gd name="connsiteX3" fmla="*/ 5942946 w 5942946"/>
              <a:gd name="connsiteY3" fmla="*/ 4294480 h 4839074"/>
              <a:gd name="connsiteX4" fmla="*/ 1585121 w 5942946"/>
              <a:gd name="connsiteY4" fmla="*/ 4248187 h 4839074"/>
              <a:gd name="connsiteX5" fmla="*/ 65088 w 5942946"/>
              <a:gd name="connsiteY5" fmla="*/ 1582811 h 4839074"/>
              <a:gd name="connsiteX0" fmla="*/ 1380098 w 5737923"/>
              <a:gd name="connsiteY0" fmla="*/ 4248187 h 4622048"/>
              <a:gd name="connsiteX1" fmla="*/ 255491 w 5737923"/>
              <a:gd name="connsiteY1" fmla="*/ 10511 h 4622048"/>
              <a:gd name="connsiteX2" fmla="*/ 5685371 w 5737923"/>
              <a:gd name="connsiteY2" fmla="*/ 0 h 4622048"/>
              <a:gd name="connsiteX3" fmla="*/ 5737923 w 5737923"/>
              <a:gd name="connsiteY3" fmla="*/ 4294480 h 4622048"/>
              <a:gd name="connsiteX4" fmla="*/ 1380098 w 5737923"/>
              <a:gd name="connsiteY4" fmla="*/ 4248187 h 4622048"/>
              <a:gd name="connsiteX0" fmla="*/ 1528005 w 5885830"/>
              <a:gd name="connsiteY0" fmla="*/ 4248187 h 4815588"/>
              <a:gd name="connsiteX1" fmla="*/ 403398 w 5885830"/>
              <a:gd name="connsiteY1" fmla="*/ 10511 h 4815588"/>
              <a:gd name="connsiteX2" fmla="*/ 5833278 w 5885830"/>
              <a:gd name="connsiteY2" fmla="*/ 0 h 4815588"/>
              <a:gd name="connsiteX3" fmla="*/ 5885830 w 5885830"/>
              <a:gd name="connsiteY3" fmla="*/ 4294480 h 4815588"/>
              <a:gd name="connsiteX4" fmla="*/ 1528005 w 5885830"/>
              <a:gd name="connsiteY4" fmla="*/ 4248187 h 4815588"/>
              <a:gd name="connsiteX0" fmla="*/ 1528005 w 5885830"/>
              <a:gd name="connsiteY0" fmla="*/ 4248187 h 4849326"/>
              <a:gd name="connsiteX1" fmla="*/ 403398 w 5885830"/>
              <a:gd name="connsiteY1" fmla="*/ 10511 h 4849326"/>
              <a:gd name="connsiteX2" fmla="*/ 5833278 w 5885830"/>
              <a:gd name="connsiteY2" fmla="*/ 0 h 4849326"/>
              <a:gd name="connsiteX3" fmla="*/ 5885830 w 5885830"/>
              <a:gd name="connsiteY3" fmla="*/ 4294480 h 4849326"/>
              <a:gd name="connsiteX4" fmla="*/ 1528005 w 5885830"/>
              <a:gd name="connsiteY4" fmla="*/ 4248187 h 4849326"/>
              <a:gd name="connsiteX0" fmla="*/ 1476904 w 5834729"/>
              <a:gd name="connsiteY0" fmla="*/ 4248187 h 4849326"/>
              <a:gd name="connsiteX1" fmla="*/ 352297 w 5834729"/>
              <a:gd name="connsiteY1" fmla="*/ 10511 h 4849326"/>
              <a:gd name="connsiteX2" fmla="*/ 5782177 w 5834729"/>
              <a:gd name="connsiteY2" fmla="*/ 0 h 4849326"/>
              <a:gd name="connsiteX3" fmla="*/ 5834729 w 5834729"/>
              <a:gd name="connsiteY3" fmla="*/ 4294480 h 4849326"/>
              <a:gd name="connsiteX4" fmla="*/ 1476904 w 5834729"/>
              <a:gd name="connsiteY4" fmla="*/ 4248187 h 4849326"/>
              <a:gd name="connsiteX0" fmla="*/ 1551250 w 5909075"/>
              <a:gd name="connsiteY0" fmla="*/ 4248187 h 4849326"/>
              <a:gd name="connsiteX1" fmla="*/ 426643 w 5909075"/>
              <a:gd name="connsiteY1" fmla="*/ 10511 h 4849326"/>
              <a:gd name="connsiteX2" fmla="*/ 5856523 w 5909075"/>
              <a:gd name="connsiteY2" fmla="*/ 0 h 4849326"/>
              <a:gd name="connsiteX3" fmla="*/ 5909075 w 5909075"/>
              <a:gd name="connsiteY3" fmla="*/ 4294480 h 4849326"/>
              <a:gd name="connsiteX4" fmla="*/ 1551250 w 5909075"/>
              <a:gd name="connsiteY4" fmla="*/ 4248187 h 48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75" h="4849326">
                <a:moveTo>
                  <a:pt x="1551250" y="4248187"/>
                </a:moveTo>
                <a:cubicBezTo>
                  <a:pt x="-129745" y="3092757"/>
                  <a:pt x="-343453" y="1538349"/>
                  <a:pt x="426643" y="10511"/>
                </a:cubicBezTo>
                <a:lnTo>
                  <a:pt x="5856523" y="0"/>
                </a:lnTo>
                <a:cubicBezTo>
                  <a:pt x="5856523" y="1098666"/>
                  <a:pt x="5909075" y="3195814"/>
                  <a:pt x="5909075" y="4294480"/>
                </a:cubicBezTo>
                <a:cubicBezTo>
                  <a:pt x="5246924" y="4590809"/>
                  <a:pt x="3232245" y="5403617"/>
                  <a:pt x="1551250" y="4248187"/>
                </a:cubicBezTo>
                <a:close/>
              </a:path>
            </a:pathLst>
          </a:custGeom>
          <a:blipFill dpi="0" rotWithShape="1">
            <a:blip r:embed="rId4" cstate="screen">
              <a:extLst>
                <a:ext uri="{28A0092B-C50C-407E-A947-70E740481C1C}">
                  <a14:useLocalDpi xmlns:a14="http://schemas.microsoft.com/office/drawing/2010/main"/>
                </a:ext>
              </a:extLst>
            </a:blip>
            <a:srcRect/>
            <a:stretch>
              <a:fillRect r="6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1">
            <a:extLst>
              <a:ext uri="{FF2B5EF4-FFF2-40B4-BE49-F238E27FC236}">
                <a16:creationId xmlns:a16="http://schemas.microsoft.com/office/drawing/2014/main" id="{2E33E06C-BA6E-464D-B3AD-5C1076D1CBFF}"/>
              </a:ext>
            </a:extLst>
          </p:cNvPr>
          <p:cNvSpPr/>
          <p:nvPr userDrawn="1"/>
        </p:nvSpPr>
        <p:spPr>
          <a:xfrm rot="8810324">
            <a:off x="8440297" y="-609314"/>
            <a:ext cx="3244315" cy="519979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Picture 18" descr="Text&#10;&#10;Description automatically generated">
            <a:extLst>
              <a:ext uri="{FF2B5EF4-FFF2-40B4-BE49-F238E27FC236}">
                <a16:creationId xmlns:a16="http://schemas.microsoft.com/office/drawing/2014/main" id="{9730C5A3-5D4D-45CC-8F47-5CD40B4FFC2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522683" y="6100660"/>
            <a:ext cx="3346220" cy="510439"/>
          </a:xfrm>
          <a:prstGeom prst="rect">
            <a:avLst/>
          </a:prstGeom>
        </p:spPr>
      </p:pic>
    </p:spTree>
    <p:extLst>
      <p:ext uri="{BB962C8B-B14F-4D97-AF65-F5344CB8AC3E}">
        <p14:creationId xmlns:p14="http://schemas.microsoft.com/office/powerpoint/2010/main" val="4149215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Quote and image">
    <p:spTree>
      <p:nvGrpSpPr>
        <p:cNvPr id="1" name=""/>
        <p:cNvGrpSpPr/>
        <p:nvPr/>
      </p:nvGrpSpPr>
      <p:grpSpPr>
        <a:xfrm>
          <a:off x="0" y="0"/>
          <a:ext cx="0" cy="0"/>
          <a:chOff x="0" y="0"/>
          <a:chExt cx="0" cy="0"/>
        </a:xfrm>
      </p:grpSpPr>
      <p:pic>
        <p:nvPicPr>
          <p:cNvPr id="11" name="Content Placeholder 3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322" y="-13855"/>
            <a:ext cx="9533647" cy="6858000"/>
          </a:xfrm>
          <a:prstGeom prst="rect">
            <a:avLst/>
          </a:prstGeom>
        </p:spPr>
      </p:pic>
      <p:sp>
        <p:nvSpPr>
          <p:cNvPr id="6" name="Rectangle 5"/>
          <p:cNvSpPr/>
          <p:nvPr userDrawn="1"/>
        </p:nvSpPr>
        <p:spPr>
          <a:xfrm>
            <a:off x="-54322" y="-13855"/>
            <a:ext cx="9457473" cy="6869431"/>
          </a:xfrm>
          <a:prstGeom prst="rect">
            <a:avLst/>
          </a:pr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9415604" y="-13855"/>
            <a:ext cx="2786460" cy="6858000"/>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 Placeholder 4"/>
          <p:cNvSpPr>
            <a:spLocks noGrp="1"/>
          </p:cNvSpPr>
          <p:nvPr>
            <p:ph type="body" sz="quarter" idx="23" hasCustomPrompt="1"/>
          </p:nvPr>
        </p:nvSpPr>
        <p:spPr>
          <a:xfrm>
            <a:off x="723900" y="1665289"/>
            <a:ext cx="4564063" cy="1956098"/>
          </a:xfrm>
        </p:spPr>
        <p:txBody>
          <a:bodyPr>
            <a:normAutofit/>
          </a:bodyPr>
          <a:lstStyle>
            <a:lvl1pPr marL="0" indent="0">
              <a:buNone/>
              <a:defRPr sz="3600" baseline="0">
                <a:solidFill>
                  <a:schemeClr val="bg1"/>
                </a:solidFill>
                <a:latin typeface="Century Gothic" panose="020B0502020202020204" pitchFamily="34" charset="0"/>
              </a:defRPr>
            </a:lvl1pPr>
          </a:lstStyle>
          <a:p>
            <a:pPr lvl="0"/>
            <a:r>
              <a:rPr lang="en-US" dirty="0"/>
              <a:t>“INSERT A QUOTE OF STARTLING STATISTIC HERE”</a:t>
            </a:r>
          </a:p>
        </p:txBody>
      </p:sp>
      <p:sp>
        <p:nvSpPr>
          <p:cNvPr id="16" name="Text Placeholder 15"/>
          <p:cNvSpPr>
            <a:spLocks noGrp="1"/>
          </p:cNvSpPr>
          <p:nvPr>
            <p:ph type="body" sz="quarter" idx="24" hasCustomPrompt="1"/>
          </p:nvPr>
        </p:nvSpPr>
        <p:spPr>
          <a:xfrm>
            <a:off x="723900" y="3802063"/>
            <a:ext cx="6148388" cy="1095375"/>
          </a:xfrm>
        </p:spPr>
        <p:txBody>
          <a:bodyPr>
            <a:normAutofit/>
          </a:bodyPr>
          <a:lstStyle>
            <a:lvl1pPr marL="0" indent="0">
              <a:buNone/>
              <a:defRPr sz="2000" i="1" baseline="0">
                <a:solidFill>
                  <a:schemeClr val="bg1"/>
                </a:solidFill>
                <a:latin typeface="Century Gothic" panose="020B0502020202020204" pitchFamily="34" charset="0"/>
              </a:defRPr>
            </a:lvl1pPr>
          </a:lstStyle>
          <a:p>
            <a:pPr lvl="0"/>
            <a:r>
              <a:rPr lang="en-US" dirty="0"/>
              <a:t>Credit the author or citation here</a:t>
            </a:r>
          </a:p>
        </p:txBody>
      </p:sp>
      <p:sp>
        <p:nvSpPr>
          <p:cNvPr id="12" name="Rectangle 11"/>
          <p:cNvSpPr/>
          <p:nvPr userDrawn="1"/>
        </p:nvSpPr>
        <p:spPr>
          <a:xfrm>
            <a:off x="188747" y="6494068"/>
            <a:ext cx="1334020" cy="215444"/>
          </a:xfrm>
          <a:prstGeom prst="rect">
            <a:avLst/>
          </a:prstGeom>
        </p:spPr>
        <p:txBody>
          <a:bodyPr wrap="none">
            <a:spAutoFit/>
          </a:bodyPr>
          <a:lstStyle/>
          <a:p>
            <a:r>
              <a:rPr lang="en-US" sz="800" dirty="0">
                <a:solidFill>
                  <a:schemeClr val="bg1"/>
                </a:solidFill>
              </a:rPr>
              <a:t>Copyright © 2023 Eurofins </a:t>
            </a:r>
          </a:p>
        </p:txBody>
      </p:sp>
    </p:spTree>
    <p:extLst>
      <p:ext uri="{BB962C8B-B14F-4D97-AF65-F5344CB8AC3E}">
        <p14:creationId xmlns:p14="http://schemas.microsoft.com/office/powerpoint/2010/main" val="1714289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ener Slide">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l="-188"/>
          <a:stretch/>
        </p:blipFill>
        <p:spPr>
          <a:xfrm>
            <a:off x="-22860" y="-34290"/>
            <a:ext cx="12214860" cy="6892290"/>
          </a:xfrm>
          <a:prstGeom prst="rect">
            <a:avLst/>
          </a:prstGeom>
        </p:spPr>
      </p:pic>
      <p:sp>
        <p:nvSpPr>
          <p:cNvPr id="8" name="Rectangle 7"/>
          <p:cNvSpPr/>
          <p:nvPr userDrawn="1"/>
        </p:nvSpPr>
        <p:spPr>
          <a:xfrm>
            <a:off x="0" y="-34287"/>
            <a:ext cx="12192000" cy="6892290"/>
          </a:xfrm>
          <a:prstGeom prst="rect">
            <a:avLst/>
          </a:prstGeom>
          <a:gradFill flip="none" rotWithShape="1">
            <a:gsLst>
              <a:gs pos="0">
                <a:schemeClr val="accent1">
                  <a:shade val="30000"/>
                  <a:satMod val="115000"/>
                  <a:alpha val="88000"/>
                </a:schemeClr>
              </a:gs>
              <a:gs pos="50000">
                <a:schemeClr val="accent1">
                  <a:shade val="67500"/>
                  <a:satMod val="115000"/>
                  <a:alpha val="85000"/>
                </a:schemeClr>
              </a:gs>
              <a:gs pos="100000">
                <a:schemeClr val="accent1">
                  <a:shade val="100000"/>
                  <a:satMod val="115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16"/>
          <p:cNvSpPr>
            <a:spLocks noGrp="1"/>
          </p:cNvSpPr>
          <p:nvPr>
            <p:ph type="body" sz="quarter" idx="10" hasCustomPrompt="1"/>
          </p:nvPr>
        </p:nvSpPr>
        <p:spPr>
          <a:xfrm>
            <a:off x="753866" y="1771560"/>
            <a:ext cx="4846002" cy="606711"/>
          </a:xfrm>
        </p:spPr>
        <p:txBody>
          <a:bodyPr>
            <a:normAutofit/>
          </a:bodyPr>
          <a:lstStyle>
            <a:lvl1pPr marL="0" indent="0" algn="l">
              <a:buNone/>
              <a:defRPr sz="3200" b="0" baseline="0">
                <a:solidFill>
                  <a:schemeClr val="accent5">
                    <a:lumMod val="20000"/>
                    <a:lumOff val="80000"/>
                  </a:schemeClr>
                </a:solidFill>
                <a:latin typeface="Century Gothic" panose="020B0502020202020204" pitchFamily="34" charset="0"/>
              </a:defRPr>
            </a:lvl1pPr>
          </a:lstStyle>
          <a:p>
            <a:pPr lvl="0"/>
            <a:r>
              <a:rPr lang="en-US" dirty="0"/>
              <a:t>presentation for</a:t>
            </a:r>
          </a:p>
        </p:txBody>
      </p:sp>
      <p:sp>
        <p:nvSpPr>
          <p:cNvPr id="11" name="Text Placeholder 21"/>
          <p:cNvSpPr>
            <a:spLocks noGrp="1"/>
          </p:cNvSpPr>
          <p:nvPr>
            <p:ph type="body" sz="quarter" idx="11" hasCustomPrompt="1"/>
          </p:nvPr>
        </p:nvSpPr>
        <p:spPr>
          <a:xfrm>
            <a:off x="753866" y="2378271"/>
            <a:ext cx="8274020" cy="545403"/>
          </a:xfrm>
        </p:spPr>
        <p:txBody>
          <a:bodyPr>
            <a:normAutofit/>
          </a:bodyPr>
          <a:lstStyle>
            <a:lvl1pPr marL="0" indent="0">
              <a:buNone/>
              <a:defRPr sz="4000" b="1" baseline="0">
                <a:solidFill>
                  <a:srgbClr val="EE7D11"/>
                </a:solidFill>
                <a:latin typeface="Century Gothic" panose="020B0502020202020204" pitchFamily="34" charset="0"/>
              </a:defRPr>
            </a:lvl1pPr>
            <a:lvl2pPr>
              <a:defRPr b="1">
                <a:solidFill>
                  <a:srgbClr val="EE7D11"/>
                </a:solidFill>
              </a:defRPr>
            </a:lvl2pPr>
            <a:lvl3pPr>
              <a:defRPr b="1">
                <a:solidFill>
                  <a:srgbClr val="EE7D11"/>
                </a:solidFill>
              </a:defRPr>
            </a:lvl3pPr>
            <a:lvl4pPr>
              <a:defRPr b="1">
                <a:solidFill>
                  <a:srgbClr val="EE7D11"/>
                </a:solidFill>
              </a:defRPr>
            </a:lvl4pPr>
            <a:lvl5pPr>
              <a:defRPr b="1">
                <a:solidFill>
                  <a:srgbClr val="EE7D11"/>
                </a:solidFill>
              </a:defRPr>
            </a:lvl5pPr>
          </a:lstStyle>
          <a:p>
            <a:pPr lvl="0"/>
            <a:r>
              <a:rPr lang="en-US" dirty="0"/>
              <a:t>ENTER PRESENTATION TITLE</a:t>
            </a:r>
          </a:p>
        </p:txBody>
      </p:sp>
      <p:sp>
        <p:nvSpPr>
          <p:cNvPr id="13" name="Text Placeholder 2"/>
          <p:cNvSpPr>
            <a:spLocks noGrp="1"/>
          </p:cNvSpPr>
          <p:nvPr>
            <p:ph type="body" sz="quarter" idx="12" hasCustomPrompt="1"/>
          </p:nvPr>
        </p:nvSpPr>
        <p:spPr>
          <a:xfrm>
            <a:off x="753866" y="4194918"/>
            <a:ext cx="3349366" cy="488652"/>
          </a:xfrm>
        </p:spPr>
        <p:txBody>
          <a:bodyPr/>
          <a:lstStyle>
            <a:lvl1pPr marL="0" indent="0">
              <a:buNone/>
              <a:defRPr baseline="0">
                <a:solidFill>
                  <a:srgbClr val="EE7D11"/>
                </a:solidFill>
              </a:defRPr>
            </a:lvl1pPr>
          </a:lstStyle>
          <a:p>
            <a:pPr lvl="0"/>
            <a:r>
              <a:rPr lang="en-US" dirty="0"/>
              <a:t>Date </a:t>
            </a:r>
          </a:p>
        </p:txBody>
      </p:sp>
      <p:sp>
        <p:nvSpPr>
          <p:cNvPr id="15" name="Text Placeholder 2"/>
          <p:cNvSpPr>
            <a:spLocks noGrp="1"/>
          </p:cNvSpPr>
          <p:nvPr>
            <p:ph type="body" sz="quarter" idx="13" hasCustomPrompt="1"/>
          </p:nvPr>
        </p:nvSpPr>
        <p:spPr>
          <a:xfrm>
            <a:off x="757738" y="5701736"/>
            <a:ext cx="4788038" cy="458284"/>
          </a:xfrm>
        </p:spPr>
        <p:txBody>
          <a:bodyPr/>
          <a:lstStyle>
            <a:lvl1pPr marL="0" indent="0">
              <a:buNone/>
              <a:defRPr baseline="0">
                <a:solidFill>
                  <a:srgbClr val="EE7D11"/>
                </a:solidFill>
              </a:defRPr>
            </a:lvl1pPr>
          </a:lstStyle>
          <a:p>
            <a:pPr lvl="0"/>
            <a:r>
              <a:rPr lang="en-US" dirty="0"/>
              <a:t>Presenter name </a:t>
            </a:r>
          </a:p>
        </p:txBody>
      </p:sp>
      <p:sp>
        <p:nvSpPr>
          <p:cNvPr id="16" name="Text Placeholder 2"/>
          <p:cNvSpPr>
            <a:spLocks noGrp="1"/>
          </p:cNvSpPr>
          <p:nvPr>
            <p:ph type="body" sz="quarter" idx="14" hasCustomPrompt="1"/>
          </p:nvPr>
        </p:nvSpPr>
        <p:spPr>
          <a:xfrm>
            <a:off x="753866" y="6103626"/>
            <a:ext cx="4788038" cy="458284"/>
          </a:xfrm>
        </p:spPr>
        <p:txBody>
          <a:bodyPr/>
          <a:lstStyle>
            <a:lvl1pPr marL="0" indent="0">
              <a:buNone/>
              <a:defRPr sz="2400" i="1" baseline="0">
                <a:solidFill>
                  <a:schemeClr val="accent3">
                    <a:lumMod val="60000"/>
                    <a:lumOff val="40000"/>
                  </a:schemeClr>
                </a:solidFill>
              </a:defRPr>
            </a:lvl1pPr>
          </a:lstStyle>
          <a:p>
            <a:pPr lvl="0"/>
            <a:r>
              <a:rPr lang="en-US" dirty="0"/>
              <a:t>Title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599863" y="5765655"/>
            <a:ext cx="3186639" cy="567113"/>
          </a:xfrm>
          <a:prstGeom prst="rect">
            <a:avLst/>
          </a:prstGeom>
        </p:spPr>
      </p:pic>
      <p:sp>
        <p:nvSpPr>
          <p:cNvPr id="12" name="Rectangle 11"/>
          <p:cNvSpPr/>
          <p:nvPr userDrawn="1"/>
        </p:nvSpPr>
        <p:spPr>
          <a:xfrm>
            <a:off x="753866" y="6602233"/>
            <a:ext cx="1314784" cy="215444"/>
          </a:xfrm>
          <a:prstGeom prst="rect">
            <a:avLst/>
          </a:prstGeom>
        </p:spPr>
        <p:txBody>
          <a:bodyPr wrap="none">
            <a:spAutoFit/>
          </a:bodyPr>
          <a:lstStyle/>
          <a:p>
            <a:r>
              <a:rPr lang="en-US" sz="800" dirty="0">
                <a:solidFill>
                  <a:schemeClr val="bg1"/>
                </a:solidFill>
              </a:rPr>
              <a:t>Copyright © 2022 Eurofins </a:t>
            </a:r>
          </a:p>
        </p:txBody>
      </p:sp>
      <p:sp>
        <p:nvSpPr>
          <p:cNvPr id="14" name="Teardrop 4">
            <a:extLst>
              <a:ext uri="{FF2B5EF4-FFF2-40B4-BE49-F238E27FC236}">
                <a16:creationId xmlns:a16="http://schemas.microsoft.com/office/drawing/2014/main" id="{B2D1DDA8-2128-46ED-9CE0-A980DFB5A3B4}"/>
              </a:ext>
            </a:extLst>
          </p:cNvPr>
          <p:cNvSpPr/>
          <p:nvPr userDrawn="1"/>
        </p:nvSpPr>
        <p:spPr>
          <a:xfrm>
            <a:off x="8235081" y="-26896"/>
            <a:ext cx="4023840" cy="3779520"/>
          </a:xfrm>
          <a:custGeom>
            <a:avLst/>
            <a:gdLst>
              <a:gd name="connsiteX0" fmla="*/ 0 w 6550520"/>
              <a:gd name="connsiteY0" fmla="*/ 3295997 h 6591993"/>
              <a:gd name="connsiteX1" fmla="*/ 3275260 w 6550520"/>
              <a:gd name="connsiteY1" fmla="*/ 0 h 6591993"/>
              <a:gd name="connsiteX2" fmla="*/ 6550520 w 6550520"/>
              <a:gd name="connsiteY2" fmla="*/ 0 h 6591993"/>
              <a:gd name="connsiteX3" fmla="*/ 6550520 w 6550520"/>
              <a:gd name="connsiteY3" fmla="*/ 3295997 h 6591993"/>
              <a:gd name="connsiteX4" fmla="*/ 3275260 w 6550520"/>
              <a:gd name="connsiteY4" fmla="*/ 6591994 h 6591993"/>
              <a:gd name="connsiteX5" fmla="*/ 0 w 6550520"/>
              <a:gd name="connsiteY5" fmla="*/ 3295997 h 6591993"/>
              <a:gd name="connsiteX0" fmla="*/ 0 w 6729196"/>
              <a:gd name="connsiteY0" fmla="*/ 3295997 h 6617251"/>
              <a:gd name="connsiteX1" fmla="*/ 3275260 w 6729196"/>
              <a:gd name="connsiteY1" fmla="*/ 0 h 6617251"/>
              <a:gd name="connsiteX2" fmla="*/ 6550520 w 6729196"/>
              <a:gd name="connsiteY2" fmla="*/ 0 h 6617251"/>
              <a:gd name="connsiteX3" fmla="*/ 6729196 w 6729196"/>
              <a:gd name="connsiteY3" fmla="*/ 4294480 h 6617251"/>
              <a:gd name="connsiteX4" fmla="*/ 3275260 w 6729196"/>
              <a:gd name="connsiteY4" fmla="*/ 6591994 h 6617251"/>
              <a:gd name="connsiteX5" fmla="*/ 0 w 6729196"/>
              <a:gd name="connsiteY5" fmla="*/ 3295997 h 6617251"/>
              <a:gd name="connsiteX0" fmla="*/ 4844 w 6734040"/>
              <a:gd name="connsiteY0" fmla="*/ 3295997 h 6434655"/>
              <a:gd name="connsiteX1" fmla="*/ 3280104 w 6734040"/>
              <a:gd name="connsiteY1" fmla="*/ 0 h 6434655"/>
              <a:gd name="connsiteX2" fmla="*/ 6555364 w 6734040"/>
              <a:gd name="connsiteY2" fmla="*/ 0 h 6434655"/>
              <a:gd name="connsiteX3" fmla="*/ 6734040 w 6734040"/>
              <a:gd name="connsiteY3" fmla="*/ 4294480 h 6434655"/>
              <a:gd name="connsiteX4" fmla="*/ 2649484 w 6734040"/>
              <a:gd name="connsiteY4" fmla="*/ 6402807 h 6434655"/>
              <a:gd name="connsiteX5" fmla="*/ 4844 w 6734040"/>
              <a:gd name="connsiteY5" fmla="*/ 3295997 h 6434655"/>
              <a:gd name="connsiteX0" fmla="*/ 4317 w 6733513"/>
              <a:gd name="connsiteY0" fmla="*/ 3295997 h 6454799"/>
              <a:gd name="connsiteX1" fmla="*/ 3279577 w 6733513"/>
              <a:gd name="connsiteY1" fmla="*/ 0 h 6454799"/>
              <a:gd name="connsiteX2" fmla="*/ 6554837 w 6733513"/>
              <a:gd name="connsiteY2" fmla="*/ 0 h 6454799"/>
              <a:gd name="connsiteX3" fmla="*/ 6733513 w 6733513"/>
              <a:gd name="connsiteY3" fmla="*/ 4294480 h 6454799"/>
              <a:gd name="connsiteX4" fmla="*/ 2680488 w 6733513"/>
              <a:gd name="connsiteY4" fmla="*/ 6423828 h 6454799"/>
              <a:gd name="connsiteX5" fmla="*/ 4317 w 6733513"/>
              <a:gd name="connsiteY5" fmla="*/ 3295997 h 6454799"/>
              <a:gd name="connsiteX0" fmla="*/ 586 w 6729782"/>
              <a:gd name="connsiteY0" fmla="*/ 3295997 h 6454799"/>
              <a:gd name="connsiteX1" fmla="*/ 2529612 w 6729782"/>
              <a:gd name="connsiteY1" fmla="*/ 388883 h 6454799"/>
              <a:gd name="connsiteX2" fmla="*/ 6551106 w 6729782"/>
              <a:gd name="connsiteY2" fmla="*/ 0 h 6454799"/>
              <a:gd name="connsiteX3" fmla="*/ 6729782 w 6729782"/>
              <a:gd name="connsiteY3" fmla="*/ 4294480 h 6454799"/>
              <a:gd name="connsiteX4" fmla="*/ 2676757 w 6729782"/>
              <a:gd name="connsiteY4" fmla="*/ 6423828 h 6454799"/>
              <a:gd name="connsiteX5" fmla="*/ 586 w 6729782"/>
              <a:gd name="connsiteY5" fmla="*/ 3295997 h 6454799"/>
              <a:gd name="connsiteX0" fmla="*/ 12873 w 6742069"/>
              <a:gd name="connsiteY0" fmla="*/ 3295997 h 6454799"/>
              <a:gd name="connsiteX1" fmla="*/ 2541899 w 6742069"/>
              <a:gd name="connsiteY1" fmla="*/ 388883 h 6454799"/>
              <a:gd name="connsiteX2" fmla="*/ 6563393 w 6742069"/>
              <a:gd name="connsiteY2" fmla="*/ 0 h 6454799"/>
              <a:gd name="connsiteX3" fmla="*/ 6742069 w 6742069"/>
              <a:gd name="connsiteY3" fmla="*/ 4294480 h 6454799"/>
              <a:gd name="connsiteX4" fmla="*/ 2689044 w 6742069"/>
              <a:gd name="connsiteY4" fmla="*/ 6423828 h 6454799"/>
              <a:gd name="connsiteX5" fmla="*/ 12873 w 6742069"/>
              <a:gd name="connsiteY5" fmla="*/ 3295997 h 6454799"/>
              <a:gd name="connsiteX0" fmla="*/ 12873 w 6710538"/>
              <a:gd name="connsiteY0" fmla="*/ 3295997 h 6490552"/>
              <a:gd name="connsiteX1" fmla="*/ 2541899 w 6710538"/>
              <a:gd name="connsiteY1" fmla="*/ 388883 h 6490552"/>
              <a:gd name="connsiteX2" fmla="*/ 6563393 w 6710538"/>
              <a:gd name="connsiteY2" fmla="*/ 0 h 6490552"/>
              <a:gd name="connsiteX3" fmla="*/ 6710538 w 6710538"/>
              <a:gd name="connsiteY3" fmla="*/ 4588769 h 6490552"/>
              <a:gd name="connsiteX4" fmla="*/ 2689044 w 6710538"/>
              <a:gd name="connsiteY4" fmla="*/ 6423828 h 6490552"/>
              <a:gd name="connsiteX5" fmla="*/ 12873 w 6710538"/>
              <a:gd name="connsiteY5" fmla="*/ 3295997 h 6490552"/>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2907114 h 6142517"/>
              <a:gd name="connsiteX1" fmla="*/ 2541899 w 6710538"/>
              <a:gd name="connsiteY1" fmla="*/ 0 h 6142517"/>
              <a:gd name="connsiteX2" fmla="*/ 6248082 w 6710538"/>
              <a:gd name="connsiteY2" fmla="*/ 1208690 h 6142517"/>
              <a:gd name="connsiteX3" fmla="*/ 6710538 w 6710538"/>
              <a:gd name="connsiteY3" fmla="*/ 4199886 h 6142517"/>
              <a:gd name="connsiteX4" fmla="*/ 2689044 w 6710538"/>
              <a:gd name="connsiteY4" fmla="*/ 6034945 h 6142517"/>
              <a:gd name="connsiteX5" fmla="*/ 12873 w 6710538"/>
              <a:gd name="connsiteY5" fmla="*/ 2907114 h 6142517"/>
              <a:gd name="connsiteX0" fmla="*/ 4576 w 6702241"/>
              <a:gd name="connsiteY0" fmla="*/ 2907114 h 6142517"/>
              <a:gd name="connsiteX1" fmla="*/ 2533602 w 6702241"/>
              <a:gd name="connsiteY1" fmla="*/ 0 h 6142517"/>
              <a:gd name="connsiteX2" fmla="*/ 6239785 w 6702241"/>
              <a:gd name="connsiteY2" fmla="*/ 1208690 h 6142517"/>
              <a:gd name="connsiteX3" fmla="*/ 6702241 w 6702241"/>
              <a:gd name="connsiteY3" fmla="*/ 4199886 h 6142517"/>
              <a:gd name="connsiteX4" fmla="*/ 2680747 w 6702241"/>
              <a:gd name="connsiteY4" fmla="*/ 6034945 h 6142517"/>
              <a:gd name="connsiteX5" fmla="*/ 4576 w 6702241"/>
              <a:gd name="connsiteY5" fmla="*/ 2907114 h 6142517"/>
              <a:gd name="connsiteX0" fmla="*/ 103994 w 6801659"/>
              <a:gd name="connsiteY0" fmla="*/ 1698424 h 4933827"/>
              <a:gd name="connsiteX1" fmla="*/ 499420 w 6801659"/>
              <a:gd name="connsiteY1" fmla="*/ 126124 h 4933827"/>
              <a:gd name="connsiteX2" fmla="*/ 6339203 w 6801659"/>
              <a:gd name="connsiteY2" fmla="*/ 0 h 4933827"/>
              <a:gd name="connsiteX3" fmla="*/ 6801659 w 6801659"/>
              <a:gd name="connsiteY3" fmla="*/ 2991196 h 4933827"/>
              <a:gd name="connsiteX4" fmla="*/ 2780165 w 6801659"/>
              <a:gd name="connsiteY4" fmla="*/ 4826255 h 4933827"/>
              <a:gd name="connsiteX5" fmla="*/ 103994 w 6801659"/>
              <a:gd name="connsiteY5" fmla="*/ 1698424 h 4933827"/>
              <a:gd name="connsiteX0" fmla="*/ 103994 w 6801659"/>
              <a:gd name="connsiteY0" fmla="*/ 1572300 h 4807703"/>
              <a:gd name="connsiteX1" fmla="*/ 499420 w 6801659"/>
              <a:gd name="connsiteY1" fmla="*/ 0 h 4807703"/>
              <a:gd name="connsiteX2" fmla="*/ 5204086 w 6801659"/>
              <a:gd name="connsiteY2" fmla="*/ 1870841 h 4807703"/>
              <a:gd name="connsiteX3" fmla="*/ 6801659 w 6801659"/>
              <a:gd name="connsiteY3" fmla="*/ 2865072 h 4807703"/>
              <a:gd name="connsiteX4" fmla="*/ 2780165 w 6801659"/>
              <a:gd name="connsiteY4" fmla="*/ 4700131 h 4807703"/>
              <a:gd name="connsiteX5" fmla="*/ 103994 w 6801659"/>
              <a:gd name="connsiteY5" fmla="*/ 1572300 h 4807703"/>
              <a:gd name="connsiteX0" fmla="*/ 103994 w 6801659"/>
              <a:gd name="connsiteY0" fmla="*/ 1582811 h 4818214"/>
              <a:gd name="connsiteX1" fmla="*/ 499420 w 6801659"/>
              <a:gd name="connsiteY1" fmla="*/ 10511 h 4818214"/>
              <a:gd name="connsiteX2" fmla="*/ 5929300 w 6801659"/>
              <a:gd name="connsiteY2" fmla="*/ 0 h 4818214"/>
              <a:gd name="connsiteX3" fmla="*/ 6801659 w 6801659"/>
              <a:gd name="connsiteY3" fmla="*/ 2875583 h 4818214"/>
              <a:gd name="connsiteX4" fmla="*/ 2780165 w 6801659"/>
              <a:gd name="connsiteY4" fmla="*/ 4710642 h 4818214"/>
              <a:gd name="connsiteX5" fmla="*/ 103994 w 6801659"/>
              <a:gd name="connsiteY5" fmla="*/ 1582811 h 4818214"/>
              <a:gd name="connsiteX0" fmla="*/ 103994 w 5981852"/>
              <a:gd name="connsiteY0" fmla="*/ 1582811 h 5365921"/>
              <a:gd name="connsiteX1" fmla="*/ 499420 w 5981852"/>
              <a:gd name="connsiteY1" fmla="*/ 10511 h 5365921"/>
              <a:gd name="connsiteX2" fmla="*/ 5929300 w 5981852"/>
              <a:gd name="connsiteY2" fmla="*/ 0 h 5365921"/>
              <a:gd name="connsiteX3" fmla="*/ 5981852 w 5981852"/>
              <a:gd name="connsiteY3" fmla="*/ 4294480 h 5365921"/>
              <a:gd name="connsiteX4" fmla="*/ 2780165 w 5981852"/>
              <a:gd name="connsiteY4" fmla="*/ 4710642 h 5365921"/>
              <a:gd name="connsiteX5" fmla="*/ 103994 w 5981852"/>
              <a:gd name="connsiteY5" fmla="*/ 1582811 h 5365921"/>
              <a:gd name="connsiteX0" fmla="*/ 103994 w 5981852"/>
              <a:gd name="connsiteY0" fmla="*/ 1582811 h 4860550"/>
              <a:gd name="connsiteX1" fmla="*/ 499420 w 5981852"/>
              <a:gd name="connsiteY1" fmla="*/ 10511 h 4860550"/>
              <a:gd name="connsiteX2" fmla="*/ 5929300 w 5981852"/>
              <a:gd name="connsiteY2" fmla="*/ 0 h 4860550"/>
              <a:gd name="connsiteX3" fmla="*/ 5981852 w 5981852"/>
              <a:gd name="connsiteY3" fmla="*/ 4294480 h 4860550"/>
              <a:gd name="connsiteX4" fmla="*/ 2780165 w 5981852"/>
              <a:gd name="connsiteY4" fmla="*/ 4710642 h 4860550"/>
              <a:gd name="connsiteX5" fmla="*/ 103994 w 5981852"/>
              <a:gd name="connsiteY5" fmla="*/ 1582811 h 4860550"/>
              <a:gd name="connsiteX0" fmla="*/ 36685 w 5914543"/>
              <a:gd name="connsiteY0" fmla="*/ 1582811 h 4509739"/>
              <a:gd name="connsiteX1" fmla="*/ 432111 w 5914543"/>
              <a:gd name="connsiteY1" fmla="*/ 10511 h 4509739"/>
              <a:gd name="connsiteX2" fmla="*/ 5861991 w 5914543"/>
              <a:gd name="connsiteY2" fmla="*/ 0 h 4509739"/>
              <a:gd name="connsiteX3" fmla="*/ 5914543 w 5914543"/>
              <a:gd name="connsiteY3" fmla="*/ 4294480 h 4509739"/>
              <a:gd name="connsiteX4" fmla="*/ 1556718 w 5914543"/>
              <a:gd name="connsiteY4" fmla="*/ 4248187 h 4509739"/>
              <a:gd name="connsiteX5" fmla="*/ 36685 w 5914543"/>
              <a:gd name="connsiteY5" fmla="*/ 1582811 h 4509739"/>
              <a:gd name="connsiteX0" fmla="*/ 65088 w 5942946"/>
              <a:gd name="connsiteY0" fmla="*/ 1582811 h 4839074"/>
              <a:gd name="connsiteX1" fmla="*/ 460514 w 5942946"/>
              <a:gd name="connsiteY1" fmla="*/ 10511 h 4839074"/>
              <a:gd name="connsiteX2" fmla="*/ 5890394 w 5942946"/>
              <a:gd name="connsiteY2" fmla="*/ 0 h 4839074"/>
              <a:gd name="connsiteX3" fmla="*/ 5942946 w 5942946"/>
              <a:gd name="connsiteY3" fmla="*/ 4294480 h 4839074"/>
              <a:gd name="connsiteX4" fmla="*/ 1585121 w 5942946"/>
              <a:gd name="connsiteY4" fmla="*/ 4248187 h 4839074"/>
              <a:gd name="connsiteX5" fmla="*/ 65088 w 5942946"/>
              <a:gd name="connsiteY5" fmla="*/ 1582811 h 4839074"/>
              <a:gd name="connsiteX0" fmla="*/ 1380098 w 5737923"/>
              <a:gd name="connsiteY0" fmla="*/ 4248187 h 4622048"/>
              <a:gd name="connsiteX1" fmla="*/ 255491 w 5737923"/>
              <a:gd name="connsiteY1" fmla="*/ 10511 h 4622048"/>
              <a:gd name="connsiteX2" fmla="*/ 5685371 w 5737923"/>
              <a:gd name="connsiteY2" fmla="*/ 0 h 4622048"/>
              <a:gd name="connsiteX3" fmla="*/ 5737923 w 5737923"/>
              <a:gd name="connsiteY3" fmla="*/ 4294480 h 4622048"/>
              <a:gd name="connsiteX4" fmla="*/ 1380098 w 5737923"/>
              <a:gd name="connsiteY4" fmla="*/ 4248187 h 4622048"/>
              <a:gd name="connsiteX0" fmla="*/ 1528005 w 5885830"/>
              <a:gd name="connsiteY0" fmla="*/ 4248187 h 4815588"/>
              <a:gd name="connsiteX1" fmla="*/ 403398 w 5885830"/>
              <a:gd name="connsiteY1" fmla="*/ 10511 h 4815588"/>
              <a:gd name="connsiteX2" fmla="*/ 5833278 w 5885830"/>
              <a:gd name="connsiteY2" fmla="*/ 0 h 4815588"/>
              <a:gd name="connsiteX3" fmla="*/ 5885830 w 5885830"/>
              <a:gd name="connsiteY3" fmla="*/ 4294480 h 4815588"/>
              <a:gd name="connsiteX4" fmla="*/ 1528005 w 5885830"/>
              <a:gd name="connsiteY4" fmla="*/ 4248187 h 4815588"/>
              <a:gd name="connsiteX0" fmla="*/ 1528005 w 5885830"/>
              <a:gd name="connsiteY0" fmla="*/ 4248187 h 4849326"/>
              <a:gd name="connsiteX1" fmla="*/ 403398 w 5885830"/>
              <a:gd name="connsiteY1" fmla="*/ 10511 h 4849326"/>
              <a:gd name="connsiteX2" fmla="*/ 5833278 w 5885830"/>
              <a:gd name="connsiteY2" fmla="*/ 0 h 4849326"/>
              <a:gd name="connsiteX3" fmla="*/ 5885830 w 5885830"/>
              <a:gd name="connsiteY3" fmla="*/ 4294480 h 4849326"/>
              <a:gd name="connsiteX4" fmla="*/ 1528005 w 5885830"/>
              <a:gd name="connsiteY4" fmla="*/ 4248187 h 4849326"/>
              <a:gd name="connsiteX0" fmla="*/ 1476904 w 5834729"/>
              <a:gd name="connsiteY0" fmla="*/ 4248187 h 4849326"/>
              <a:gd name="connsiteX1" fmla="*/ 352297 w 5834729"/>
              <a:gd name="connsiteY1" fmla="*/ 10511 h 4849326"/>
              <a:gd name="connsiteX2" fmla="*/ 5782177 w 5834729"/>
              <a:gd name="connsiteY2" fmla="*/ 0 h 4849326"/>
              <a:gd name="connsiteX3" fmla="*/ 5834729 w 5834729"/>
              <a:gd name="connsiteY3" fmla="*/ 4294480 h 4849326"/>
              <a:gd name="connsiteX4" fmla="*/ 1476904 w 5834729"/>
              <a:gd name="connsiteY4" fmla="*/ 4248187 h 4849326"/>
              <a:gd name="connsiteX0" fmla="*/ 1551250 w 5909075"/>
              <a:gd name="connsiteY0" fmla="*/ 4248187 h 4849326"/>
              <a:gd name="connsiteX1" fmla="*/ 426643 w 5909075"/>
              <a:gd name="connsiteY1" fmla="*/ 10511 h 4849326"/>
              <a:gd name="connsiteX2" fmla="*/ 5856523 w 5909075"/>
              <a:gd name="connsiteY2" fmla="*/ 0 h 4849326"/>
              <a:gd name="connsiteX3" fmla="*/ 5909075 w 5909075"/>
              <a:gd name="connsiteY3" fmla="*/ 4294480 h 4849326"/>
              <a:gd name="connsiteX4" fmla="*/ 1551250 w 5909075"/>
              <a:gd name="connsiteY4" fmla="*/ 4248187 h 48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75" h="4849326">
                <a:moveTo>
                  <a:pt x="1551250" y="4248187"/>
                </a:moveTo>
                <a:cubicBezTo>
                  <a:pt x="-129745" y="3092757"/>
                  <a:pt x="-343453" y="1538349"/>
                  <a:pt x="426643" y="10511"/>
                </a:cubicBezTo>
                <a:lnTo>
                  <a:pt x="5856523" y="0"/>
                </a:lnTo>
                <a:cubicBezTo>
                  <a:pt x="5856523" y="1098666"/>
                  <a:pt x="5909075" y="3195814"/>
                  <a:pt x="5909075" y="4294480"/>
                </a:cubicBezTo>
                <a:cubicBezTo>
                  <a:pt x="5246924" y="4590809"/>
                  <a:pt x="3232245" y="5403617"/>
                  <a:pt x="1551250" y="4248187"/>
                </a:cubicBezTo>
                <a:close/>
              </a:path>
            </a:pathLst>
          </a:custGeom>
          <a:blipFill>
            <a:blip r:embed="rId5" cstate="screen">
              <a:extLst>
                <a:ext uri="{28A0092B-C50C-407E-A947-70E740481C1C}">
                  <a14:useLocalDpi xmlns:a14="http://schemas.microsoft.com/office/drawing/2010/main"/>
                </a:ext>
              </a:extLst>
            </a:blip>
            <a:srcRect/>
            <a:stretch>
              <a:fillRect r="6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1">
            <a:extLst>
              <a:ext uri="{FF2B5EF4-FFF2-40B4-BE49-F238E27FC236}">
                <a16:creationId xmlns:a16="http://schemas.microsoft.com/office/drawing/2014/main" id="{2E33E06C-BA6E-464D-B3AD-5C1076D1CBFF}"/>
              </a:ext>
            </a:extLst>
          </p:cNvPr>
          <p:cNvSpPr/>
          <p:nvPr userDrawn="1"/>
        </p:nvSpPr>
        <p:spPr>
          <a:xfrm rot="8810324">
            <a:off x="8440297" y="-609314"/>
            <a:ext cx="3244315" cy="519979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26030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esenter Information Slide">
    <p:spTree>
      <p:nvGrpSpPr>
        <p:cNvPr id="1" name=""/>
        <p:cNvGrpSpPr/>
        <p:nvPr/>
      </p:nvGrpSpPr>
      <p:grpSpPr>
        <a:xfrm>
          <a:off x="0" y="0"/>
          <a:ext cx="0" cy="0"/>
          <a:chOff x="0" y="0"/>
          <a:chExt cx="0" cy="0"/>
        </a:xfrm>
      </p:grpSpPr>
      <p:sp>
        <p:nvSpPr>
          <p:cNvPr id="12" name="Rectangle 11"/>
          <p:cNvSpPr/>
          <p:nvPr userDrawn="1"/>
        </p:nvSpPr>
        <p:spPr>
          <a:xfrm rot="10800000">
            <a:off x="8719496" y="0"/>
            <a:ext cx="3472504"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ontent Placeholder 77"/>
          <p:cNvSpPr>
            <a:spLocks noGrp="1"/>
          </p:cNvSpPr>
          <p:nvPr>
            <p:ph sz="quarter" idx="24"/>
          </p:nvPr>
        </p:nvSpPr>
        <p:spPr>
          <a:xfrm>
            <a:off x="7007101" y="622696"/>
            <a:ext cx="3424790" cy="3426303"/>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8" name="Text Placeholder 71"/>
          <p:cNvSpPr>
            <a:spLocks noGrp="1"/>
          </p:cNvSpPr>
          <p:nvPr>
            <p:ph type="body" sz="quarter" idx="21" hasCustomPrompt="1"/>
          </p:nvPr>
        </p:nvSpPr>
        <p:spPr>
          <a:xfrm>
            <a:off x="1097595" y="622696"/>
            <a:ext cx="1825460" cy="631825"/>
          </a:xfrm>
        </p:spPr>
        <p:txBody>
          <a:bodyPr/>
          <a:lstStyle>
            <a:lvl1pPr marL="0" indent="0">
              <a:buNone/>
              <a:defRPr b="1" baseline="0">
                <a:solidFill>
                  <a:srgbClr val="003883"/>
                </a:solidFill>
                <a:latin typeface="Gill Sans MT" panose="020B0502020104020203" pitchFamily="34" charset="0"/>
              </a:defRPr>
            </a:lvl1pPr>
          </a:lstStyle>
          <a:p>
            <a:pPr lvl="0"/>
            <a:r>
              <a:rPr lang="en-US" dirty="0"/>
              <a:t>FIRST</a:t>
            </a:r>
          </a:p>
        </p:txBody>
      </p:sp>
      <p:sp>
        <p:nvSpPr>
          <p:cNvPr id="9" name="Text Placeholder 73"/>
          <p:cNvSpPr>
            <a:spLocks noGrp="1"/>
          </p:cNvSpPr>
          <p:nvPr>
            <p:ph type="body" sz="quarter" idx="22" hasCustomPrompt="1"/>
          </p:nvPr>
        </p:nvSpPr>
        <p:spPr>
          <a:xfrm>
            <a:off x="1097595" y="2294419"/>
            <a:ext cx="5003800" cy="1390341"/>
          </a:xfrm>
        </p:spPr>
        <p:txBody>
          <a:bodyPr>
            <a:normAutofit/>
          </a:bodyPr>
          <a:lstStyle>
            <a:lvl1pPr>
              <a:defRPr sz="2200">
                <a:solidFill>
                  <a:srgbClr val="133D8D"/>
                </a:solidFill>
                <a:latin typeface="Gill Sans MT" panose="020B0502020104020203" pitchFamily="34" charset="0"/>
              </a:defRPr>
            </a:lvl1pPr>
            <a:lvl2pPr>
              <a:defRPr>
                <a:solidFill>
                  <a:srgbClr val="133D8D"/>
                </a:solidFill>
                <a:latin typeface="Gill Sans MT" panose="020B0502020104020203" pitchFamily="34" charset="0"/>
              </a:defRPr>
            </a:lvl2pPr>
            <a:lvl3pPr>
              <a:defRPr>
                <a:solidFill>
                  <a:srgbClr val="133D8D"/>
                </a:solidFill>
                <a:latin typeface="Gill Sans MT" panose="020B0502020104020203" pitchFamily="34" charset="0"/>
              </a:defRPr>
            </a:lvl3pPr>
            <a:lvl4pPr>
              <a:defRPr>
                <a:solidFill>
                  <a:srgbClr val="133D8D"/>
                </a:solidFill>
                <a:latin typeface="Gill Sans MT" panose="020B0502020104020203" pitchFamily="34" charset="0"/>
              </a:defRPr>
            </a:lvl4pPr>
            <a:lvl5pPr>
              <a:defRPr>
                <a:solidFill>
                  <a:srgbClr val="133D8D"/>
                </a:solidFill>
                <a:latin typeface="Gill Sans MT" panose="020B0502020104020203" pitchFamily="34" charset="0"/>
              </a:defRPr>
            </a:lvl5pPr>
          </a:lstStyle>
          <a:p>
            <a:pPr lvl="0"/>
            <a:r>
              <a:rPr lang="en-US" dirty="0"/>
              <a:t>Your first point</a:t>
            </a:r>
          </a:p>
          <a:p>
            <a:pPr lvl="0"/>
            <a:r>
              <a:rPr lang="en-US" dirty="0"/>
              <a:t>Your second point</a:t>
            </a:r>
          </a:p>
          <a:p>
            <a:pPr lvl="0"/>
            <a:r>
              <a:rPr lang="en-US" dirty="0"/>
              <a:t>Your final point</a:t>
            </a:r>
          </a:p>
        </p:txBody>
      </p:sp>
      <p:sp>
        <p:nvSpPr>
          <p:cNvPr id="10" name="Picture Placeholder 75"/>
          <p:cNvSpPr>
            <a:spLocks noGrp="1"/>
          </p:cNvSpPr>
          <p:nvPr>
            <p:ph type="pic" sz="quarter" idx="23"/>
          </p:nvPr>
        </p:nvSpPr>
        <p:spPr>
          <a:xfrm>
            <a:off x="7163233" y="794767"/>
            <a:ext cx="3112525" cy="3082160"/>
          </a:xfrm>
          <a:prstGeom prst="ellipse">
            <a:avLst/>
          </a:prstGeom>
        </p:spPr>
        <p:txBody>
          <a:bodyPr/>
          <a:lstStyle/>
          <a:p>
            <a:endParaRPr lang="en-US"/>
          </a:p>
        </p:txBody>
      </p:sp>
      <p:sp>
        <p:nvSpPr>
          <p:cNvPr id="15" name="Text Placeholder 71"/>
          <p:cNvSpPr>
            <a:spLocks noGrp="1"/>
          </p:cNvSpPr>
          <p:nvPr>
            <p:ph type="body" sz="quarter" idx="25" hasCustomPrompt="1"/>
          </p:nvPr>
        </p:nvSpPr>
        <p:spPr>
          <a:xfrm>
            <a:off x="1097595" y="1050586"/>
            <a:ext cx="1825460" cy="631825"/>
          </a:xfrm>
        </p:spPr>
        <p:txBody>
          <a:bodyPr/>
          <a:lstStyle>
            <a:lvl1pPr marL="0" indent="0">
              <a:buNone/>
              <a:defRPr b="0" baseline="0">
                <a:solidFill>
                  <a:srgbClr val="EE7D11"/>
                </a:solidFill>
                <a:latin typeface="Gill Sans MT" panose="020B0502020104020203" pitchFamily="34" charset="0"/>
              </a:defRPr>
            </a:lvl1pPr>
          </a:lstStyle>
          <a:p>
            <a:pPr lvl="0"/>
            <a:r>
              <a:rPr lang="en-US" dirty="0"/>
              <a:t>LAST</a:t>
            </a:r>
          </a:p>
        </p:txBody>
      </p:sp>
      <p:sp>
        <p:nvSpPr>
          <p:cNvPr id="4" name="Text Placeholder 3"/>
          <p:cNvSpPr>
            <a:spLocks noGrp="1"/>
          </p:cNvSpPr>
          <p:nvPr>
            <p:ph type="body" sz="quarter" idx="26" hasCustomPrompt="1"/>
          </p:nvPr>
        </p:nvSpPr>
        <p:spPr>
          <a:xfrm>
            <a:off x="1097595" y="1507401"/>
            <a:ext cx="3982031" cy="481013"/>
          </a:xfrm>
        </p:spPr>
        <p:txBody>
          <a:bodyPr>
            <a:normAutofit/>
          </a:bodyPr>
          <a:lstStyle>
            <a:lvl2pPr marL="457200" indent="0" algn="l">
              <a:buNone/>
              <a:defRPr sz="1800" baseline="0">
                <a:solidFill>
                  <a:schemeClr val="accent5">
                    <a:lumMod val="75000"/>
                  </a:schemeClr>
                </a:solidFill>
              </a:defRPr>
            </a:lvl2pPr>
          </a:lstStyle>
          <a:p>
            <a:pPr lvl="1"/>
            <a:r>
              <a:rPr lang="en-US" dirty="0"/>
              <a:t>Your title</a:t>
            </a:r>
          </a:p>
        </p:txBody>
      </p:sp>
      <p:sp>
        <p:nvSpPr>
          <p:cNvPr id="13" name="Rectangle 12"/>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Picture 2" descr="A picture containing grass, field&#10;&#10;Description automatically generated">
            <a:extLst>
              <a:ext uri="{FF2B5EF4-FFF2-40B4-BE49-F238E27FC236}">
                <a16:creationId xmlns:a16="http://schemas.microsoft.com/office/drawing/2014/main" id="{AB131C0C-51C4-4227-8ED1-09BFBC009A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88" y="4564553"/>
            <a:ext cx="8723184" cy="2293447"/>
          </a:xfrm>
          <a:prstGeom prst="rect">
            <a:avLst/>
          </a:prstGeom>
        </p:spPr>
      </p:pic>
      <p:sp>
        <p:nvSpPr>
          <p:cNvPr id="14" name="Rectangle 13">
            <a:extLst>
              <a:ext uri="{FF2B5EF4-FFF2-40B4-BE49-F238E27FC236}">
                <a16:creationId xmlns:a16="http://schemas.microsoft.com/office/drawing/2014/main" id="{A48A5A40-DF6E-40E4-941F-D2B9FB1CE47A}"/>
              </a:ext>
            </a:extLst>
          </p:cNvPr>
          <p:cNvSpPr/>
          <p:nvPr userDrawn="1"/>
        </p:nvSpPr>
        <p:spPr>
          <a:xfrm>
            <a:off x="-1" y="4568371"/>
            <a:ext cx="8719497" cy="2289629"/>
          </a:xfrm>
          <a:prstGeom prst="rect">
            <a:avLst/>
          </a:prstGeom>
          <a:gradFill flip="none" rotWithShape="1">
            <a:gsLst>
              <a:gs pos="0">
                <a:schemeClr val="accent1">
                  <a:shade val="30000"/>
                  <a:satMod val="115000"/>
                  <a:alpha val="48000"/>
                </a:schemeClr>
              </a:gs>
              <a:gs pos="50000">
                <a:schemeClr val="accent1">
                  <a:shade val="67500"/>
                  <a:satMod val="115000"/>
                  <a:alpha val="43000"/>
                </a:schemeClr>
              </a:gs>
              <a:gs pos="100000">
                <a:schemeClr val="accent1">
                  <a:shade val="100000"/>
                  <a:satMod val="115000"/>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Picture 15" descr="Text&#10;&#10;Description automatically generated">
            <a:extLst>
              <a:ext uri="{FF2B5EF4-FFF2-40B4-BE49-F238E27FC236}">
                <a16:creationId xmlns:a16="http://schemas.microsoft.com/office/drawing/2014/main" id="{90A8992F-BA2A-4C40-8226-AB050D235F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04934" y="6337845"/>
            <a:ext cx="2048256" cy="312445"/>
          </a:xfrm>
          <a:prstGeom prst="rect">
            <a:avLst/>
          </a:prstGeom>
        </p:spPr>
      </p:pic>
      <p:sp>
        <p:nvSpPr>
          <p:cNvPr id="18" name="Rectangle 17">
            <a:extLst>
              <a:ext uri="{FF2B5EF4-FFF2-40B4-BE49-F238E27FC236}">
                <a16:creationId xmlns:a16="http://schemas.microsoft.com/office/drawing/2014/main" id="{83440364-A968-4AC6-85A4-61AEAB325919}"/>
              </a:ext>
            </a:extLst>
          </p:cNvPr>
          <p:cNvSpPr/>
          <p:nvPr userDrawn="1"/>
        </p:nvSpPr>
        <p:spPr>
          <a:xfrm>
            <a:off x="188747" y="6494068"/>
            <a:ext cx="1334020" cy="215444"/>
          </a:xfrm>
          <a:prstGeom prst="rect">
            <a:avLst/>
          </a:prstGeom>
        </p:spPr>
        <p:txBody>
          <a:bodyPr wrap="none">
            <a:spAutoFit/>
          </a:bodyPr>
          <a:lstStyle/>
          <a:p>
            <a:r>
              <a:rPr lang="en-US" sz="800" dirty="0">
                <a:solidFill>
                  <a:schemeClr val="bg1"/>
                </a:solidFill>
              </a:rPr>
              <a:t>Copyright © 2023 Eurofins </a:t>
            </a:r>
          </a:p>
        </p:txBody>
      </p:sp>
    </p:spTree>
    <p:extLst>
      <p:ext uri="{BB962C8B-B14F-4D97-AF65-F5344CB8AC3E}">
        <p14:creationId xmlns:p14="http://schemas.microsoft.com/office/powerpoint/2010/main" val="995673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489" y="-49959"/>
            <a:ext cx="3948227" cy="6936170"/>
          </a:xfrm>
          <a:prstGeom prst="flowChartDelay">
            <a:avLst/>
          </a:prstGeom>
        </p:spPr>
      </p:pic>
      <p:sp>
        <p:nvSpPr>
          <p:cNvPr id="6" name="Flowchart: Delay 5"/>
          <p:cNvSpPr/>
          <p:nvPr userDrawn="1"/>
        </p:nvSpPr>
        <p:spPr>
          <a:xfrm>
            <a:off x="-3643" y="-47065"/>
            <a:ext cx="4189228" cy="6919386"/>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1000">
                <a:schemeClr val="accent2">
                  <a:lumMod val="90000"/>
                  <a:lumOff val="10000"/>
                  <a:alpha val="85000"/>
                </a:schemeClr>
              </a:gs>
              <a:gs pos="100000">
                <a:schemeClr val="accent5">
                  <a:lumMod val="75000"/>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userDrawn="1"/>
        </p:nvSpPr>
        <p:spPr>
          <a:xfrm>
            <a:off x="188747" y="6494068"/>
            <a:ext cx="1334020" cy="215444"/>
          </a:xfrm>
          <a:prstGeom prst="rect">
            <a:avLst/>
          </a:prstGeom>
        </p:spPr>
        <p:txBody>
          <a:bodyPr wrap="none">
            <a:spAutoFit/>
          </a:bodyPr>
          <a:lstStyle/>
          <a:p>
            <a:r>
              <a:rPr lang="en-US" sz="800" dirty="0">
                <a:solidFill>
                  <a:schemeClr val="bg1"/>
                </a:solidFill>
              </a:rPr>
              <a:t>Copyright © 2023 Eurofins </a:t>
            </a:r>
          </a:p>
        </p:txBody>
      </p:sp>
      <p:pic>
        <p:nvPicPr>
          <p:cNvPr id="22" name="Picture 21" descr="A picture containing sky, grass, outdoor, field&#10;&#10;Description automatically generated">
            <a:extLst>
              <a:ext uri="{FF2B5EF4-FFF2-40B4-BE49-F238E27FC236}">
                <a16:creationId xmlns:a16="http://schemas.microsoft.com/office/drawing/2014/main" id="{ECEF52BB-4117-4A51-9D32-C71CA184FC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15342" y="-30910"/>
            <a:ext cx="2394690" cy="6936170"/>
          </a:xfrm>
          <a:custGeom>
            <a:avLst/>
            <a:gdLst>
              <a:gd name="connsiteX0" fmla="*/ 0 w 2394690"/>
              <a:gd name="connsiteY0" fmla="*/ 0 h 6858000"/>
              <a:gd name="connsiteX1" fmla="*/ 911494 w 2394690"/>
              <a:gd name="connsiteY1" fmla="*/ 0 h 6858000"/>
              <a:gd name="connsiteX2" fmla="*/ 921377 w 2394690"/>
              <a:gd name="connsiteY2" fmla="*/ 6974 h 6858000"/>
              <a:gd name="connsiteX3" fmla="*/ 2393539 w 2394690"/>
              <a:gd name="connsiteY3" fmla="*/ 3164278 h 6858000"/>
              <a:gd name="connsiteX4" fmla="*/ 939082 w 2394690"/>
              <a:gd name="connsiteY4" fmla="*/ 6845470 h 6858000"/>
              <a:gd name="connsiteX5" fmla="*/ 907698 w 2394690"/>
              <a:gd name="connsiteY5" fmla="*/ 6858000 h 6858000"/>
              <a:gd name="connsiteX6" fmla="*/ 114021 w 2394690"/>
              <a:gd name="connsiteY6" fmla="*/ 6858000 h 6858000"/>
              <a:gd name="connsiteX7" fmla="*/ 173148 w 2394690"/>
              <a:gd name="connsiteY7" fmla="*/ 6830610 h 6858000"/>
              <a:gd name="connsiteX8" fmla="*/ 1781133 w 2394690"/>
              <a:gd name="connsiteY8" fmla="*/ 3227778 h 6858000"/>
              <a:gd name="connsiteX9" fmla="*/ 50078 w 2394690"/>
              <a:gd name="connsiteY9" fmla="*/ 336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4690" h="6858000">
                <a:moveTo>
                  <a:pt x="0" y="0"/>
                </a:moveTo>
                <a:lnTo>
                  <a:pt x="911494" y="0"/>
                </a:lnTo>
                <a:lnTo>
                  <a:pt x="921377" y="6974"/>
                </a:lnTo>
                <a:cubicBezTo>
                  <a:pt x="1732031" y="621344"/>
                  <a:pt x="2364304" y="2196034"/>
                  <a:pt x="2393539" y="3164278"/>
                </a:cubicBezTo>
                <a:cubicBezTo>
                  <a:pt x="2425025" y="4207002"/>
                  <a:pt x="1807370" y="6429503"/>
                  <a:pt x="939082" y="6845470"/>
                </a:cubicBezTo>
                <a:lnTo>
                  <a:pt x="907698" y="6858000"/>
                </a:lnTo>
                <a:lnTo>
                  <a:pt x="114021" y="6858000"/>
                </a:lnTo>
                <a:lnTo>
                  <a:pt x="173148" y="6830610"/>
                </a:lnTo>
                <a:cubicBezTo>
                  <a:pt x="786792" y="6502346"/>
                  <a:pt x="1890472" y="4683373"/>
                  <a:pt x="1781133" y="3227778"/>
                </a:cubicBezTo>
                <a:cubicBezTo>
                  <a:pt x="1781133" y="1938239"/>
                  <a:pt x="734838" y="520101"/>
                  <a:pt x="50078" y="33635"/>
                </a:cubicBezTo>
                <a:close/>
              </a:path>
            </a:pathLst>
          </a:custGeom>
        </p:spPr>
      </p:pic>
      <p:sp>
        <p:nvSpPr>
          <p:cNvPr id="23" name="Block Arc 11">
            <a:extLst>
              <a:ext uri="{FF2B5EF4-FFF2-40B4-BE49-F238E27FC236}">
                <a16:creationId xmlns:a16="http://schemas.microsoft.com/office/drawing/2014/main" id="{86F0C052-55D1-4ED0-9A21-0109C98091A4}"/>
              </a:ext>
            </a:extLst>
          </p:cNvPr>
          <p:cNvSpPr/>
          <p:nvPr userDrawn="1"/>
        </p:nvSpPr>
        <p:spPr>
          <a:xfrm rot="5400000">
            <a:off x="-552641" y="1895269"/>
            <a:ext cx="7359653" cy="2743615"/>
          </a:xfrm>
          <a:custGeom>
            <a:avLst/>
            <a:gdLst>
              <a:gd name="connsiteX0" fmla="*/ 0 w 7721600"/>
              <a:gd name="connsiteY0" fmla="*/ 1974114 h 3948227"/>
              <a:gd name="connsiteX1" fmla="*/ 3860800 w 7721600"/>
              <a:gd name="connsiteY1" fmla="*/ 0 h 3948227"/>
              <a:gd name="connsiteX2" fmla="*/ 7721600 w 7721600"/>
              <a:gd name="connsiteY2" fmla="*/ 1974114 h 3948227"/>
              <a:gd name="connsiteX3" fmla="*/ 6734543 w 7721600"/>
              <a:gd name="connsiteY3" fmla="*/ 1974114 h 3948227"/>
              <a:gd name="connsiteX4" fmla="*/ 3860800 w 7721600"/>
              <a:gd name="connsiteY4" fmla="*/ 987057 h 3948227"/>
              <a:gd name="connsiteX5" fmla="*/ 987057 w 7721600"/>
              <a:gd name="connsiteY5" fmla="*/ 1974114 h 3948227"/>
              <a:gd name="connsiteX6" fmla="*/ 0 w 7721600"/>
              <a:gd name="connsiteY6" fmla="*/ 1974114 h 3948227"/>
              <a:gd name="connsiteX0" fmla="*/ 0 w 7721600"/>
              <a:gd name="connsiteY0" fmla="*/ 1974114 h 2926614"/>
              <a:gd name="connsiteX1" fmla="*/ 3860800 w 7721600"/>
              <a:gd name="connsiteY1" fmla="*/ 0 h 2926614"/>
              <a:gd name="connsiteX2" fmla="*/ 7721600 w 7721600"/>
              <a:gd name="connsiteY2" fmla="*/ 1974114 h 2926614"/>
              <a:gd name="connsiteX3" fmla="*/ 6734543 w 7721600"/>
              <a:gd name="connsiteY3" fmla="*/ 1974114 h 2926614"/>
              <a:gd name="connsiteX4" fmla="*/ 3860800 w 7721600"/>
              <a:gd name="connsiteY4" fmla="*/ 987057 h 2926614"/>
              <a:gd name="connsiteX5" fmla="*/ 580657 w 7721600"/>
              <a:gd name="connsiteY5" fmla="*/ 2926614 h 2926614"/>
              <a:gd name="connsiteX6" fmla="*/ 0 w 7721600"/>
              <a:gd name="connsiteY6" fmla="*/ 1974114 h 2926614"/>
              <a:gd name="connsiteX0" fmla="*/ 0 w 8089900"/>
              <a:gd name="connsiteY0" fmla="*/ 2629883 h 2934683"/>
              <a:gd name="connsiteX1" fmla="*/ 4229100 w 8089900"/>
              <a:gd name="connsiteY1" fmla="*/ 8069 h 2934683"/>
              <a:gd name="connsiteX2" fmla="*/ 8089900 w 8089900"/>
              <a:gd name="connsiteY2" fmla="*/ 1982183 h 2934683"/>
              <a:gd name="connsiteX3" fmla="*/ 7102843 w 8089900"/>
              <a:gd name="connsiteY3" fmla="*/ 1982183 h 2934683"/>
              <a:gd name="connsiteX4" fmla="*/ 4229100 w 8089900"/>
              <a:gd name="connsiteY4" fmla="*/ 995126 h 2934683"/>
              <a:gd name="connsiteX5" fmla="*/ 948957 w 8089900"/>
              <a:gd name="connsiteY5" fmla="*/ 2934683 h 2934683"/>
              <a:gd name="connsiteX6" fmla="*/ 0 w 8089900"/>
              <a:gd name="connsiteY6" fmla="*/ 2629883 h 2934683"/>
              <a:gd name="connsiteX0" fmla="*/ 0 w 8089900"/>
              <a:gd name="connsiteY0" fmla="*/ 2629883 h 3125183"/>
              <a:gd name="connsiteX1" fmla="*/ 4229100 w 8089900"/>
              <a:gd name="connsiteY1" fmla="*/ 8069 h 3125183"/>
              <a:gd name="connsiteX2" fmla="*/ 8089900 w 8089900"/>
              <a:gd name="connsiteY2" fmla="*/ 1982183 h 3125183"/>
              <a:gd name="connsiteX3" fmla="*/ 7883896 w 8089900"/>
              <a:gd name="connsiteY3" fmla="*/ 3125183 h 3125183"/>
              <a:gd name="connsiteX4" fmla="*/ 4229100 w 8089900"/>
              <a:gd name="connsiteY4" fmla="*/ 995126 h 3125183"/>
              <a:gd name="connsiteX5" fmla="*/ 948957 w 8089900"/>
              <a:gd name="connsiteY5" fmla="*/ 2934683 h 3125183"/>
              <a:gd name="connsiteX6" fmla="*/ 0 w 8089900"/>
              <a:gd name="connsiteY6" fmla="*/ 2629883 h 3125183"/>
              <a:gd name="connsiteX0" fmla="*/ 0 w 7734300"/>
              <a:gd name="connsiteY0" fmla="*/ 2069571 h 3117321"/>
              <a:gd name="connsiteX1" fmla="*/ 3873500 w 7734300"/>
              <a:gd name="connsiteY1" fmla="*/ 207 h 3117321"/>
              <a:gd name="connsiteX2" fmla="*/ 7734300 w 7734300"/>
              <a:gd name="connsiteY2" fmla="*/ 1974321 h 3117321"/>
              <a:gd name="connsiteX3" fmla="*/ 7528296 w 7734300"/>
              <a:gd name="connsiteY3" fmla="*/ 3117321 h 3117321"/>
              <a:gd name="connsiteX4" fmla="*/ 3873500 w 7734300"/>
              <a:gd name="connsiteY4" fmla="*/ 987264 h 3117321"/>
              <a:gd name="connsiteX5" fmla="*/ 593357 w 7734300"/>
              <a:gd name="connsiteY5" fmla="*/ 2926821 h 3117321"/>
              <a:gd name="connsiteX6" fmla="*/ 0 w 7734300"/>
              <a:gd name="connsiteY6" fmla="*/ 2069571 h 3117321"/>
              <a:gd name="connsiteX0" fmla="*/ 0 w 7734300"/>
              <a:gd name="connsiteY0" fmla="*/ 2069571 h 3117321"/>
              <a:gd name="connsiteX1" fmla="*/ 3873500 w 7734300"/>
              <a:gd name="connsiteY1" fmla="*/ 207 h 3117321"/>
              <a:gd name="connsiteX2" fmla="*/ 7734300 w 7734300"/>
              <a:gd name="connsiteY2" fmla="*/ 1974321 h 3117321"/>
              <a:gd name="connsiteX3" fmla="*/ 7528296 w 7734300"/>
              <a:gd name="connsiteY3" fmla="*/ 3117321 h 3117321"/>
              <a:gd name="connsiteX4" fmla="*/ 3873500 w 7734300"/>
              <a:gd name="connsiteY4" fmla="*/ 987264 h 3117321"/>
              <a:gd name="connsiteX5" fmla="*/ 523507 w 7734300"/>
              <a:gd name="connsiteY5" fmla="*/ 3104621 h 3117321"/>
              <a:gd name="connsiteX6" fmla="*/ 0 w 7734300"/>
              <a:gd name="connsiteY6" fmla="*/ 2069571 h 3117321"/>
              <a:gd name="connsiteX0" fmla="*/ 0 w 7734300"/>
              <a:gd name="connsiteY0" fmla="*/ 2069571 h 3168121"/>
              <a:gd name="connsiteX1" fmla="*/ 3873500 w 7734300"/>
              <a:gd name="connsiteY1" fmla="*/ 207 h 3168121"/>
              <a:gd name="connsiteX2" fmla="*/ 7734300 w 7734300"/>
              <a:gd name="connsiteY2" fmla="*/ 1974321 h 3168121"/>
              <a:gd name="connsiteX3" fmla="*/ 7509249 w 7734300"/>
              <a:gd name="connsiteY3" fmla="*/ 3168121 h 3168121"/>
              <a:gd name="connsiteX4" fmla="*/ 3873500 w 7734300"/>
              <a:gd name="connsiteY4" fmla="*/ 987264 h 3168121"/>
              <a:gd name="connsiteX5" fmla="*/ 523507 w 7734300"/>
              <a:gd name="connsiteY5" fmla="*/ 3104621 h 3168121"/>
              <a:gd name="connsiteX6" fmla="*/ 0 w 7734300"/>
              <a:gd name="connsiteY6" fmla="*/ 2069571 h 3168121"/>
              <a:gd name="connsiteX0" fmla="*/ 0 w 7734300"/>
              <a:gd name="connsiteY0" fmla="*/ 1841040 h 2939590"/>
              <a:gd name="connsiteX1" fmla="*/ 3873503 w 7734300"/>
              <a:gd name="connsiteY1" fmla="*/ 276 h 2939590"/>
              <a:gd name="connsiteX2" fmla="*/ 7734300 w 7734300"/>
              <a:gd name="connsiteY2" fmla="*/ 1745790 h 2939590"/>
              <a:gd name="connsiteX3" fmla="*/ 7509249 w 7734300"/>
              <a:gd name="connsiteY3" fmla="*/ 2939590 h 2939590"/>
              <a:gd name="connsiteX4" fmla="*/ 3873500 w 7734300"/>
              <a:gd name="connsiteY4" fmla="*/ 758733 h 2939590"/>
              <a:gd name="connsiteX5" fmla="*/ 523507 w 7734300"/>
              <a:gd name="connsiteY5" fmla="*/ 2876090 h 2939590"/>
              <a:gd name="connsiteX6" fmla="*/ 0 w 7734300"/>
              <a:gd name="connsiteY6" fmla="*/ 1841040 h 2939590"/>
              <a:gd name="connsiteX0" fmla="*/ 0 w 7734300"/>
              <a:gd name="connsiteY0" fmla="*/ 1876233 h 2974783"/>
              <a:gd name="connsiteX1" fmla="*/ 3873503 w 7734300"/>
              <a:gd name="connsiteY1" fmla="*/ 35469 h 2974783"/>
              <a:gd name="connsiteX2" fmla="*/ 7734300 w 7734300"/>
              <a:gd name="connsiteY2" fmla="*/ 1780983 h 2974783"/>
              <a:gd name="connsiteX3" fmla="*/ 7509249 w 7734300"/>
              <a:gd name="connsiteY3" fmla="*/ 2974783 h 2974783"/>
              <a:gd name="connsiteX4" fmla="*/ 3873500 w 7734300"/>
              <a:gd name="connsiteY4" fmla="*/ 793926 h 2974783"/>
              <a:gd name="connsiteX5" fmla="*/ 523507 w 7734300"/>
              <a:gd name="connsiteY5" fmla="*/ 2911283 h 2974783"/>
              <a:gd name="connsiteX6" fmla="*/ 0 w 7734300"/>
              <a:gd name="connsiteY6" fmla="*/ 1876233 h 2974783"/>
              <a:gd name="connsiteX0" fmla="*/ 0 w 7734300"/>
              <a:gd name="connsiteY0" fmla="*/ 1841040 h 2939590"/>
              <a:gd name="connsiteX1" fmla="*/ 3873503 w 7734300"/>
              <a:gd name="connsiteY1" fmla="*/ 276 h 2939590"/>
              <a:gd name="connsiteX2" fmla="*/ 7734300 w 7734300"/>
              <a:gd name="connsiteY2" fmla="*/ 1745790 h 2939590"/>
              <a:gd name="connsiteX3" fmla="*/ 7509249 w 7734300"/>
              <a:gd name="connsiteY3" fmla="*/ 2939590 h 2939590"/>
              <a:gd name="connsiteX4" fmla="*/ 3873500 w 7734300"/>
              <a:gd name="connsiteY4" fmla="*/ 758733 h 2939590"/>
              <a:gd name="connsiteX5" fmla="*/ 523507 w 7734300"/>
              <a:gd name="connsiteY5" fmla="*/ 2876090 h 2939590"/>
              <a:gd name="connsiteX6" fmla="*/ 0 w 7734300"/>
              <a:gd name="connsiteY6" fmla="*/ 1841040 h 2939590"/>
              <a:gd name="connsiteX0" fmla="*/ 0 w 7346950"/>
              <a:gd name="connsiteY0" fmla="*/ 2214642 h 2944892"/>
              <a:gd name="connsiteX1" fmla="*/ 3486153 w 7346950"/>
              <a:gd name="connsiteY1" fmla="*/ 5578 h 2944892"/>
              <a:gd name="connsiteX2" fmla="*/ 7346950 w 7346950"/>
              <a:gd name="connsiteY2" fmla="*/ 1751092 h 2944892"/>
              <a:gd name="connsiteX3" fmla="*/ 7121899 w 7346950"/>
              <a:gd name="connsiteY3" fmla="*/ 2944892 h 2944892"/>
              <a:gd name="connsiteX4" fmla="*/ 3486150 w 7346950"/>
              <a:gd name="connsiteY4" fmla="*/ 764035 h 2944892"/>
              <a:gd name="connsiteX5" fmla="*/ 136157 w 7346950"/>
              <a:gd name="connsiteY5" fmla="*/ 2881392 h 2944892"/>
              <a:gd name="connsiteX6" fmla="*/ 0 w 7346950"/>
              <a:gd name="connsiteY6" fmla="*/ 2214642 h 2944892"/>
              <a:gd name="connsiteX0" fmla="*/ 84421 w 7431371"/>
              <a:gd name="connsiteY0" fmla="*/ 2214642 h 2944892"/>
              <a:gd name="connsiteX1" fmla="*/ 3570574 w 7431371"/>
              <a:gd name="connsiteY1" fmla="*/ 5578 h 2944892"/>
              <a:gd name="connsiteX2" fmla="*/ 7431371 w 7431371"/>
              <a:gd name="connsiteY2" fmla="*/ 1751092 h 2944892"/>
              <a:gd name="connsiteX3" fmla="*/ 7206320 w 7431371"/>
              <a:gd name="connsiteY3" fmla="*/ 2944892 h 2944892"/>
              <a:gd name="connsiteX4" fmla="*/ 3570571 w 7431371"/>
              <a:gd name="connsiteY4" fmla="*/ 764035 h 2944892"/>
              <a:gd name="connsiteX5" fmla="*/ 220578 w 7431371"/>
              <a:gd name="connsiteY5" fmla="*/ 2881392 h 2944892"/>
              <a:gd name="connsiteX6" fmla="*/ 84421 w 7431371"/>
              <a:gd name="connsiteY6" fmla="*/ 2214642 h 2944892"/>
              <a:gd name="connsiteX0" fmla="*/ 84421 w 7209124"/>
              <a:gd name="connsiteY0" fmla="*/ 2209585 h 2939835"/>
              <a:gd name="connsiteX1" fmla="*/ 3570574 w 7209124"/>
              <a:gd name="connsiteY1" fmla="*/ 521 h 2939835"/>
              <a:gd name="connsiteX2" fmla="*/ 7209124 w 7209124"/>
              <a:gd name="connsiteY2" fmla="*/ 2050835 h 2939835"/>
              <a:gd name="connsiteX3" fmla="*/ 7206320 w 7209124"/>
              <a:gd name="connsiteY3" fmla="*/ 2939835 h 2939835"/>
              <a:gd name="connsiteX4" fmla="*/ 3570571 w 7209124"/>
              <a:gd name="connsiteY4" fmla="*/ 758978 h 2939835"/>
              <a:gd name="connsiteX5" fmla="*/ 220578 w 7209124"/>
              <a:gd name="connsiteY5" fmla="*/ 2876335 h 2939835"/>
              <a:gd name="connsiteX6" fmla="*/ 84421 w 7209124"/>
              <a:gd name="connsiteY6" fmla="*/ 2209585 h 2939835"/>
              <a:gd name="connsiteX0" fmla="*/ 84421 w 7209124"/>
              <a:gd name="connsiteY0" fmla="*/ 2209585 h 2889035"/>
              <a:gd name="connsiteX1" fmla="*/ 3570574 w 7209124"/>
              <a:gd name="connsiteY1" fmla="*/ 521 h 2889035"/>
              <a:gd name="connsiteX2" fmla="*/ 7209124 w 7209124"/>
              <a:gd name="connsiteY2" fmla="*/ 2050835 h 2889035"/>
              <a:gd name="connsiteX3" fmla="*/ 7193623 w 7209124"/>
              <a:gd name="connsiteY3" fmla="*/ 2889035 h 2889035"/>
              <a:gd name="connsiteX4" fmla="*/ 3570571 w 7209124"/>
              <a:gd name="connsiteY4" fmla="*/ 758978 h 2889035"/>
              <a:gd name="connsiteX5" fmla="*/ 220578 w 7209124"/>
              <a:gd name="connsiteY5" fmla="*/ 2876335 h 2889035"/>
              <a:gd name="connsiteX6" fmla="*/ 84421 w 7209124"/>
              <a:gd name="connsiteY6" fmla="*/ 2209585 h 2889035"/>
              <a:gd name="connsiteX0" fmla="*/ 84421 w 7209124"/>
              <a:gd name="connsiteY0" fmla="*/ 2209585 h 2889035"/>
              <a:gd name="connsiteX1" fmla="*/ 3570574 w 7209124"/>
              <a:gd name="connsiteY1" fmla="*/ 521 h 2889035"/>
              <a:gd name="connsiteX2" fmla="*/ 7209124 w 7209124"/>
              <a:gd name="connsiteY2" fmla="*/ 2050835 h 2889035"/>
              <a:gd name="connsiteX3" fmla="*/ 7193623 w 7209124"/>
              <a:gd name="connsiteY3" fmla="*/ 2889035 h 2889035"/>
              <a:gd name="connsiteX4" fmla="*/ 3754724 w 7209124"/>
              <a:gd name="connsiteY4" fmla="*/ 714528 h 2889035"/>
              <a:gd name="connsiteX5" fmla="*/ 220578 w 7209124"/>
              <a:gd name="connsiteY5" fmla="*/ 2876335 h 2889035"/>
              <a:gd name="connsiteX6" fmla="*/ 84421 w 7209124"/>
              <a:gd name="connsiteY6" fmla="*/ 2209585 h 2889035"/>
              <a:gd name="connsiteX0" fmla="*/ 84421 w 7228177"/>
              <a:gd name="connsiteY0" fmla="*/ 2210411 h 2889861"/>
              <a:gd name="connsiteX1" fmla="*/ 3570574 w 7228177"/>
              <a:gd name="connsiteY1" fmla="*/ 1347 h 2889861"/>
              <a:gd name="connsiteX2" fmla="*/ 7228177 w 7228177"/>
              <a:gd name="connsiteY2" fmla="*/ 1962761 h 2889861"/>
              <a:gd name="connsiteX3" fmla="*/ 7193623 w 7228177"/>
              <a:gd name="connsiteY3" fmla="*/ 2889861 h 2889861"/>
              <a:gd name="connsiteX4" fmla="*/ 3754724 w 7228177"/>
              <a:gd name="connsiteY4" fmla="*/ 715354 h 2889861"/>
              <a:gd name="connsiteX5" fmla="*/ 220578 w 7228177"/>
              <a:gd name="connsiteY5" fmla="*/ 2877161 h 2889861"/>
              <a:gd name="connsiteX6" fmla="*/ 84421 w 7228177"/>
              <a:gd name="connsiteY6" fmla="*/ 2210411 h 2889861"/>
              <a:gd name="connsiteX0" fmla="*/ 84421 w 7310727"/>
              <a:gd name="connsiteY0" fmla="*/ 2209220 h 2888670"/>
              <a:gd name="connsiteX1" fmla="*/ 3570574 w 7310727"/>
              <a:gd name="connsiteY1" fmla="*/ 156 h 2888670"/>
              <a:gd name="connsiteX2" fmla="*/ 7310727 w 7310727"/>
              <a:gd name="connsiteY2" fmla="*/ 2120320 h 2888670"/>
              <a:gd name="connsiteX3" fmla="*/ 7193623 w 7310727"/>
              <a:gd name="connsiteY3" fmla="*/ 2888670 h 2888670"/>
              <a:gd name="connsiteX4" fmla="*/ 3754724 w 7310727"/>
              <a:gd name="connsiteY4" fmla="*/ 714163 h 2888670"/>
              <a:gd name="connsiteX5" fmla="*/ 220578 w 7310727"/>
              <a:gd name="connsiteY5" fmla="*/ 2875970 h 2888670"/>
              <a:gd name="connsiteX6" fmla="*/ 84421 w 7310727"/>
              <a:gd name="connsiteY6" fmla="*/ 2209220 h 2888670"/>
              <a:gd name="connsiteX0" fmla="*/ 84421 w 7310727"/>
              <a:gd name="connsiteY0" fmla="*/ 2202871 h 2882321"/>
              <a:gd name="connsiteX1" fmla="*/ 3710277 w 7310727"/>
              <a:gd name="connsiteY1" fmla="*/ 157 h 2882321"/>
              <a:gd name="connsiteX2" fmla="*/ 7310727 w 7310727"/>
              <a:gd name="connsiteY2" fmla="*/ 2113971 h 2882321"/>
              <a:gd name="connsiteX3" fmla="*/ 7193623 w 7310727"/>
              <a:gd name="connsiteY3" fmla="*/ 2882321 h 2882321"/>
              <a:gd name="connsiteX4" fmla="*/ 3754724 w 7310727"/>
              <a:gd name="connsiteY4" fmla="*/ 707814 h 2882321"/>
              <a:gd name="connsiteX5" fmla="*/ 220578 w 7310727"/>
              <a:gd name="connsiteY5" fmla="*/ 2869621 h 2882321"/>
              <a:gd name="connsiteX6" fmla="*/ 84421 w 7310727"/>
              <a:gd name="connsiteY6" fmla="*/ 2202871 h 2882321"/>
              <a:gd name="connsiteX0" fmla="*/ 84421 w 7310727"/>
              <a:gd name="connsiteY0" fmla="*/ 2228267 h 2907717"/>
              <a:gd name="connsiteX1" fmla="*/ 3576927 w 7310727"/>
              <a:gd name="connsiteY1" fmla="*/ 153 h 2907717"/>
              <a:gd name="connsiteX2" fmla="*/ 7310727 w 7310727"/>
              <a:gd name="connsiteY2" fmla="*/ 2139367 h 2907717"/>
              <a:gd name="connsiteX3" fmla="*/ 7193623 w 7310727"/>
              <a:gd name="connsiteY3" fmla="*/ 2907717 h 2907717"/>
              <a:gd name="connsiteX4" fmla="*/ 3754724 w 7310727"/>
              <a:gd name="connsiteY4" fmla="*/ 733210 h 2907717"/>
              <a:gd name="connsiteX5" fmla="*/ 220578 w 7310727"/>
              <a:gd name="connsiteY5" fmla="*/ 2895017 h 2907717"/>
              <a:gd name="connsiteX6" fmla="*/ 84421 w 7310727"/>
              <a:gd name="connsiteY6" fmla="*/ 2228267 h 2907717"/>
              <a:gd name="connsiteX0" fmla="*/ 38099 w 7397755"/>
              <a:gd name="connsiteY0" fmla="*/ 2407224 h 2908874"/>
              <a:gd name="connsiteX1" fmla="*/ 3663955 w 7397755"/>
              <a:gd name="connsiteY1" fmla="*/ 1310 h 2908874"/>
              <a:gd name="connsiteX2" fmla="*/ 7397755 w 7397755"/>
              <a:gd name="connsiteY2" fmla="*/ 2140524 h 2908874"/>
              <a:gd name="connsiteX3" fmla="*/ 7280651 w 7397755"/>
              <a:gd name="connsiteY3" fmla="*/ 2908874 h 2908874"/>
              <a:gd name="connsiteX4" fmla="*/ 3841752 w 7397755"/>
              <a:gd name="connsiteY4" fmla="*/ 734367 h 2908874"/>
              <a:gd name="connsiteX5" fmla="*/ 307606 w 7397755"/>
              <a:gd name="connsiteY5" fmla="*/ 2896174 h 2908874"/>
              <a:gd name="connsiteX6" fmla="*/ 38099 w 7397755"/>
              <a:gd name="connsiteY6" fmla="*/ 2407224 h 29088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837868 w 7393871"/>
              <a:gd name="connsiteY4" fmla="*/ 734367 h 3010474"/>
              <a:gd name="connsiteX5" fmla="*/ 322774 w 7393871"/>
              <a:gd name="connsiteY5" fmla="*/ 3010474 h 3010474"/>
              <a:gd name="connsiteX6" fmla="*/ 34215 w 7393871"/>
              <a:gd name="connsiteY6" fmla="*/ 2407224 h 30104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837871 w 7393871"/>
              <a:gd name="connsiteY4" fmla="*/ 772467 h 3010474"/>
              <a:gd name="connsiteX5" fmla="*/ 322774 w 7393871"/>
              <a:gd name="connsiteY5" fmla="*/ 3010474 h 3010474"/>
              <a:gd name="connsiteX6" fmla="*/ 34215 w 7393871"/>
              <a:gd name="connsiteY6" fmla="*/ 2407224 h 30104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742624 w 7393871"/>
              <a:gd name="connsiteY4" fmla="*/ 772467 h 3010474"/>
              <a:gd name="connsiteX5" fmla="*/ 322774 w 7393871"/>
              <a:gd name="connsiteY5" fmla="*/ 3010474 h 3010474"/>
              <a:gd name="connsiteX6" fmla="*/ 34215 w 7393871"/>
              <a:gd name="connsiteY6" fmla="*/ 2407224 h 3010474"/>
              <a:gd name="connsiteX0" fmla="*/ 34215 w 7393871"/>
              <a:gd name="connsiteY0" fmla="*/ 2400883 h 3004133"/>
              <a:gd name="connsiteX1" fmla="*/ 3494974 w 7393871"/>
              <a:gd name="connsiteY1" fmla="*/ 1319 h 3004133"/>
              <a:gd name="connsiteX2" fmla="*/ 7393871 w 7393871"/>
              <a:gd name="connsiteY2" fmla="*/ 2134183 h 3004133"/>
              <a:gd name="connsiteX3" fmla="*/ 7276767 w 7393871"/>
              <a:gd name="connsiteY3" fmla="*/ 2902533 h 3004133"/>
              <a:gd name="connsiteX4" fmla="*/ 3742624 w 7393871"/>
              <a:gd name="connsiteY4" fmla="*/ 766126 h 3004133"/>
              <a:gd name="connsiteX5" fmla="*/ 322774 w 7393871"/>
              <a:gd name="connsiteY5" fmla="*/ 3004133 h 3004133"/>
              <a:gd name="connsiteX6" fmla="*/ 34215 w 7393871"/>
              <a:gd name="connsiteY6" fmla="*/ 2400883 h 3004133"/>
              <a:gd name="connsiteX0" fmla="*/ 34215 w 7393871"/>
              <a:gd name="connsiteY0" fmla="*/ 2400883 h 3004133"/>
              <a:gd name="connsiteX1" fmla="*/ 3494974 w 7393871"/>
              <a:gd name="connsiteY1" fmla="*/ 1319 h 3004133"/>
              <a:gd name="connsiteX2" fmla="*/ 7393871 w 7393871"/>
              <a:gd name="connsiteY2" fmla="*/ 2134183 h 3004133"/>
              <a:gd name="connsiteX3" fmla="*/ 7276767 w 7393871"/>
              <a:gd name="connsiteY3" fmla="*/ 2902533 h 3004133"/>
              <a:gd name="connsiteX4" fmla="*/ 3742624 w 7393871"/>
              <a:gd name="connsiteY4" fmla="*/ 766126 h 3004133"/>
              <a:gd name="connsiteX5" fmla="*/ 322774 w 7393871"/>
              <a:gd name="connsiteY5" fmla="*/ 3004133 h 3004133"/>
              <a:gd name="connsiteX6" fmla="*/ 34215 w 7393871"/>
              <a:gd name="connsiteY6" fmla="*/ 2400883 h 3004133"/>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742624 w 7402370"/>
              <a:gd name="connsiteY4" fmla="*/ 7660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76915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769154 h 3004104"/>
              <a:gd name="connsiteX4" fmla="*/ 3596574 w 7402370"/>
              <a:gd name="connsiteY4" fmla="*/ 670847 h 3004104"/>
              <a:gd name="connsiteX5" fmla="*/ 322774 w 7402370"/>
              <a:gd name="connsiteY5" fmla="*/ 3004104 h 3004104"/>
              <a:gd name="connsiteX6" fmla="*/ 34215 w 7402370"/>
              <a:gd name="connsiteY6" fmla="*/ 2400854 h 3004104"/>
              <a:gd name="connsiteX0" fmla="*/ 64999 w 7433154"/>
              <a:gd name="connsiteY0" fmla="*/ 2400854 h 2769154"/>
              <a:gd name="connsiteX1" fmla="*/ 3525758 w 7433154"/>
              <a:gd name="connsiteY1" fmla="*/ 1290 h 2769154"/>
              <a:gd name="connsiteX2" fmla="*/ 7424655 w 7433154"/>
              <a:gd name="connsiteY2" fmla="*/ 2134154 h 2769154"/>
              <a:gd name="connsiteX3" fmla="*/ 7307551 w 7433154"/>
              <a:gd name="connsiteY3" fmla="*/ 2769154 h 2769154"/>
              <a:gd name="connsiteX4" fmla="*/ 3627358 w 7433154"/>
              <a:gd name="connsiteY4" fmla="*/ 670847 h 2769154"/>
              <a:gd name="connsiteX5" fmla="*/ 245608 w 7433154"/>
              <a:gd name="connsiteY5" fmla="*/ 2756454 h 2769154"/>
              <a:gd name="connsiteX6" fmla="*/ 64999 w 7433154"/>
              <a:gd name="connsiteY6" fmla="*/ 2400854 h 2769154"/>
              <a:gd name="connsiteX0" fmla="*/ 36740 w 7500189"/>
              <a:gd name="connsiteY0" fmla="*/ 2272931 h 2768231"/>
              <a:gd name="connsiteX1" fmla="*/ 3592749 w 7500189"/>
              <a:gd name="connsiteY1" fmla="*/ 367 h 2768231"/>
              <a:gd name="connsiteX2" fmla="*/ 7491646 w 7500189"/>
              <a:gd name="connsiteY2" fmla="*/ 2133231 h 2768231"/>
              <a:gd name="connsiteX3" fmla="*/ 7374542 w 7500189"/>
              <a:gd name="connsiteY3" fmla="*/ 2768231 h 2768231"/>
              <a:gd name="connsiteX4" fmla="*/ 3694349 w 7500189"/>
              <a:gd name="connsiteY4" fmla="*/ 669924 h 2768231"/>
              <a:gd name="connsiteX5" fmla="*/ 312599 w 7500189"/>
              <a:gd name="connsiteY5" fmla="*/ 2755531 h 2768231"/>
              <a:gd name="connsiteX6" fmla="*/ 36740 w 7500189"/>
              <a:gd name="connsiteY6" fmla="*/ 2272931 h 2768231"/>
              <a:gd name="connsiteX0" fmla="*/ 36740 w 7500262"/>
              <a:gd name="connsiteY0" fmla="*/ 2260235 h 2755535"/>
              <a:gd name="connsiteX1" fmla="*/ 3618149 w 7500262"/>
              <a:gd name="connsiteY1" fmla="*/ 371 h 2755535"/>
              <a:gd name="connsiteX2" fmla="*/ 7491646 w 7500262"/>
              <a:gd name="connsiteY2" fmla="*/ 2120535 h 2755535"/>
              <a:gd name="connsiteX3" fmla="*/ 7374542 w 7500262"/>
              <a:gd name="connsiteY3" fmla="*/ 2755535 h 2755535"/>
              <a:gd name="connsiteX4" fmla="*/ 3694349 w 7500262"/>
              <a:gd name="connsiteY4" fmla="*/ 657228 h 2755535"/>
              <a:gd name="connsiteX5" fmla="*/ 312599 w 7500262"/>
              <a:gd name="connsiteY5" fmla="*/ 2742835 h 2755535"/>
              <a:gd name="connsiteX6" fmla="*/ 36740 w 7500262"/>
              <a:gd name="connsiteY6" fmla="*/ 2260235 h 2755535"/>
              <a:gd name="connsiteX0" fmla="*/ 36740 w 7550944"/>
              <a:gd name="connsiteY0" fmla="*/ 2260626 h 2755926"/>
              <a:gd name="connsiteX1" fmla="*/ 3618149 w 7550944"/>
              <a:gd name="connsiteY1" fmla="*/ 762 h 2755926"/>
              <a:gd name="connsiteX2" fmla="*/ 7542449 w 7550944"/>
              <a:gd name="connsiteY2" fmla="*/ 2063776 h 2755926"/>
              <a:gd name="connsiteX3" fmla="*/ 7374542 w 7550944"/>
              <a:gd name="connsiteY3" fmla="*/ 2755926 h 2755926"/>
              <a:gd name="connsiteX4" fmla="*/ 3694349 w 7550944"/>
              <a:gd name="connsiteY4" fmla="*/ 657619 h 2755926"/>
              <a:gd name="connsiteX5" fmla="*/ 312599 w 7550944"/>
              <a:gd name="connsiteY5" fmla="*/ 2743226 h 2755926"/>
              <a:gd name="connsiteX6" fmla="*/ 36740 w 7550944"/>
              <a:gd name="connsiteY6" fmla="*/ 2260626 h 2755926"/>
              <a:gd name="connsiteX0" fmla="*/ 36740 w 7550944"/>
              <a:gd name="connsiteY0" fmla="*/ 2260626 h 2743226"/>
              <a:gd name="connsiteX1" fmla="*/ 3618149 w 7550944"/>
              <a:gd name="connsiteY1" fmla="*/ 762 h 2743226"/>
              <a:gd name="connsiteX2" fmla="*/ 7542449 w 7550944"/>
              <a:gd name="connsiteY2" fmla="*/ 2063776 h 2743226"/>
              <a:gd name="connsiteX3" fmla="*/ 7355492 w 7550944"/>
              <a:gd name="connsiteY3" fmla="*/ 2527326 h 2743226"/>
              <a:gd name="connsiteX4" fmla="*/ 3694349 w 7550944"/>
              <a:gd name="connsiteY4" fmla="*/ 657619 h 2743226"/>
              <a:gd name="connsiteX5" fmla="*/ 312599 w 7550944"/>
              <a:gd name="connsiteY5" fmla="*/ 2743226 h 2743226"/>
              <a:gd name="connsiteX6" fmla="*/ 36740 w 7550944"/>
              <a:gd name="connsiteY6" fmla="*/ 2260626 h 2743226"/>
              <a:gd name="connsiteX0" fmla="*/ 36740 w 7550944"/>
              <a:gd name="connsiteY0" fmla="*/ 2260626 h 2743226"/>
              <a:gd name="connsiteX1" fmla="*/ 3618149 w 7550944"/>
              <a:gd name="connsiteY1" fmla="*/ 762 h 2743226"/>
              <a:gd name="connsiteX2" fmla="*/ 7542449 w 7550944"/>
              <a:gd name="connsiteY2" fmla="*/ 2063776 h 2743226"/>
              <a:gd name="connsiteX3" fmla="*/ 7355492 w 7550944"/>
              <a:gd name="connsiteY3" fmla="*/ 2527326 h 2743226"/>
              <a:gd name="connsiteX4" fmla="*/ 3681649 w 7550944"/>
              <a:gd name="connsiteY4" fmla="*/ 613169 h 2743226"/>
              <a:gd name="connsiteX5" fmla="*/ 312599 w 7550944"/>
              <a:gd name="connsiteY5" fmla="*/ 2743226 h 2743226"/>
              <a:gd name="connsiteX6" fmla="*/ 36740 w 7550944"/>
              <a:gd name="connsiteY6" fmla="*/ 2260626 h 2743226"/>
              <a:gd name="connsiteX0" fmla="*/ 100609 w 7443284"/>
              <a:gd name="connsiteY0" fmla="*/ 2056665 h 2742465"/>
              <a:gd name="connsiteX1" fmla="*/ 3510568 w 7443284"/>
              <a:gd name="connsiteY1" fmla="*/ 1 h 2742465"/>
              <a:gd name="connsiteX2" fmla="*/ 7434868 w 7443284"/>
              <a:gd name="connsiteY2" fmla="*/ 2063015 h 2742465"/>
              <a:gd name="connsiteX3" fmla="*/ 7247911 w 7443284"/>
              <a:gd name="connsiteY3" fmla="*/ 2526565 h 2742465"/>
              <a:gd name="connsiteX4" fmla="*/ 3574068 w 7443284"/>
              <a:gd name="connsiteY4" fmla="*/ 612408 h 2742465"/>
              <a:gd name="connsiteX5" fmla="*/ 205018 w 7443284"/>
              <a:gd name="connsiteY5" fmla="*/ 2742465 h 2742465"/>
              <a:gd name="connsiteX6" fmla="*/ 100609 w 7443284"/>
              <a:gd name="connsiteY6" fmla="*/ 2056665 h 2742465"/>
              <a:gd name="connsiteX0" fmla="*/ 100609 w 7259586"/>
              <a:gd name="connsiteY0" fmla="*/ 2057815 h 2743615"/>
              <a:gd name="connsiteX1" fmla="*/ 3510568 w 7259586"/>
              <a:gd name="connsiteY1" fmla="*/ 1151 h 2743615"/>
              <a:gd name="connsiteX2" fmla="*/ 7250721 w 7259586"/>
              <a:gd name="connsiteY2" fmla="*/ 1841915 h 2743615"/>
              <a:gd name="connsiteX3" fmla="*/ 7247911 w 7259586"/>
              <a:gd name="connsiteY3" fmla="*/ 2527715 h 2743615"/>
              <a:gd name="connsiteX4" fmla="*/ 3574068 w 7259586"/>
              <a:gd name="connsiteY4" fmla="*/ 613558 h 2743615"/>
              <a:gd name="connsiteX5" fmla="*/ 205018 w 7259586"/>
              <a:gd name="connsiteY5" fmla="*/ 2743615 h 2743615"/>
              <a:gd name="connsiteX6" fmla="*/ 100609 w 7259586"/>
              <a:gd name="connsiteY6" fmla="*/ 2057815 h 2743615"/>
              <a:gd name="connsiteX0" fmla="*/ 100609 w 7259586"/>
              <a:gd name="connsiteY0" fmla="*/ 2057815 h 2743615"/>
              <a:gd name="connsiteX1" fmla="*/ 3510568 w 7259586"/>
              <a:gd name="connsiteY1" fmla="*/ 1151 h 2743615"/>
              <a:gd name="connsiteX2" fmla="*/ 7250721 w 7259586"/>
              <a:gd name="connsiteY2" fmla="*/ 1841915 h 2743615"/>
              <a:gd name="connsiteX3" fmla="*/ 7228864 w 7259586"/>
              <a:gd name="connsiteY3" fmla="*/ 2394365 h 2743615"/>
              <a:gd name="connsiteX4" fmla="*/ 3574068 w 7259586"/>
              <a:gd name="connsiteY4" fmla="*/ 613558 h 2743615"/>
              <a:gd name="connsiteX5" fmla="*/ 205018 w 7259586"/>
              <a:gd name="connsiteY5" fmla="*/ 2743615 h 2743615"/>
              <a:gd name="connsiteX6" fmla="*/ 100609 w 7259586"/>
              <a:gd name="connsiteY6" fmla="*/ 2057815 h 27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9586" h="2743615">
                <a:moveTo>
                  <a:pt x="100609" y="2057815"/>
                </a:moveTo>
                <a:cubicBezTo>
                  <a:pt x="208559" y="986592"/>
                  <a:pt x="2318883" y="37134"/>
                  <a:pt x="3510568" y="1151"/>
                </a:cubicBezTo>
                <a:cubicBezTo>
                  <a:pt x="4702253" y="-34832"/>
                  <a:pt x="7434871" y="777042"/>
                  <a:pt x="7250721" y="1841915"/>
                </a:cubicBezTo>
                <a:cubicBezTo>
                  <a:pt x="7249786" y="2138248"/>
                  <a:pt x="7229799" y="2098032"/>
                  <a:pt x="7228864" y="2394365"/>
                </a:cubicBezTo>
                <a:cubicBezTo>
                  <a:pt x="7228864" y="1849228"/>
                  <a:pt x="5180242" y="492908"/>
                  <a:pt x="3574068" y="613558"/>
                </a:cubicBezTo>
                <a:cubicBezTo>
                  <a:pt x="1986944" y="613558"/>
                  <a:pt x="205018" y="2198478"/>
                  <a:pt x="205018" y="2743615"/>
                </a:cubicBezTo>
                <a:cubicBezTo>
                  <a:pt x="-124001" y="2743615"/>
                  <a:pt x="23228" y="2165765"/>
                  <a:pt x="100609" y="2057815"/>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10" name="Picture 9" descr="Text&#10;&#10;Description automatically generated">
            <a:extLst>
              <a:ext uri="{FF2B5EF4-FFF2-40B4-BE49-F238E27FC236}">
                <a16:creationId xmlns:a16="http://schemas.microsoft.com/office/drawing/2014/main" id="{DB063194-833B-4530-8755-349378B0F02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7422" y="107037"/>
            <a:ext cx="2048256" cy="312445"/>
          </a:xfrm>
          <a:prstGeom prst="rect">
            <a:avLst/>
          </a:prstGeom>
        </p:spPr>
      </p:pic>
    </p:spTree>
    <p:extLst>
      <p:ext uri="{BB962C8B-B14F-4D97-AF65-F5344CB8AC3E}">
        <p14:creationId xmlns:p14="http://schemas.microsoft.com/office/powerpoint/2010/main" val="1965553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617"/>
            <a:ext cx="4543954" cy="6936170"/>
          </a:xfrm>
          <a:prstGeom prst="flowChartDelay">
            <a:avLst/>
          </a:prstGeom>
        </p:spPr>
      </p:pic>
      <p:sp>
        <p:nvSpPr>
          <p:cNvPr id="6" name="Flowchart: Delay 5"/>
          <p:cNvSpPr/>
          <p:nvPr userDrawn="1"/>
        </p:nvSpPr>
        <p:spPr>
          <a:xfrm>
            <a:off x="7089" y="-39978"/>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2">
                  <a:lumMod val="90000"/>
                  <a:lumOff val="10000"/>
                  <a:alpha val="85000"/>
                </a:schemeClr>
              </a:gs>
              <a:gs pos="100000">
                <a:schemeClr val="accent5">
                  <a:lumMod val="75000"/>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a:off x="3352801" y="-1"/>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39395" y="-47065"/>
            <a:ext cx="2691313" cy="6926188"/>
          </a:xfrm>
          <a:prstGeom prst="rect">
            <a:avLst/>
          </a:prstGeom>
        </p:spPr>
      </p:pic>
      <p:sp>
        <p:nvSpPr>
          <p:cNvPr id="18" name="Rectangle 17"/>
          <p:cNvSpPr/>
          <p:nvPr userDrawn="1"/>
        </p:nvSpPr>
        <p:spPr>
          <a:xfrm>
            <a:off x="5470026" y="9644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5361404" y="46651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4" name="Rectangle 53"/>
          <p:cNvSpPr/>
          <p:nvPr userDrawn="1"/>
        </p:nvSpPr>
        <p:spPr>
          <a:xfrm>
            <a:off x="188747" y="6494068"/>
            <a:ext cx="1334020" cy="215444"/>
          </a:xfrm>
          <a:prstGeom prst="rect">
            <a:avLst/>
          </a:prstGeom>
        </p:spPr>
        <p:txBody>
          <a:bodyPr wrap="none">
            <a:spAutoFit/>
          </a:bodyPr>
          <a:lstStyle/>
          <a:p>
            <a:r>
              <a:rPr lang="en-US" sz="800" dirty="0">
                <a:solidFill>
                  <a:schemeClr val="bg1"/>
                </a:solidFill>
              </a:rPr>
              <a:t>Copyright © 2023 Eurofins </a:t>
            </a:r>
          </a:p>
        </p:txBody>
      </p:sp>
      <p:grpSp>
        <p:nvGrpSpPr>
          <p:cNvPr id="2" name="Group 1">
            <a:extLst>
              <a:ext uri="{FF2B5EF4-FFF2-40B4-BE49-F238E27FC236}">
                <a16:creationId xmlns:a16="http://schemas.microsoft.com/office/drawing/2014/main" id="{1CBE4E6B-20F5-4D91-9C24-D50427F70F19}"/>
              </a:ext>
            </a:extLst>
          </p:cNvPr>
          <p:cNvGrpSpPr/>
          <p:nvPr userDrawn="1"/>
        </p:nvGrpSpPr>
        <p:grpSpPr>
          <a:xfrm>
            <a:off x="5159182" y="1546738"/>
            <a:ext cx="6745227" cy="5327349"/>
            <a:chOff x="5159182" y="1546738"/>
            <a:chExt cx="6745227" cy="5327349"/>
          </a:xfrm>
        </p:grpSpPr>
        <p:grpSp>
          <p:nvGrpSpPr>
            <p:cNvPr id="22" name="Group 21"/>
            <p:cNvGrpSpPr/>
            <p:nvPr userDrawn="1"/>
          </p:nvGrpSpPr>
          <p:grpSpPr>
            <a:xfrm>
              <a:off x="5159182" y="1546738"/>
              <a:ext cx="6745227" cy="5327349"/>
              <a:chOff x="-130757" y="1300773"/>
              <a:chExt cx="5727410" cy="4295575"/>
            </a:xfrm>
          </p:grpSpPr>
          <p:sp>
            <p:nvSpPr>
              <p:cNvPr id="23" name="Rectangle 45"/>
              <p:cNvSpPr>
                <a:spLocks/>
              </p:cNvSpPr>
              <p:nvPr/>
            </p:nvSpPr>
            <p:spPr bwMode="auto">
              <a:xfrm>
                <a:off x="4330484" y="2365006"/>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Water</a:t>
                </a:r>
              </a:p>
            </p:txBody>
          </p:sp>
          <p:grpSp>
            <p:nvGrpSpPr>
              <p:cNvPr id="24" name="Group 23"/>
              <p:cNvGrpSpPr/>
              <p:nvPr/>
            </p:nvGrpSpPr>
            <p:grpSpPr>
              <a:xfrm>
                <a:off x="-130757" y="1300773"/>
                <a:ext cx="5395217" cy="4295575"/>
                <a:chOff x="-46337" y="1685655"/>
                <a:chExt cx="5395217" cy="4295575"/>
              </a:xfrm>
            </p:grpSpPr>
            <p:sp>
              <p:nvSpPr>
                <p:cNvPr id="26" name="Oval 1"/>
                <p:cNvSpPr>
                  <a:spLocks/>
                </p:cNvSpPr>
                <p:nvPr/>
              </p:nvSpPr>
              <p:spPr bwMode="auto">
                <a:xfrm>
                  <a:off x="1472372" y="2667830"/>
                  <a:ext cx="2080309" cy="2080925"/>
                </a:xfrm>
                <a:prstGeom prst="ellipse">
                  <a:avLst/>
                </a:prstGeom>
                <a:solidFill>
                  <a:schemeClr val="bg2">
                    <a:alpha val="10000"/>
                  </a:schemeClr>
                </a:solidFill>
                <a:ln>
                  <a:noFill/>
                </a:ln>
              </p:spPr>
              <p:txBody>
                <a:bodyPr lIns="0" tIns="0" rIns="0" bIns="0"/>
                <a:lstStyle/>
                <a:p>
                  <a:endParaRPr lang="en-US" dirty="0"/>
                </a:p>
              </p:txBody>
            </p:sp>
            <p:sp>
              <p:nvSpPr>
                <p:cNvPr id="27" name="Oval 11"/>
                <p:cNvSpPr>
                  <a:spLocks/>
                </p:cNvSpPr>
                <p:nvPr/>
              </p:nvSpPr>
              <p:spPr bwMode="auto">
                <a:xfrm>
                  <a:off x="1698532" y="2940837"/>
                  <a:ext cx="1630487" cy="1547879"/>
                </a:xfrm>
                <a:prstGeom prst="ellipse">
                  <a:avLst/>
                </a:prstGeom>
                <a:solidFill>
                  <a:schemeClr val="bg1"/>
                </a:solidFill>
                <a:ln>
                  <a:noFill/>
                </a:ln>
              </p:spPr>
              <p:txBody>
                <a:bodyPr lIns="0" tIns="0" rIns="0" bIns="0"/>
                <a:lstStyle/>
                <a:p>
                  <a:endParaRPr lang="en-US" dirty="0"/>
                </a:p>
              </p:txBody>
            </p:sp>
            <p:sp>
              <p:nvSpPr>
                <p:cNvPr id="28" name="Oval 13"/>
                <p:cNvSpPr>
                  <a:spLocks/>
                </p:cNvSpPr>
                <p:nvPr/>
              </p:nvSpPr>
              <p:spPr bwMode="auto">
                <a:xfrm>
                  <a:off x="1938717" y="3164392"/>
                  <a:ext cx="1164633" cy="1105956"/>
                </a:xfrm>
                <a:prstGeom prst="ellipse">
                  <a:avLst/>
                </a:prstGeom>
                <a:solidFill>
                  <a:srgbClr val="FFFFFF"/>
                </a:solidFill>
                <a:ln w="9525" cap="flat">
                  <a:solidFill>
                    <a:schemeClr val="tx1"/>
                  </a:solidFill>
                  <a:prstDash val="sysDash"/>
                  <a:miter lim="800000"/>
                  <a:headEnd type="none" w="med" len="med"/>
                  <a:tailEnd type="none" w="med" len="med"/>
                </a:ln>
              </p:spPr>
              <p:txBody>
                <a:bodyPr lIns="0" tIns="0" rIns="0" bIns="0"/>
                <a:lstStyle/>
                <a:p>
                  <a:endParaRPr lang="en-US" dirty="0"/>
                </a:p>
              </p:txBody>
            </p:sp>
            <p:sp>
              <p:nvSpPr>
                <p:cNvPr id="29" name="Rectangle 45"/>
                <p:cNvSpPr>
                  <a:spLocks/>
                </p:cNvSpPr>
                <p:nvPr/>
              </p:nvSpPr>
              <p:spPr bwMode="auto">
                <a:xfrm>
                  <a:off x="2157545" y="5675773"/>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Cross-Program</a:t>
                  </a:r>
                </a:p>
              </p:txBody>
            </p:sp>
            <p:sp>
              <p:nvSpPr>
                <p:cNvPr id="30" name="Line 4"/>
                <p:cNvSpPr>
                  <a:spLocks noChangeShapeType="1"/>
                </p:cNvSpPr>
                <p:nvPr/>
              </p:nvSpPr>
              <p:spPr bwMode="auto">
                <a:xfrm rot="19878350" flipH="1">
                  <a:off x="2929879" y="3213928"/>
                  <a:ext cx="828306" cy="0"/>
                </a:xfrm>
                <a:prstGeom prst="line">
                  <a:avLst/>
                </a:prstGeom>
                <a:noFill/>
                <a:ln w="12700" cap="flat">
                  <a:solidFill>
                    <a:schemeClr val="accent5"/>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1" name="Oval 19"/>
                <p:cNvSpPr>
                  <a:spLocks/>
                </p:cNvSpPr>
                <p:nvPr/>
              </p:nvSpPr>
              <p:spPr bwMode="auto">
                <a:xfrm rot="19878350">
                  <a:off x="3475984" y="2482494"/>
                  <a:ext cx="854064" cy="811034"/>
                </a:xfrm>
                <a:prstGeom prst="ellipse">
                  <a:avLst/>
                </a:prstGeom>
                <a:solidFill>
                  <a:schemeClr val="accent5"/>
                </a:solidFill>
                <a:ln w="12700">
                  <a:noFill/>
                </a:ln>
              </p:spPr>
              <p:txBody>
                <a:bodyPr lIns="0" tIns="0" rIns="0" bIns="0"/>
                <a:lstStyle/>
                <a:p>
                  <a:endParaRPr lang="en-US" dirty="0"/>
                </a:p>
              </p:txBody>
            </p:sp>
            <p:sp>
              <p:nvSpPr>
                <p:cNvPr id="32" name="Line 5"/>
                <p:cNvSpPr>
                  <a:spLocks noChangeShapeType="1"/>
                </p:cNvSpPr>
                <p:nvPr/>
              </p:nvSpPr>
              <p:spPr bwMode="auto">
                <a:xfrm rot="10800000">
                  <a:off x="3012634" y="4005287"/>
                  <a:ext cx="635548" cy="421851"/>
                </a:xfrm>
                <a:prstGeom prst="line">
                  <a:avLst/>
                </a:prstGeom>
                <a:noFill/>
                <a:ln w="1270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3" name="Oval 32"/>
                <p:cNvSpPr>
                  <a:spLocks/>
                </p:cNvSpPr>
                <p:nvPr/>
              </p:nvSpPr>
              <p:spPr bwMode="auto">
                <a:xfrm>
                  <a:off x="3446186" y="4193119"/>
                  <a:ext cx="854064" cy="811034"/>
                </a:xfrm>
                <a:prstGeom prst="ellipse">
                  <a:avLst/>
                </a:prstGeom>
                <a:solidFill>
                  <a:schemeClr val="accent4"/>
                </a:solidFill>
                <a:ln w="12700">
                  <a:noFill/>
                </a:ln>
              </p:spPr>
              <p:txBody>
                <a:bodyPr lIns="0" tIns="0" rIns="0" bIns="0"/>
                <a:lstStyle/>
                <a:p>
                  <a:endParaRPr lang="en-US" dirty="0"/>
                </a:p>
              </p:txBody>
            </p:sp>
            <p:sp>
              <p:nvSpPr>
                <p:cNvPr id="34" name="Line 8"/>
                <p:cNvSpPr>
                  <a:spLocks noChangeShapeType="1"/>
                </p:cNvSpPr>
                <p:nvPr/>
              </p:nvSpPr>
              <p:spPr bwMode="auto">
                <a:xfrm rot="13896160" flipH="1">
                  <a:off x="1367945" y="3066008"/>
                  <a:ext cx="729771" cy="225397"/>
                </a:xfrm>
                <a:prstGeom prst="line">
                  <a:avLst/>
                </a:prstGeom>
                <a:noFill/>
                <a:ln w="12700" cap="flat">
                  <a:solidFill>
                    <a:schemeClr val="accent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5" name="Oval 31"/>
                <p:cNvSpPr>
                  <a:spLocks/>
                </p:cNvSpPr>
                <p:nvPr/>
              </p:nvSpPr>
              <p:spPr bwMode="auto">
                <a:xfrm rot="3096160">
                  <a:off x="704834" y="2371354"/>
                  <a:ext cx="811034" cy="854064"/>
                </a:xfrm>
                <a:prstGeom prst="ellipse">
                  <a:avLst/>
                </a:prstGeom>
                <a:solidFill>
                  <a:schemeClr val="accent1"/>
                </a:solidFill>
                <a:ln w="12700">
                  <a:noFill/>
                </a:ln>
              </p:spPr>
              <p:txBody>
                <a:bodyPr lIns="0" tIns="0" rIns="0" bIns="0"/>
                <a:lstStyle/>
                <a:p>
                  <a:endParaRPr lang="en-US" dirty="0"/>
                </a:p>
              </p:txBody>
            </p:sp>
            <p:sp>
              <p:nvSpPr>
                <p:cNvPr id="36" name="Line 7"/>
                <p:cNvSpPr>
                  <a:spLocks noChangeShapeType="1"/>
                </p:cNvSpPr>
                <p:nvPr/>
              </p:nvSpPr>
              <p:spPr bwMode="auto">
                <a:xfrm rot="12257545" flipH="1">
                  <a:off x="1529315" y="3920621"/>
                  <a:ext cx="395985" cy="631237"/>
                </a:xfrm>
                <a:prstGeom prst="line">
                  <a:avLst/>
                </a:prstGeom>
                <a:noFill/>
                <a:ln w="12700" cap="flat">
                  <a:solidFill>
                    <a:schemeClr val="accent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7" name="Oval 28"/>
                <p:cNvSpPr>
                  <a:spLocks/>
                </p:cNvSpPr>
                <p:nvPr/>
              </p:nvSpPr>
              <p:spPr bwMode="auto">
                <a:xfrm rot="1457545">
                  <a:off x="750495" y="4212736"/>
                  <a:ext cx="854064" cy="811034"/>
                </a:xfrm>
                <a:prstGeom prst="ellipse">
                  <a:avLst/>
                </a:prstGeom>
                <a:solidFill>
                  <a:schemeClr val="accent2"/>
                </a:solidFill>
                <a:ln w="12700">
                  <a:noFill/>
                </a:ln>
              </p:spPr>
              <p:txBody>
                <a:bodyPr lIns="0" tIns="0" rIns="0" bIns="0"/>
                <a:lstStyle/>
                <a:p>
                  <a:endParaRPr lang="en-US" dirty="0"/>
                </a:p>
              </p:txBody>
            </p:sp>
            <p:sp>
              <p:nvSpPr>
                <p:cNvPr id="38" name="Line 6"/>
                <p:cNvSpPr>
                  <a:spLocks noChangeShapeType="1"/>
                </p:cNvSpPr>
                <p:nvPr/>
              </p:nvSpPr>
              <p:spPr bwMode="auto">
                <a:xfrm rot="11322766">
                  <a:off x="2474281" y="4274419"/>
                  <a:ext cx="97919" cy="637395"/>
                </a:xfrm>
                <a:prstGeom prst="line">
                  <a:avLst/>
                </a:prstGeom>
                <a:noFill/>
                <a:ln w="12700" cap="flat">
                  <a:solidFill>
                    <a:schemeClr val="accent3"/>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9" name="Oval 25"/>
                <p:cNvSpPr>
                  <a:spLocks/>
                </p:cNvSpPr>
                <p:nvPr/>
              </p:nvSpPr>
              <p:spPr bwMode="auto">
                <a:xfrm rot="522766">
                  <a:off x="2117237" y="4900821"/>
                  <a:ext cx="854064" cy="811034"/>
                </a:xfrm>
                <a:prstGeom prst="ellipse">
                  <a:avLst/>
                </a:prstGeom>
                <a:solidFill>
                  <a:schemeClr val="accent5">
                    <a:lumMod val="60000"/>
                    <a:lumOff val="40000"/>
                  </a:schemeClr>
                </a:solidFill>
                <a:ln w="12700">
                  <a:noFill/>
                </a:ln>
              </p:spPr>
              <p:txBody>
                <a:bodyPr lIns="0" tIns="0" rIns="0" bIns="0"/>
                <a:lstStyle/>
                <a:p>
                  <a:endParaRPr lang="en-US" dirty="0"/>
                </a:p>
              </p:txBody>
            </p:sp>
            <p:sp>
              <p:nvSpPr>
                <p:cNvPr id="41" name="Line 3"/>
                <p:cNvSpPr>
                  <a:spLocks noChangeShapeType="1"/>
                </p:cNvSpPr>
                <p:nvPr/>
              </p:nvSpPr>
              <p:spPr bwMode="auto">
                <a:xfrm rot="18493307" flipH="1">
                  <a:off x="2249219" y="2588108"/>
                  <a:ext cx="567805" cy="444637"/>
                </a:xfrm>
                <a:prstGeom prst="line">
                  <a:avLst/>
                </a:prstGeom>
                <a:noFill/>
                <a:ln w="12700" cap="flat">
                  <a:solidFill>
                    <a:schemeClr val="accent4">
                      <a:lumMod val="40000"/>
                      <a:lumOff val="60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42" name="Rectangle 45"/>
                <p:cNvSpPr>
                  <a:spLocks/>
                </p:cNvSpPr>
                <p:nvPr/>
              </p:nvSpPr>
              <p:spPr bwMode="auto">
                <a:xfrm>
                  <a:off x="126346" y="4729768"/>
                  <a:ext cx="785072" cy="51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Air and Radiation</a:t>
                  </a:r>
                </a:p>
              </p:txBody>
            </p:sp>
            <p:sp>
              <p:nvSpPr>
                <p:cNvPr id="43" name="Rectangle 45"/>
                <p:cNvSpPr>
                  <a:spLocks/>
                </p:cNvSpPr>
                <p:nvPr/>
              </p:nvSpPr>
              <p:spPr bwMode="auto">
                <a:xfrm>
                  <a:off x="-46337" y="2211669"/>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Land and Emergency Management</a:t>
                  </a:r>
                </a:p>
              </p:txBody>
            </p:sp>
            <p:sp>
              <p:nvSpPr>
                <p:cNvPr id="44" name="Rectangle 45"/>
                <p:cNvSpPr>
                  <a:spLocks/>
                </p:cNvSpPr>
                <p:nvPr/>
              </p:nvSpPr>
              <p:spPr bwMode="auto">
                <a:xfrm>
                  <a:off x="4082711" y="4935784"/>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Research and Development</a:t>
                  </a:r>
                </a:p>
              </p:txBody>
            </p:sp>
            <p:sp>
              <p:nvSpPr>
                <p:cNvPr id="45" name="Rectangle 45"/>
                <p:cNvSpPr>
                  <a:spLocks/>
                </p:cNvSpPr>
                <p:nvPr/>
              </p:nvSpPr>
              <p:spPr bwMode="auto">
                <a:xfrm>
                  <a:off x="3060250" y="1921446"/>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Chemical Safety and Pollution Prevention</a:t>
                  </a:r>
                </a:p>
              </p:txBody>
            </p:sp>
            <p:sp>
              <p:nvSpPr>
                <p:cNvPr id="25" name="Oval 16"/>
                <p:cNvSpPr>
                  <a:spLocks/>
                </p:cNvSpPr>
                <p:nvPr/>
              </p:nvSpPr>
              <p:spPr bwMode="auto">
                <a:xfrm rot="18493307">
                  <a:off x="2157114" y="1664140"/>
                  <a:ext cx="811034" cy="854064"/>
                </a:xfrm>
                <a:prstGeom prst="ellipse">
                  <a:avLst/>
                </a:prstGeom>
                <a:solidFill>
                  <a:srgbClr val="EE7D11"/>
                </a:solidFill>
                <a:ln w="12700">
                  <a:noFill/>
                </a:ln>
              </p:spPr>
              <p:txBody>
                <a:bodyPr lIns="0" tIns="0" rIns="0" bIns="0"/>
                <a:lstStyle/>
                <a:p>
                  <a:endParaRPr lang="en-US" dirty="0"/>
                </a:p>
              </p:txBody>
            </p:sp>
          </p:grpSp>
        </p:grpSp>
        <p:pic>
          <p:nvPicPr>
            <p:cNvPr id="3" name="Graphic 2" descr="Radioactive outline">
              <a:extLst>
                <a:ext uri="{FF2B5EF4-FFF2-40B4-BE49-F238E27FC236}">
                  <a16:creationId xmlns:a16="http://schemas.microsoft.com/office/drawing/2014/main" id="{BAEB7B72-5A8F-4E36-BAA8-94E1C07315F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02547" y="1642942"/>
              <a:ext cx="660834" cy="660834"/>
            </a:xfrm>
            <a:prstGeom prst="rect">
              <a:avLst/>
            </a:prstGeom>
          </p:spPr>
        </p:pic>
        <p:pic>
          <p:nvPicPr>
            <p:cNvPr id="5" name="Graphic 4" descr="Water outline">
              <a:extLst>
                <a:ext uri="{FF2B5EF4-FFF2-40B4-BE49-F238E27FC236}">
                  <a16:creationId xmlns:a16="http://schemas.microsoft.com/office/drawing/2014/main" id="{34522F6B-210A-4807-991D-F98C0EE981E1}"/>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31778" y="2641221"/>
              <a:ext cx="757191" cy="757191"/>
            </a:xfrm>
            <a:prstGeom prst="rect">
              <a:avLst/>
            </a:prstGeom>
          </p:spPr>
        </p:pic>
        <p:pic>
          <p:nvPicPr>
            <p:cNvPr id="11" name="Graphic 10" descr="Agriculture outline">
              <a:extLst>
                <a:ext uri="{FF2B5EF4-FFF2-40B4-BE49-F238E27FC236}">
                  <a16:creationId xmlns:a16="http://schemas.microsoft.com/office/drawing/2014/main" id="{97AF7484-CD52-4A02-A98C-9CB6275E9589}"/>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182123" y="2559772"/>
              <a:ext cx="678604" cy="678604"/>
            </a:xfrm>
            <a:prstGeom prst="rect">
              <a:avLst/>
            </a:prstGeom>
          </p:spPr>
        </p:pic>
        <p:pic>
          <p:nvPicPr>
            <p:cNvPr id="13" name="Graphic 12" descr="Production outline">
              <a:extLst>
                <a:ext uri="{FF2B5EF4-FFF2-40B4-BE49-F238E27FC236}">
                  <a16:creationId xmlns:a16="http://schemas.microsoft.com/office/drawing/2014/main" id="{F95216F5-F3E7-40EF-ABE2-84588535D491}"/>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64111" y="4817567"/>
              <a:ext cx="683668" cy="683668"/>
            </a:xfrm>
            <a:prstGeom prst="rect">
              <a:avLst/>
            </a:prstGeom>
          </p:spPr>
        </p:pic>
        <p:pic>
          <p:nvPicPr>
            <p:cNvPr id="15" name="Graphic 14" descr="Scientist female outline">
              <a:extLst>
                <a:ext uri="{FF2B5EF4-FFF2-40B4-BE49-F238E27FC236}">
                  <a16:creationId xmlns:a16="http://schemas.microsoft.com/office/drawing/2014/main" id="{06D1F951-E2DA-420F-92A6-8C9CD86F6EDB}"/>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455971" y="4797848"/>
              <a:ext cx="715722" cy="715722"/>
            </a:xfrm>
            <a:prstGeom prst="rect">
              <a:avLst/>
            </a:prstGeom>
          </p:spPr>
        </p:pic>
        <p:pic>
          <p:nvPicPr>
            <p:cNvPr id="17" name="Graphic 16" descr="Connections outline">
              <a:extLst>
                <a:ext uri="{FF2B5EF4-FFF2-40B4-BE49-F238E27FC236}">
                  <a16:creationId xmlns:a16="http://schemas.microsoft.com/office/drawing/2014/main" id="{3A570A01-D95F-4C0F-9819-CCBB46E29EE6}"/>
                </a:ext>
              </a:extLst>
            </p:cNvPr>
            <p:cNvPicPr>
              <a:picLocks noChangeAspect="1"/>
            </p:cNvPicPr>
            <p:nvPr userDrawn="1"/>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767500" y="5609734"/>
              <a:ext cx="848053" cy="848053"/>
            </a:xfrm>
            <a:prstGeom prst="rect">
              <a:avLst/>
            </a:prstGeom>
          </p:spPr>
        </p:pic>
      </p:grpSp>
      <p:pic>
        <p:nvPicPr>
          <p:cNvPr id="47" name="Picture 46" descr="Text&#10;&#10;Description automatically generated">
            <a:extLst>
              <a:ext uri="{FF2B5EF4-FFF2-40B4-BE49-F238E27FC236}">
                <a16:creationId xmlns:a16="http://schemas.microsoft.com/office/drawing/2014/main" id="{6C91552E-7BBC-40FF-8D8D-6261AEB4744F}"/>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37422" y="107037"/>
            <a:ext cx="2048256" cy="312445"/>
          </a:xfrm>
          <a:prstGeom prst="rect">
            <a:avLst/>
          </a:prstGeom>
        </p:spPr>
      </p:pic>
    </p:spTree>
    <p:extLst>
      <p:ext uri="{BB962C8B-B14F-4D97-AF65-F5344CB8AC3E}">
        <p14:creationId xmlns:p14="http://schemas.microsoft.com/office/powerpoint/2010/main" val="3769098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617"/>
            <a:ext cx="4543954" cy="6936170"/>
          </a:xfrm>
          <a:prstGeom prst="flowChartDelay">
            <a:avLst/>
          </a:prstGeom>
        </p:spPr>
      </p:pic>
      <p:sp>
        <p:nvSpPr>
          <p:cNvPr id="6" name="Flowchart: Delay 5"/>
          <p:cNvSpPr/>
          <p:nvPr userDrawn="1"/>
        </p:nvSpPr>
        <p:spPr>
          <a:xfrm>
            <a:off x="-1" y="-47066"/>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a:off x="3352801" y="-1"/>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39395" y="-47065"/>
            <a:ext cx="2691313" cy="6926188"/>
          </a:xfrm>
          <a:prstGeom prst="rect">
            <a:avLst/>
          </a:prstGeom>
        </p:spPr>
      </p:pic>
      <p:sp>
        <p:nvSpPr>
          <p:cNvPr id="18" name="Rectangle 17"/>
          <p:cNvSpPr/>
          <p:nvPr userDrawn="1"/>
        </p:nvSpPr>
        <p:spPr>
          <a:xfrm>
            <a:off x="5470026" y="9644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5361404" y="46651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4" name="Rectangle 53"/>
          <p:cNvSpPr/>
          <p:nvPr userDrawn="1"/>
        </p:nvSpPr>
        <p:spPr>
          <a:xfrm>
            <a:off x="188747" y="6494068"/>
            <a:ext cx="1334020" cy="215444"/>
          </a:xfrm>
          <a:prstGeom prst="rect">
            <a:avLst/>
          </a:prstGeom>
        </p:spPr>
        <p:txBody>
          <a:bodyPr wrap="none">
            <a:spAutoFit/>
          </a:bodyPr>
          <a:lstStyle/>
          <a:p>
            <a:r>
              <a:rPr lang="en-US" sz="800" dirty="0">
                <a:solidFill>
                  <a:schemeClr val="bg1"/>
                </a:solidFill>
              </a:rPr>
              <a:t>Copyright © 2023 Eurofins </a:t>
            </a:r>
          </a:p>
        </p:txBody>
      </p:sp>
      <p:pic>
        <p:nvPicPr>
          <p:cNvPr id="11" name="Picture 10" descr="Text&#10;&#10;Description automatically generated">
            <a:extLst>
              <a:ext uri="{FF2B5EF4-FFF2-40B4-BE49-F238E27FC236}">
                <a16:creationId xmlns:a16="http://schemas.microsoft.com/office/drawing/2014/main" id="{14EE49C4-1E0E-41E2-BB62-056DC8A10D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7422" y="107037"/>
            <a:ext cx="2048256" cy="312445"/>
          </a:xfrm>
          <a:prstGeom prst="rect">
            <a:avLst/>
          </a:prstGeom>
        </p:spPr>
      </p:pic>
    </p:spTree>
    <p:extLst>
      <p:ext uri="{BB962C8B-B14F-4D97-AF65-F5344CB8AC3E}">
        <p14:creationId xmlns:p14="http://schemas.microsoft.com/office/powerpoint/2010/main" val="3319728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489" y="-49959"/>
            <a:ext cx="3948227" cy="6936170"/>
          </a:xfrm>
          <a:prstGeom prst="flowChartDelay">
            <a:avLst/>
          </a:prstGeom>
        </p:spPr>
      </p:pic>
      <p:sp>
        <p:nvSpPr>
          <p:cNvPr id="6" name="Flowchart: Delay 5"/>
          <p:cNvSpPr/>
          <p:nvPr userDrawn="1"/>
        </p:nvSpPr>
        <p:spPr>
          <a:xfrm>
            <a:off x="-3643" y="-47065"/>
            <a:ext cx="4189228" cy="6919386"/>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1000">
                <a:schemeClr val="accent2">
                  <a:lumMod val="90000"/>
                  <a:lumOff val="10000"/>
                  <a:alpha val="85000"/>
                </a:schemeClr>
              </a:gs>
              <a:gs pos="100000">
                <a:schemeClr val="accent5">
                  <a:lumMod val="75000"/>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4" name="Rectangle 53"/>
          <p:cNvSpPr/>
          <p:nvPr userDrawn="1"/>
        </p:nvSpPr>
        <p:spPr>
          <a:xfrm>
            <a:off x="188747" y="6494068"/>
            <a:ext cx="1334020"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Gill Sans MT" panose="020B0502020104020203"/>
                <a:ea typeface="+mn-ea"/>
                <a:cs typeface="+mn-cs"/>
              </a:rPr>
              <a:t>Copyright © 2023 Eurofins </a:t>
            </a:r>
          </a:p>
        </p:txBody>
      </p:sp>
      <p:sp>
        <p:nvSpPr>
          <p:cNvPr id="12" name="Block Arc 11">
            <a:extLst>
              <a:ext uri="{FF2B5EF4-FFF2-40B4-BE49-F238E27FC236}">
                <a16:creationId xmlns:a16="http://schemas.microsoft.com/office/drawing/2014/main" id="{1150A999-0CD0-4715-93FF-1805E1937C0A}"/>
              </a:ext>
            </a:extLst>
          </p:cNvPr>
          <p:cNvSpPr/>
          <p:nvPr userDrawn="1"/>
        </p:nvSpPr>
        <p:spPr>
          <a:xfrm rot="5400000">
            <a:off x="-396596" y="1951922"/>
            <a:ext cx="7259586" cy="2743615"/>
          </a:xfrm>
          <a:custGeom>
            <a:avLst/>
            <a:gdLst>
              <a:gd name="connsiteX0" fmla="*/ 0 w 7721600"/>
              <a:gd name="connsiteY0" fmla="*/ 1974114 h 3948227"/>
              <a:gd name="connsiteX1" fmla="*/ 3860800 w 7721600"/>
              <a:gd name="connsiteY1" fmla="*/ 0 h 3948227"/>
              <a:gd name="connsiteX2" fmla="*/ 7721600 w 7721600"/>
              <a:gd name="connsiteY2" fmla="*/ 1974114 h 3948227"/>
              <a:gd name="connsiteX3" fmla="*/ 6734543 w 7721600"/>
              <a:gd name="connsiteY3" fmla="*/ 1974114 h 3948227"/>
              <a:gd name="connsiteX4" fmla="*/ 3860800 w 7721600"/>
              <a:gd name="connsiteY4" fmla="*/ 987057 h 3948227"/>
              <a:gd name="connsiteX5" fmla="*/ 987057 w 7721600"/>
              <a:gd name="connsiteY5" fmla="*/ 1974114 h 3948227"/>
              <a:gd name="connsiteX6" fmla="*/ 0 w 7721600"/>
              <a:gd name="connsiteY6" fmla="*/ 1974114 h 3948227"/>
              <a:gd name="connsiteX0" fmla="*/ 0 w 7721600"/>
              <a:gd name="connsiteY0" fmla="*/ 1974114 h 2926614"/>
              <a:gd name="connsiteX1" fmla="*/ 3860800 w 7721600"/>
              <a:gd name="connsiteY1" fmla="*/ 0 h 2926614"/>
              <a:gd name="connsiteX2" fmla="*/ 7721600 w 7721600"/>
              <a:gd name="connsiteY2" fmla="*/ 1974114 h 2926614"/>
              <a:gd name="connsiteX3" fmla="*/ 6734543 w 7721600"/>
              <a:gd name="connsiteY3" fmla="*/ 1974114 h 2926614"/>
              <a:gd name="connsiteX4" fmla="*/ 3860800 w 7721600"/>
              <a:gd name="connsiteY4" fmla="*/ 987057 h 2926614"/>
              <a:gd name="connsiteX5" fmla="*/ 580657 w 7721600"/>
              <a:gd name="connsiteY5" fmla="*/ 2926614 h 2926614"/>
              <a:gd name="connsiteX6" fmla="*/ 0 w 7721600"/>
              <a:gd name="connsiteY6" fmla="*/ 1974114 h 2926614"/>
              <a:gd name="connsiteX0" fmla="*/ 0 w 8089900"/>
              <a:gd name="connsiteY0" fmla="*/ 2629883 h 2934683"/>
              <a:gd name="connsiteX1" fmla="*/ 4229100 w 8089900"/>
              <a:gd name="connsiteY1" fmla="*/ 8069 h 2934683"/>
              <a:gd name="connsiteX2" fmla="*/ 8089900 w 8089900"/>
              <a:gd name="connsiteY2" fmla="*/ 1982183 h 2934683"/>
              <a:gd name="connsiteX3" fmla="*/ 7102843 w 8089900"/>
              <a:gd name="connsiteY3" fmla="*/ 1982183 h 2934683"/>
              <a:gd name="connsiteX4" fmla="*/ 4229100 w 8089900"/>
              <a:gd name="connsiteY4" fmla="*/ 995126 h 2934683"/>
              <a:gd name="connsiteX5" fmla="*/ 948957 w 8089900"/>
              <a:gd name="connsiteY5" fmla="*/ 2934683 h 2934683"/>
              <a:gd name="connsiteX6" fmla="*/ 0 w 8089900"/>
              <a:gd name="connsiteY6" fmla="*/ 2629883 h 2934683"/>
              <a:gd name="connsiteX0" fmla="*/ 0 w 8089900"/>
              <a:gd name="connsiteY0" fmla="*/ 2629883 h 3125183"/>
              <a:gd name="connsiteX1" fmla="*/ 4229100 w 8089900"/>
              <a:gd name="connsiteY1" fmla="*/ 8069 h 3125183"/>
              <a:gd name="connsiteX2" fmla="*/ 8089900 w 8089900"/>
              <a:gd name="connsiteY2" fmla="*/ 1982183 h 3125183"/>
              <a:gd name="connsiteX3" fmla="*/ 7883896 w 8089900"/>
              <a:gd name="connsiteY3" fmla="*/ 3125183 h 3125183"/>
              <a:gd name="connsiteX4" fmla="*/ 4229100 w 8089900"/>
              <a:gd name="connsiteY4" fmla="*/ 995126 h 3125183"/>
              <a:gd name="connsiteX5" fmla="*/ 948957 w 8089900"/>
              <a:gd name="connsiteY5" fmla="*/ 2934683 h 3125183"/>
              <a:gd name="connsiteX6" fmla="*/ 0 w 8089900"/>
              <a:gd name="connsiteY6" fmla="*/ 2629883 h 3125183"/>
              <a:gd name="connsiteX0" fmla="*/ 0 w 7734300"/>
              <a:gd name="connsiteY0" fmla="*/ 2069571 h 3117321"/>
              <a:gd name="connsiteX1" fmla="*/ 3873500 w 7734300"/>
              <a:gd name="connsiteY1" fmla="*/ 207 h 3117321"/>
              <a:gd name="connsiteX2" fmla="*/ 7734300 w 7734300"/>
              <a:gd name="connsiteY2" fmla="*/ 1974321 h 3117321"/>
              <a:gd name="connsiteX3" fmla="*/ 7528296 w 7734300"/>
              <a:gd name="connsiteY3" fmla="*/ 3117321 h 3117321"/>
              <a:gd name="connsiteX4" fmla="*/ 3873500 w 7734300"/>
              <a:gd name="connsiteY4" fmla="*/ 987264 h 3117321"/>
              <a:gd name="connsiteX5" fmla="*/ 593357 w 7734300"/>
              <a:gd name="connsiteY5" fmla="*/ 2926821 h 3117321"/>
              <a:gd name="connsiteX6" fmla="*/ 0 w 7734300"/>
              <a:gd name="connsiteY6" fmla="*/ 2069571 h 3117321"/>
              <a:gd name="connsiteX0" fmla="*/ 0 w 7734300"/>
              <a:gd name="connsiteY0" fmla="*/ 2069571 h 3117321"/>
              <a:gd name="connsiteX1" fmla="*/ 3873500 w 7734300"/>
              <a:gd name="connsiteY1" fmla="*/ 207 h 3117321"/>
              <a:gd name="connsiteX2" fmla="*/ 7734300 w 7734300"/>
              <a:gd name="connsiteY2" fmla="*/ 1974321 h 3117321"/>
              <a:gd name="connsiteX3" fmla="*/ 7528296 w 7734300"/>
              <a:gd name="connsiteY3" fmla="*/ 3117321 h 3117321"/>
              <a:gd name="connsiteX4" fmla="*/ 3873500 w 7734300"/>
              <a:gd name="connsiteY4" fmla="*/ 987264 h 3117321"/>
              <a:gd name="connsiteX5" fmla="*/ 523507 w 7734300"/>
              <a:gd name="connsiteY5" fmla="*/ 3104621 h 3117321"/>
              <a:gd name="connsiteX6" fmla="*/ 0 w 7734300"/>
              <a:gd name="connsiteY6" fmla="*/ 2069571 h 3117321"/>
              <a:gd name="connsiteX0" fmla="*/ 0 w 7734300"/>
              <a:gd name="connsiteY0" fmla="*/ 2069571 h 3168121"/>
              <a:gd name="connsiteX1" fmla="*/ 3873500 w 7734300"/>
              <a:gd name="connsiteY1" fmla="*/ 207 h 3168121"/>
              <a:gd name="connsiteX2" fmla="*/ 7734300 w 7734300"/>
              <a:gd name="connsiteY2" fmla="*/ 1974321 h 3168121"/>
              <a:gd name="connsiteX3" fmla="*/ 7509249 w 7734300"/>
              <a:gd name="connsiteY3" fmla="*/ 3168121 h 3168121"/>
              <a:gd name="connsiteX4" fmla="*/ 3873500 w 7734300"/>
              <a:gd name="connsiteY4" fmla="*/ 987264 h 3168121"/>
              <a:gd name="connsiteX5" fmla="*/ 523507 w 7734300"/>
              <a:gd name="connsiteY5" fmla="*/ 3104621 h 3168121"/>
              <a:gd name="connsiteX6" fmla="*/ 0 w 7734300"/>
              <a:gd name="connsiteY6" fmla="*/ 2069571 h 3168121"/>
              <a:gd name="connsiteX0" fmla="*/ 0 w 7734300"/>
              <a:gd name="connsiteY0" fmla="*/ 1841040 h 2939590"/>
              <a:gd name="connsiteX1" fmla="*/ 3873503 w 7734300"/>
              <a:gd name="connsiteY1" fmla="*/ 276 h 2939590"/>
              <a:gd name="connsiteX2" fmla="*/ 7734300 w 7734300"/>
              <a:gd name="connsiteY2" fmla="*/ 1745790 h 2939590"/>
              <a:gd name="connsiteX3" fmla="*/ 7509249 w 7734300"/>
              <a:gd name="connsiteY3" fmla="*/ 2939590 h 2939590"/>
              <a:gd name="connsiteX4" fmla="*/ 3873500 w 7734300"/>
              <a:gd name="connsiteY4" fmla="*/ 758733 h 2939590"/>
              <a:gd name="connsiteX5" fmla="*/ 523507 w 7734300"/>
              <a:gd name="connsiteY5" fmla="*/ 2876090 h 2939590"/>
              <a:gd name="connsiteX6" fmla="*/ 0 w 7734300"/>
              <a:gd name="connsiteY6" fmla="*/ 1841040 h 2939590"/>
              <a:gd name="connsiteX0" fmla="*/ 0 w 7734300"/>
              <a:gd name="connsiteY0" fmla="*/ 1876233 h 2974783"/>
              <a:gd name="connsiteX1" fmla="*/ 3873503 w 7734300"/>
              <a:gd name="connsiteY1" fmla="*/ 35469 h 2974783"/>
              <a:gd name="connsiteX2" fmla="*/ 7734300 w 7734300"/>
              <a:gd name="connsiteY2" fmla="*/ 1780983 h 2974783"/>
              <a:gd name="connsiteX3" fmla="*/ 7509249 w 7734300"/>
              <a:gd name="connsiteY3" fmla="*/ 2974783 h 2974783"/>
              <a:gd name="connsiteX4" fmla="*/ 3873500 w 7734300"/>
              <a:gd name="connsiteY4" fmla="*/ 793926 h 2974783"/>
              <a:gd name="connsiteX5" fmla="*/ 523507 w 7734300"/>
              <a:gd name="connsiteY5" fmla="*/ 2911283 h 2974783"/>
              <a:gd name="connsiteX6" fmla="*/ 0 w 7734300"/>
              <a:gd name="connsiteY6" fmla="*/ 1876233 h 2974783"/>
              <a:gd name="connsiteX0" fmla="*/ 0 w 7734300"/>
              <a:gd name="connsiteY0" fmla="*/ 1841040 h 2939590"/>
              <a:gd name="connsiteX1" fmla="*/ 3873503 w 7734300"/>
              <a:gd name="connsiteY1" fmla="*/ 276 h 2939590"/>
              <a:gd name="connsiteX2" fmla="*/ 7734300 w 7734300"/>
              <a:gd name="connsiteY2" fmla="*/ 1745790 h 2939590"/>
              <a:gd name="connsiteX3" fmla="*/ 7509249 w 7734300"/>
              <a:gd name="connsiteY3" fmla="*/ 2939590 h 2939590"/>
              <a:gd name="connsiteX4" fmla="*/ 3873500 w 7734300"/>
              <a:gd name="connsiteY4" fmla="*/ 758733 h 2939590"/>
              <a:gd name="connsiteX5" fmla="*/ 523507 w 7734300"/>
              <a:gd name="connsiteY5" fmla="*/ 2876090 h 2939590"/>
              <a:gd name="connsiteX6" fmla="*/ 0 w 7734300"/>
              <a:gd name="connsiteY6" fmla="*/ 1841040 h 2939590"/>
              <a:gd name="connsiteX0" fmla="*/ 0 w 7346950"/>
              <a:gd name="connsiteY0" fmla="*/ 2214642 h 2944892"/>
              <a:gd name="connsiteX1" fmla="*/ 3486153 w 7346950"/>
              <a:gd name="connsiteY1" fmla="*/ 5578 h 2944892"/>
              <a:gd name="connsiteX2" fmla="*/ 7346950 w 7346950"/>
              <a:gd name="connsiteY2" fmla="*/ 1751092 h 2944892"/>
              <a:gd name="connsiteX3" fmla="*/ 7121899 w 7346950"/>
              <a:gd name="connsiteY3" fmla="*/ 2944892 h 2944892"/>
              <a:gd name="connsiteX4" fmla="*/ 3486150 w 7346950"/>
              <a:gd name="connsiteY4" fmla="*/ 764035 h 2944892"/>
              <a:gd name="connsiteX5" fmla="*/ 136157 w 7346950"/>
              <a:gd name="connsiteY5" fmla="*/ 2881392 h 2944892"/>
              <a:gd name="connsiteX6" fmla="*/ 0 w 7346950"/>
              <a:gd name="connsiteY6" fmla="*/ 2214642 h 2944892"/>
              <a:gd name="connsiteX0" fmla="*/ 84421 w 7431371"/>
              <a:gd name="connsiteY0" fmla="*/ 2214642 h 2944892"/>
              <a:gd name="connsiteX1" fmla="*/ 3570574 w 7431371"/>
              <a:gd name="connsiteY1" fmla="*/ 5578 h 2944892"/>
              <a:gd name="connsiteX2" fmla="*/ 7431371 w 7431371"/>
              <a:gd name="connsiteY2" fmla="*/ 1751092 h 2944892"/>
              <a:gd name="connsiteX3" fmla="*/ 7206320 w 7431371"/>
              <a:gd name="connsiteY3" fmla="*/ 2944892 h 2944892"/>
              <a:gd name="connsiteX4" fmla="*/ 3570571 w 7431371"/>
              <a:gd name="connsiteY4" fmla="*/ 764035 h 2944892"/>
              <a:gd name="connsiteX5" fmla="*/ 220578 w 7431371"/>
              <a:gd name="connsiteY5" fmla="*/ 2881392 h 2944892"/>
              <a:gd name="connsiteX6" fmla="*/ 84421 w 7431371"/>
              <a:gd name="connsiteY6" fmla="*/ 2214642 h 2944892"/>
              <a:gd name="connsiteX0" fmla="*/ 84421 w 7209124"/>
              <a:gd name="connsiteY0" fmla="*/ 2209585 h 2939835"/>
              <a:gd name="connsiteX1" fmla="*/ 3570574 w 7209124"/>
              <a:gd name="connsiteY1" fmla="*/ 521 h 2939835"/>
              <a:gd name="connsiteX2" fmla="*/ 7209124 w 7209124"/>
              <a:gd name="connsiteY2" fmla="*/ 2050835 h 2939835"/>
              <a:gd name="connsiteX3" fmla="*/ 7206320 w 7209124"/>
              <a:gd name="connsiteY3" fmla="*/ 2939835 h 2939835"/>
              <a:gd name="connsiteX4" fmla="*/ 3570571 w 7209124"/>
              <a:gd name="connsiteY4" fmla="*/ 758978 h 2939835"/>
              <a:gd name="connsiteX5" fmla="*/ 220578 w 7209124"/>
              <a:gd name="connsiteY5" fmla="*/ 2876335 h 2939835"/>
              <a:gd name="connsiteX6" fmla="*/ 84421 w 7209124"/>
              <a:gd name="connsiteY6" fmla="*/ 2209585 h 2939835"/>
              <a:gd name="connsiteX0" fmla="*/ 84421 w 7209124"/>
              <a:gd name="connsiteY0" fmla="*/ 2209585 h 2889035"/>
              <a:gd name="connsiteX1" fmla="*/ 3570574 w 7209124"/>
              <a:gd name="connsiteY1" fmla="*/ 521 h 2889035"/>
              <a:gd name="connsiteX2" fmla="*/ 7209124 w 7209124"/>
              <a:gd name="connsiteY2" fmla="*/ 2050835 h 2889035"/>
              <a:gd name="connsiteX3" fmla="*/ 7193623 w 7209124"/>
              <a:gd name="connsiteY3" fmla="*/ 2889035 h 2889035"/>
              <a:gd name="connsiteX4" fmla="*/ 3570571 w 7209124"/>
              <a:gd name="connsiteY4" fmla="*/ 758978 h 2889035"/>
              <a:gd name="connsiteX5" fmla="*/ 220578 w 7209124"/>
              <a:gd name="connsiteY5" fmla="*/ 2876335 h 2889035"/>
              <a:gd name="connsiteX6" fmla="*/ 84421 w 7209124"/>
              <a:gd name="connsiteY6" fmla="*/ 2209585 h 2889035"/>
              <a:gd name="connsiteX0" fmla="*/ 84421 w 7209124"/>
              <a:gd name="connsiteY0" fmla="*/ 2209585 h 2889035"/>
              <a:gd name="connsiteX1" fmla="*/ 3570574 w 7209124"/>
              <a:gd name="connsiteY1" fmla="*/ 521 h 2889035"/>
              <a:gd name="connsiteX2" fmla="*/ 7209124 w 7209124"/>
              <a:gd name="connsiteY2" fmla="*/ 2050835 h 2889035"/>
              <a:gd name="connsiteX3" fmla="*/ 7193623 w 7209124"/>
              <a:gd name="connsiteY3" fmla="*/ 2889035 h 2889035"/>
              <a:gd name="connsiteX4" fmla="*/ 3754724 w 7209124"/>
              <a:gd name="connsiteY4" fmla="*/ 714528 h 2889035"/>
              <a:gd name="connsiteX5" fmla="*/ 220578 w 7209124"/>
              <a:gd name="connsiteY5" fmla="*/ 2876335 h 2889035"/>
              <a:gd name="connsiteX6" fmla="*/ 84421 w 7209124"/>
              <a:gd name="connsiteY6" fmla="*/ 2209585 h 2889035"/>
              <a:gd name="connsiteX0" fmla="*/ 84421 w 7228177"/>
              <a:gd name="connsiteY0" fmla="*/ 2210411 h 2889861"/>
              <a:gd name="connsiteX1" fmla="*/ 3570574 w 7228177"/>
              <a:gd name="connsiteY1" fmla="*/ 1347 h 2889861"/>
              <a:gd name="connsiteX2" fmla="*/ 7228177 w 7228177"/>
              <a:gd name="connsiteY2" fmla="*/ 1962761 h 2889861"/>
              <a:gd name="connsiteX3" fmla="*/ 7193623 w 7228177"/>
              <a:gd name="connsiteY3" fmla="*/ 2889861 h 2889861"/>
              <a:gd name="connsiteX4" fmla="*/ 3754724 w 7228177"/>
              <a:gd name="connsiteY4" fmla="*/ 715354 h 2889861"/>
              <a:gd name="connsiteX5" fmla="*/ 220578 w 7228177"/>
              <a:gd name="connsiteY5" fmla="*/ 2877161 h 2889861"/>
              <a:gd name="connsiteX6" fmla="*/ 84421 w 7228177"/>
              <a:gd name="connsiteY6" fmla="*/ 2210411 h 2889861"/>
              <a:gd name="connsiteX0" fmla="*/ 84421 w 7310727"/>
              <a:gd name="connsiteY0" fmla="*/ 2209220 h 2888670"/>
              <a:gd name="connsiteX1" fmla="*/ 3570574 w 7310727"/>
              <a:gd name="connsiteY1" fmla="*/ 156 h 2888670"/>
              <a:gd name="connsiteX2" fmla="*/ 7310727 w 7310727"/>
              <a:gd name="connsiteY2" fmla="*/ 2120320 h 2888670"/>
              <a:gd name="connsiteX3" fmla="*/ 7193623 w 7310727"/>
              <a:gd name="connsiteY3" fmla="*/ 2888670 h 2888670"/>
              <a:gd name="connsiteX4" fmla="*/ 3754724 w 7310727"/>
              <a:gd name="connsiteY4" fmla="*/ 714163 h 2888670"/>
              <a:gd name="connsiteX5" fmla="*/ 220578 w 7310727"/>
              <a:gd name="connsiteY5" fmla="*/ 2875970 h 2888670"/>
              <a:gd name="connsiteX6" fmla="*/ 84421 w 7310727"/>
              <a:gd name="connsiteY6" fmla="*/ 2209220 h 2888670"/>
              <a:gd name="connsiteX0" fmla="*/ 84421 w 7310727"/>
              <a:gd name="connsiteY0" fmla="*/ 2202871 h 2882321"/>
              <a:gd name="connsiteX1" fmla="*/ 3710277 w 7310727"/>
              <a:gd name="connsiteY1" fmla="*/ 157 h 2882321"/>
              <a:gd name="connsiteX2" fmla="*/ 7310727 w 7310727"/>
              <a:gd name="connsiteY2" fmla="*/ 2113971 h 2882321"/>
              <a:gd name="connsiteX3" fmla="*/ 7193623 w 7310727"/>
              <a:gd name="connsiteY3" fmla="*/ 2882321 h 2882321"/>
              <a:gd name="connsiteX4" fmla="*/ 3754724 w 7310727"/>
              <a:gd name="connsiteY4" fmla="*/ 707814 h 2882321"/>
              <a:gd name="connsiteX5" fmla="*/ 220578 w 7310727"/>
              <a:gd name="connsiteY5" fmla="*/ 2869621 h 2882321"/>
              <a:gd name="connsiteX6" fmla="*/ 84421 w 7310727"/>
              <a:gd name="connsiteY6" fmla="*/ 2202871 h 2882321"/>
              <a:gd name="connsiteX0" fmla="*/ 84421 w 7310727"/>
              <a:gd name="connsiteY0" fmla="*/ 2228267 h 2907717"/>
              <a:gd name="connsiteX1" fmla="*/ 3576927 w 7310727"/>
              <a:gd name="connsiteY1" fmla="*/ 153 h 2907717"/>
              <a:gd name="connsiteX2" fmla="*/ 7310727 w 7310727"/>
              <a:gd name="connsiteY2" fmla="*/ 2139367 h 2907717"/>
              <a:gd name="connsiteX3" fmla="*/ 7193623 w 7310727"/>
              <a:gd name="connsiteY3" fmla="*/ 2907717 h 2907717"/>
              <a:gd name="connsiteX4" fmla="*/ 3754724 w 7310727"/>
              <a:gd name="connsiteY4" fmla="*/ 733210 h 2907717"/>
              <a:gd name="connsiteX5" fmla="*/ 220578 w 7310727"/>
              <a:gd name="connsiteY5" fmla="*/ 2895017 h 2907717"/>
              <a:gd name="connsiteX6" fmla="*/ 84421 w 7310727"/>
              <a:gd name="connsiteY6" fmla="*/ 2228267 h 2907717"/>
              <a:gd name="connsiteX0" fmla="*/ 38099 w 7397755"/>
              <a:gd name="connsiteY0" fmla="*/ 2407224 h 2908874"/>
              <a:gd name="connsiteX1" fmla="*/ 3663955 w 7397755"/>
              <a:gd name="connsiteY1" fmla="*/ 1310 h 2908874"/>
              <a:gd name="connsiteX2" fmla="*/ 7397755 w 7397755"/>
              <a:gd name="connsiteY2" fmla="*/ 2140524 h 2908874"/>
              <a:gd name="connsiteX3" fmla="*/ 7280651 w 7397755"/>
              <a:gd name="connsiteY3" fmla="*/ 2908874 h 2908874"/>
              <a:gd name="connsiteX4" fmla="*/ 3841752 w 7397755"/>
              <a:gd name="connsiteY4" fmla="*/ 734367 h 2908874"/>
              <a:gd name="connsiteX5" fmla="*/ 307606 w 7397755"/>
              <a:gd name="connsiteY5" fmla="*/ 2896174 h 2908874"/>
              <a:gd name="connsiteX6" fmla="*/ 38099 w 7397755"/>
              <a:gd name="connsiteY6" fmla="*/ 2407224 h 29088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837868 w 7393871"/>
              <a:gd name="connsiteY4" fmla="*/ 734367 h 3010474"/>
              <a:gd name="connsiteX5" fmla="*/ 322774 w 7393871"/>
              <a:gd name="connsiteY5" fmla="*/ 3010474 h 3010474"/>
              <a:gd name="connsiteX6" fmla="*/ 34215 w 7393871"/>
              <a:gd name="connsiteY6" fmla="*/ 2407224 h 30104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837871 w 7393871"/>
              <a:gd name="connsiteY4" fmla="*/ 772467 h 3010474"/>
              <a:gd name="connsiteX5" fmla="*/ 322774 w 7393871"/>
              <a:gd name="connsiteY5" fmla="*/ 3010474 h 3010474"/>
              <a:gd name="connsiteX6" fmla="*/ 34215 w 7393871"/>
              <a:gd name="connsiteY6" fmla="*/ 2407224 h 3010474"/>
              <a:gd name="connsiteX0" fmla="*/ 34215 w 7393871"/>
              <a:gd name="connsiteY0" fmla="*/ 2407224 h 3010474"/>
              <a:gd name="connsiteX1" fmla="*/ 3660071 w 7393871"/>
              <a:gd name="connsiteY1" fmla="*/ 1310 h 3010474"/>
              <a:gd name="connsiteX2" fmla="*/ 7393871 w 7393871"/>
              <a:gd name="connsiteY2" fmla="*/ 2140524 h 3010474"/>
              <a:gd name="connsiteX3" fmla="*/ 7276767 w 7393871"/>
              <a:gd name="connsiteY3" fmla="*/ 2908874 h 3010474"/>
              <a:gd name="connsiteX4" fmla="*/ 3742624 w 7393871"/>
              <a:gd name="connsiteY4" fmla="*/ 772467 h 3010474"/>
              <a:gd name="connsiteX5" fmla="*/ 322774 w 7393871"/>
              <a:gd name="connsiteY5" fmla="*/ 3010474 h 3010474"/>
              <a:gd name="connsiteX6" fmla="*/ 34215 w 7393871"/>
              <a:gd name="connsiteY6" fmla="*/ 2407224 h 3010474"/>
              <a:gd name="connsiteX0" fmla="*/ 34215 w 7393871"/>
              <a:gd name="connsiteY0" fmla="*/ 2400883 h 3004133"/>
              <a:gd name="connsiteX1" fmla="*/ 3494974 w 7393871"/>
              <a:gd name="connsiteY1" fmla="*/ 1319 h 3004133"/>
              <a:gd name="connsiteX2" fmla="*/ 7393871 w 7393871"/>
              <a:gd name="connsiteY2" fmla="*/ 2134183 h 3004133"/>
              <a:gd name="connsiteX3" fmla="*/ 7276767 w 7393871"/>
              <a:gd name="connsiteY3" fmla="*/ 2902533 h 3004133"/>
              <a:gd name="connsiteX4" fmla="*/ 3742624 w 7393871"/>
              <a:gd name="connsiteY4" fmla="*/ 766126 h 3004133"/>
              <a:gd name="connsiteX5" fmla="*/ 322774 w 7393871"/>
              <a:gd name="connsiteY5" fmla="*/ 3004133 h 3004133"/>
              <a:gd name="connsiteX6" fmla="*/ 34215 w 7393871"/>
              <a:gd name="connsiteY6" fmla="*/ 2400883 h 3004133"/>
              <a:gd name="connsiteX0" fmla="*/ 34215 w 7393871"/>
              <a:gd name="connsiteY0" fmla="*/ 2400883 h 3004133"/>
              <a:gd name="connsiteX1" fmla="*/ 3494974 w 7393871"/>
              <a:gd name="connsiteY1" fmla="*/ 1319 h 3004133"/>
              <a:gd name="connsiteX2" fmla="*/ 7393871 w 7393871"/>
              <a:gd name="connsiteY2" fmla="*/ 2134183 h 3004133"/>
              <a:gd name="connsiteX3" fmla="*/ 7276767 w 7393871"/>
              <a:gd name="connsiteY3" fmla="*/ 2902533 h 3004133"/>
              <a:gd name="connsiteX4" fmla="*/ 3742624 w 7393871"/>
              <a:gd name="connsiteY4" fmla="*/ 766126 h 3004133"/>
              <a:gd name="connsiteX5" fmla="*/ 322774 w 7393871"/>
              <a:gd name="connsiteY5" fmla="*/ 3004133 h 3004133"/>
              <a:gd name="connsiteX6" fmla="*/ 34215 w 7393871"/>
              <a:gd name="connsiteY6" fmla="*/ 2400883 h 3004133"/>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742624 w 7402370"/>
              <a:gd name="connsiteY4" fmla="*/ 7660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90250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769154 h 3004104"/>
              <a:gd name="connsiteX4" fmla="*/ 3596574 w 7402370"/>
              <a:gd name="connsiteY4" fmla="*/ 753397 h 3004104"/>
              <a:gd name="connsiteX5" fmla="*/ 322774 w 7402370"/>
              <a:gd name="connsiteY5" fmla="*/ 3004104 h 3004104"/>
              <a:gd name="connsiteX6" fmla="*/ 34215 w 7402370"/>
              <a:gd name="connsiteY6" fmla="*/ 2400854 h 3004104"/>
              <a:gd name="connsiteX0" fmla="*/ 34215 w 7402370"/>
              <a:gd name="connsiteY0" fmla="*/ 2400854 h 3004104"/>
              <a:gd name="connsiteX1" fmla="*/ 3494974 w 7402370"/>
              <a:gd name="connsiteY1" fmla="*/ 1290 h 3004104"/>
              <a:gd name="connsiteX2" fmla="*/ 7393871 w 7402370"/>
              <a:gd name="connsiteY2" fmla="*/ 2134154 h 3004104"/>
              <a:gd name="connsiteX3" fmla="*/ 7276767 w 7402370"/>
              <a:gd name="connsiteY3" fmla="*/ 2769154 h 3004104"/>
              <a:gd name="connsiteX4" fmla="*/ 3596574 w 7402370"/>
              <a:gd name="connsiteY4" fmla="*/ 670847 h 3004104"/>
              <a:gd name="connsiteX5" fmla="*/ 322774 w 7402370"/>
              <a:gd name="connsiteY5" fmla="*/ 3004104 h 3004104"/>
              <a:gd name="connsiteX6" fmla="*/ 34215 w 7402370"/>
              <a:gd name="connsiteY6" fmla="*/ 2400854 h 3004104"/>
              <a:gd name="connsiteX0" fmla="*/ 64999 w 7433154"/>
              <a:gd name="connsiteY0" fmla="*/ 2400854 h 2769154"/>
              <a:gd name="connsiteX1" fmla="*/ 3525758 w 7433154"/>
              <a:gd name="connsiteY1" fmla="*/ 1290 h 2769154"/>
              <a:gd name="connsiteX2" fmla="*/ 7424655 w 7433154"/>
              <a:gd name="connsiteY2" fmla="*/ 2134154 h 2769154"/>
              <a:gd name="connsiteX3" fmla="*/ 7307551 w 7433154"/>
              <a:gd name="connsiteY3" fmla="*/ 2769154 h 2769154"/>
              <a:gd name="connsiteX4" fmla="*/ 3627358 w 7433154"/>
              <a:gd name="connsiteY4" fmla="*/ 670847 h 2769154"/>
              <a:gd name="connsiteX5" fmla="*/ 245608 w 7433154"/>
              <a:gd name="connsiteY5" fmla="*/ 2756454 h 2769154"/>
              <a:gd name="connsiteX6" fmla="*/ 64999 w 7433154"/>
              <a:gd name="connsiteY6" fmla="*/ 2400854 h 2769154"/>
              <a:gd name="connsiteX0" fmla="*/ 36740 w 7500189"/>
              <a:gd name="connsiteY0" fmla="*/ 2272931 h 2768231"/>
              <a:gd name="connsiteX1" fmla="*/ 3592749 w 7500189"/>
              <a:gd name="connsiteY1" fmla="*/ 367 h 2768231"/>
              <a:gd name="connsiteX2" fmla="*/ 7491646 w 7500189"/>
              <a:gd name="connsiteY2" fmla="*/ 2133231 h 2768231"/>
              <a:gd name="connsiteX3" fmla="*/ 7374542 w 7500189"/>
              <a:gd name="connsiteY3" fmla="*/ 2768231 h 2768231"/>
              <a:gd name="connsiteX4" fmla="*/ 3694349 w 7500189"/>
              <a:gd name="connsiteY4" fmla="*/ 669924 h 2768231"/>
              <a:gd name="connsiteX5" fmla="*/ 312599 w 7500189"/>
              <a:gd name="connsiteY5" fmla="*/ 2755531 h 2768231"/>
              <a:gd name="connsiteX6" fmla="*/ 36740 w 7500189"/>
              <a:gd name="connsiteY6" fmla="*/ 2272931 h 2768231"/>
              <a:gd name="connsiteX0" fmla="*/ 36740 w 7500262"/>
              <a:gd name="connsiteY0" fmla="*/ 2260235 h 2755535"/>
              <a:gd name="connsiteX1" fmla="*/ 3618149 w 7500262"/>
              <a:gd name="connsiteY1" fmla="*/ 371 h 2755535"/>
              <a:gd name="connsiteX2" fmla="*/ 7491646 w 7500262"/>
              <a:gd name="connsiteY2" fmla="*/ 2120535 h 2755535"/>
              <a:gd name="connsiteX3" fmla="*/ 7374542 w 7500262"/>
              <a:gd name="connsiteY3" fmla="*/ 2755535 h 2755535"/>
              <a:gd name="connsiteX4" fmla="*/ 3694349 w 7500262"/>
              <a:gd name="connsiteY4" fmla="*/ 657228 h 2755535"/>
              <a:gd name="connsiteX5" fmla="*/ 312599 w 7500262"/>
              <a:gd name="connsiteY5" fmla="*/ 2742835 h 2755535"/>
              <a:gd name="connsiteX6" fmla="*/ 36740 w 7500262"/>
              <a:gd name="connsiteY6" fmla="*/ 2260235 h 2755535"/>
              <a:gd name="connsiteX0" fmla="*/ 36740 w 7550944"/>
              <a:gd name="connsiteY0" fmla="*/ 2260626 h 2755926"/>
              <a:gd name="connsiteX1" fmla="*/ 3618149 w 7550944"/>
              <a:gd name="connsiteY1" fmla="*/ 762 h 2755926"/>
              <a:gd name="connsiteX2" fmla="*/ 7542449 w 7550944"/>
              <a:gd name="connsiteY2" fmla="*/ 2063776 h 2755926"/>
              <a:gd name="connsiteX3" fmla="*/ 7374542 w 7550944"/>
              <a:gd name="connsiteY3" fmla="*/ 2755926 h 2755926"/>
              <a:gd name="connsiteX4" fmla="*/ 3694349 w 7550944"/>
              <a:gd name="connsiteY4" fmla="*/ 657619 h 2755926"/>
              <a:gd name="connsiteX5" fmla="*/ 312599 w 7550944"/>
              <a:gd name="connsiteY5" fmla="*/ 2743226 h 2755926"/>
              <a:gd name="connsiteX6" fmla="*/ 36740 w 7550944"/>
              <a:gd name="connsiteY6" fmla="*/ 2260626 h 2755926"/>
              <a:gd name="connsiteX0" fmla="*/ 36740 w 7550944"/>
              <a:gd name="connsiteY0" fmla="*/ 2260626 h 2743226"/>
              <a:gd name="connsiteX1" fmla="*/ 3618149 w 7550944"/>
              <a:gd name="connsiteY1" fmla="*/ 762 h 2743226"/>
              <a:gd name="connsiteX2" fmla="*/ 7542449 w 7550944"/>
              <a:gd name="connsiteY2" fmla="*/ 2063776 h 2743226"/>
              <a:gd name="connsiteX3" fmla="*/ 7355492 w 7550944"/>
              <a:gd name="connsiteY3" fmla="*/ 2527326 h 2743226"/>
              <a:gd name="connsiteX4" fmla="*/ 3694349 w 7550944"/>
              <a:gd name="connsiteY4" fmla="*/ 657619 h 2743226"/>
              <a:gd name="connsiteX5" fmla="*/ 312599 w 7550944"/>
              <a:gd name="connsiteY5" fmla="*/ 2743226 h 2743226"/>
              <a:gd name="connsiteX6" fmla="*/ 36740 w 7550944"/>
              <a:gd name="connsiteY6" fmla="*/ 2260626 h 2743226"/>
              <a:gd name="connsiteX0" fmla="*/ 36740 w 7550944"/>
              <a:gd name="connsiteY0" fmla="*/ 2260626 h 2743226"/>
              <a:gd name="connsiteX1" fmla="*/ 3618149 w 7550944"/>
              <a:gd name="connsiteY1" fmla="*/ 762 h 2743226"/>
              <a:gd name="connsiteX2" fmla="*/ 7542449 w 7550944"/>
              <a:gd name="connsiteY2" fmla="*/ 2063776 h 2743226"/>
              <a:gd name="connsiteX3" fmla="*/ 7355492 w 7550944"/>
              <a:gd name="connsiteY3" fmla="*/ 2527326 h 2743226"/>
              <a:gd name="connsiteX4" fmla="*/ 3681649 w 7550944"/>
              <a:gd name="connsiteY4" fmla="*/ 613169 h 2743226"/>
              <a:gd name="connsiteX5" fmla="*/ 312599 w 7550944"/>
              <a:gd name="connsiteY5" fmla="*/ 2743226 h 2743226"/>
              <a:gd name="connsiteX6" fmla="*/ 36740 w 7550944"/>
              <a:gd name="connsiteY6" fmla="*/ 2260626 h 2743226"/>
              <a:gd name="connsiteX0" fmla="*/ 100609 w 7443284"/>
              <a:gd name="connsiteY0" fmla="*/ 2056665 h 2742465"/>
              <a:gd name="connsiteX1" fmla="*/ 3510568 w 7443284"/>
              <a:gd name="connsiteY1" fmla="*/ 1 h 2742465"/>
              <a:gd name="connsiteX2" fmla="*/ 7434868 w 7443284"/>
              <a:gd name="connsiteY2" fmla="*/ 2063015 h 2742465"/>
              <a:gd name="connsiteX3" fmla="*/ 7247911 w 7443284"/>
              <a:gd name="connsiteY3" fmla="*/ 2526565 h 2742465"/>
              <a:gd name="connsiteX4" fmla="*/ 3574068 w 7443284"/>
              <a:gd name="connsiteY4" fmla="*/ 612408 h 2742465"/>
              <a:gd name="connsiteX5" fmla="*/ 205018 w 7443284"/>
              <a:gd name="connsiteY5" fmla="*/ 2742465 h 2742465"/>
              <a:gd name="connsiteX6" fmla="*/ 100609 w 7443284"/>
              <a:gd name="connsiteY6" fmla="*/ 2056665 h 2742465"/>
              <a:gd name="connsiteX0" fmla="*/ 100609 w 7259586"/>
              <a:gd name="connsiteY0" fmla="*/ 2057815 h 2743615"/>
              <a:gd name="connsiteX1" fmla="*/ 3510568 w 7259586"/>
              <a:gd name="connsiteY1" fmla="*/ 1151 h 2743615"/>
              <a:gd name="connsiteX2" fmla="*/ 7250721 w 7259586"/>
              <a:gd name="connsiteY2" fmla="*/ 1841915 h 2743615"/>
              <a:gd name="connsiteX3" fmla="*/ 7247911 w 7259586"/>
              <a:gd name="connsiteY3" fmla="*/ 2527715 h 2743615"/>
              <a:gd name="connsiteX4" fmla="*/ 3574068 w 7259586"/>
              <a:gd name="connsiteY4" fmla="*/ 613558 h 2743615"/>
              <a:gd name="connsiteX5" fmla="*/ 205018 w 7259586"/>
              <a:gd name="connsiteY5" fmla="*/ 2743615 h 2743615"/>
              <a:gd name="connsiteX6" fmla="*/ 100609 w 7259586"/>
              <a:gd name="connsiteY6" fmla="*/ 2057815 h 2743615"/>
              <a:gd name="connsiteX0" fmla="*/ 100609 w 7259586"/>
              <a:gd name="connsiteY0" fmla="*/ 2057815 h 2743615"/>
              <a:gd name="connsiteX1" fmla="*/ 3510568 w 7259586"/>
              <a:gd name="connsiteY1" fmla="*/ 1151 h 2743615"/>
              <a:gd name="connsiteX2" fmla="*/ 7250721 w 7259586"/>
              <a:gd name="connsiteY2" fmla="*/ 1841915 h 2743615"/>
              <a:gd name="connsiteX3" fmla="*/ 7228864 w 7259586"/>
              <a:gd name="connsiteY3" fmla="*/ 2394365 h 2743615"/>
              <a:gd name="connsiteX4" fmla="*/ 3574068 w 7259586"/>
              <a:gd name="connsiteY4" fmla="*/ 613558 h 2743615"/>
              <a:gd name="connsiteX5" fmla="*/ 205018 w 7259586"/>
              <a:gd name="connsiteY5" fmla="*/ 2743615 h 2743615"/>
              <a:gd name="connsiteX6" fmla="*/ 100609 w 7259586"/>
              <a:gd name="connsiteY6" fmla="*/ 2057815 h 27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9586" h="2743615">
                <a:moveTo>
                  <a:pt x="100609" y="2057815"/>
                </a:moveTo>
                <a:cubicBezTo>
                  <a:pt x="208559" y="986592"/>
                  <a:pt x="2318883" y="37134"/>
                  <a:pt x="3510568" y="1151"/>
                </a:cubicBezTo>
                <a:cubicBezTo>
                  <a:pt x="4702253" y="-34832"/>
                  <a:pt x="7434871" y="777042"/>
                  <a:pt x="7250721" y="1841915"/>
                </a:cubicBezTo>
                <a:cubicBezTo>
                  <a:pt x="7249786" y="2138248"/>
                  <a:pt x="7229799" y="2098032"/>
                  <a:pt x="7228864" y="2394365"/>
                </a:cubicBezTo>
                <a:cubicBezTo>
                  <a:pt x="7228864" y="1849228"/>
                  <a:pt x="5180242" y="492908"/>
                  <a:pt x="3574068" y="613558"/>
                </a:cubicBezTo>
                <a:cubicBezTo>
                  <a:pt x="1986944" y="613558"/>
                  <a:pt x="205018" y="2198478"/>
                  <a:pt x="205018" y="2743615"/>
                </a:cubicBezTo>
                <a:cubicBezTo>
                  <a:pt x="-124001" y="2743615"/>
                  <a:pt x="23228" y="2165765"/>
                  <a:pt x="100609" y="205781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8" name="Picture 7" descr="Text&#10;&#10;Description automatically generated">
            <a:extLst>
              <a:ext uri="{FF2B5EF4-FFF2-40B4-BE49-F238E27FC236}">
                <a16:creationId xmlns:a16="http://schemas.microsoft.com/office/drawing/2014/main" id="{34E089EA-E740-4CA5-8C9C-ED00A55DE2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422" y="107037"/>
            <a:ext cx="2048256" cy="312445"/>
          </a:xfrm>
          <a:prstGeom prst="rect">
            <a:avLst/>
          </a:prstGeom>
        </p:spPr>
      </p:pic>
    </p:spTree>
    <p:extLst>
      <p:ext uri="{BB962C8B-B14F-4D97-AF65-F5344CB8AC3E}">
        <p14:creationId xmlns:p14="http://schemas.microsoft.com/office/powerpoint/2010/main" val="3899068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739789"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631167"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2023 Eurofins </a:t>
            </a:r>
          </a:p>
        </p:txBody>
      </p:sp>
    </p:spTree>
    <p:extLst>
      <p:ext uri="{BB962C8B-B14F-4D97-AF65-F5344CB8AC3E}">
        <p14:creationId xmlns:p14="http://schemas.microsoft.com/office/powerpoint/2010/main" val="1525476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2254825"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2146203"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2023 Eurofins </a:t>
            </a:r>
          </a:p>
        </p:txBody>
      </p:sp>
      <p:pic>
        <p:nvPicPr>
          <p:cNvPr id="13" name="Picture 12" descr="Text&#10;&#10;Description automatically generated">
            <a:extLst>
              <a:ext uri="{FF2B5EF4-FFF2-40B4-BE49-F238E27FC236}">
                <a16:creationId xmlns:a16="http://schemas.microsoft.com/office/drawing/2014/main" id="{4BF15451-66C7-4FB9-9121-85C26B8391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47053" y="6420492"/>
            <a:ext cx="2048256" cy="312445"/>
          </a:xfrm>
          <a:prstGeom prst="rect">
            <a:avLst/>
          </a:prstGeom>
        </p:spPr>
      </p:pic>
    </p:spTree>
    <p:extLst>
      <p:ext uri="{BB962C8B-B14F-4D97-AF65-F5344CB8AC3E}">
        <p14:creationId xmlns:p14="http://schemas.microsoft.com/office/powerpoint/2010/main" val="11738482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7" name="Rectangle 6"/>
          <p:cNvSpPr/>
          <p:nvPr userDrawn="1"/>
        </p:nvSpPr>
        <p:spPr>
          <a:xfrm>
            <a:off x="-1" y="-1"/>
            <a:ext cx="10914681"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ectangle 19"/>
          <p:cNvSpPr/>
          <p:nvPr userDrawn="1"/>
        </p:nvSpPr>
        <p:spPr>
          <a:xfrm flipH="1">
            <a:off x="-35621" y="-15244"/>
            <a:ext cx="10757985"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31953" y="870385"/>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341257" y="361692"/>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1606550"/>
            <a:ext cx="6381750" cy="4255013"/>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2023 Eurofins </a:t>
            </a:r>
          </a:p>
        </p:txBody>
      </p:sp>
      <p:pic>
        <p:nvPicPr>
          <p:cNvPr id="4" name="Picture 3" descr="A picture containing grass, field&#10;&#10;Description automatically generated">
            <a:extLst>
              <a:ext uri="{FF2B5EF4-FFF2-40B4-BE49-F238E27FC236}">
                <a16:creationId xmlns:a16="http://schemas.microsoft.com/office/drawing/2014/main" id="{FE7756BF-98FE-4DE0-BF65-0928C9CAE9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556750" y="-31824"/>
            <a:ext cx="2635250" cy="6892367"/>
          </a:xfrm>
          <a:prstGeom prst="flowChartDelay">
            <a:avLst/>
          </a:prstGeom>
        </p:spPr>
      </p:pic>
      <p:sp>
        <p:nvSpPr>
          <p:cNvPr id="6" name="Flowchart: Delay 5"/>
          <p:cNvSpPr/>
          <p:nvPr userDrawn="1"/>
        </p:nvSpPr>
        <p:spPr>
          <a:xfrm flipH="1">
            <a:off x="9444876" y="-47365"/>
            <a:ext cx="4011630" cy="6924375"/>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 name="connsiteX0" fmla="*/ 0 w 4384412"/>
              <a:gd name="connsiteY0" fmla="*/ 14514 h 6905068"/>
              <a:gd name="connsiteX1" fmla="*/ 2291064 w 4384412"/>
              <a:gd name="connsiteY1" fmla="*/ 0 h 6905068"/>
              <a:gd name="connsiteX2" fmla="*/ 4379345 w 4384412"/>
              <a:gd name="connsiteY2" fmla="*/ 3485191 h 6905068"/>
              <a:gd name="connsiteX3" fmla="*/ 2842607 w 4384412"/>
              <a:gd name="connsiteY3" fmla="*/ 6905068 h 6905068"/>
              <a:gd name="connsiteX4" fmla="*/ 0 w 4384412"/>
              <a:gd name="connsiteY4" fmla="*/ 6905067 h 6905068"/>
              <a:gd name="connsiteX5" fmla="*/ 0 w 4384412"/>
              <a:gd name="connsiteY5" fmla="*/ 14514 h 6905068"/>
              <a:gd name="connsiteX0" fmla="*/ 0 w 4381050"/>
              <a:gd name="connsiteY0" fmla="*/ 1814 h 6892368"/>
              <a:gd name="connsiteX1" fmla="*/ 2531647 w 4381050"/>
              <a:gd name="connsiteY1" fmla="*/ 0 h 6892368"/>
              <a:gd name="connsiteX2" fmla="*/ 4379345 w 4381050"/>
              <a:gd name="connsiteY2" fmla="*/ 3472491 h 6892368"/>
              <a:gd name="connsiteX3" fmla="*/ 2842607 w 4381050"/>
              <a:gd name="connsiteY3" fmla="*/ 6892368 h 6892368"/>
              <a:gd name="connsiteX4" fmla="*/ 0 w 4381050"/>
              <a:gd name="connsiteY4" fmla="*/ 6892367 h 6892368"/>
              <a:gd name="connsiteX5" fmla="*/ 0 w 4381050"/>
              <a:gd name="connsiteY5" fmla="*/ 1814 h 6892368"/>
              <a:gd name="connsiteX0" fmla="*/ 0 w 4383005"/>
              <a:gd name="connsiteY0" fmla="*/ 1814 h 6892368"/>
              <a:gd name="connsiteX1" fmla="*/ 2531647 w 4383005"/>
              <a:gd name="connsiteY1" fmla="*/ 0 h 6892368"/>
              <a:gd name="connsiteX2" fmla="*/ 4379345 w 4383005"/>
              <a:gd name="connsiteY2" fmla="*/ 3472491 h 6892368"/>
              <a:gd name="connsiteX3" fmla="*/ 2969581 w 4383005"/>
              <a:gd name="connsiteY3" fmla="*/ 6892368 h 6892368"/>
              <a:gd name="connsiteX4" fmla="*/ 0 w 4383005"/>
              <a:gd name="connsiteY4" fmla="*/ 6892367 h 6892368"/>
              <a:gd name="connsiteX5" fmla="*/ 0 w 4383005"/>
              <a:gd name="connsiteY5" fmla="*/ 1814 h 6892368"/>
              <a:gd name="connsiteX0" fmla="*/ 0 w 4223243"/>
              <a:gd name="connsiteY0" fmla="*/ 1814 h 6892368"/>
              <a:gd name="connsiteX1" fmla="*/ 2531647 w 4223243"/>
              <a:gd name="connsiteY1" fmla="*/ 0 h 6892368"/>
              <a:gd name="connsiteX2" fmla="*/ 4218956 w 4223243"/>
              <a:gd name="connsiteY2" fmla="*/ 3472491 h 6892368"/>
              <a:gd name="connsiteX3" fmla="*/ 2969581 w 4223243"/>
              <a:gd name="connsiteY3" fmla="*/ 6892368 h 6892368"/>
              <a:gd name="connsiteX4" fmla="*/ 0 w 4223243"/>
              <a:gd name="connsiteY4" fmla="*/ 6892367 h 6892368"/>
              <a:gd name="connsiteX5" fmla="*/ 0 w 4223243"/>
              <a:gd name="connsiteY5" fmla="*/ 1814 h 6892368"/>
              <a:gd name="connsiteX0" fmla="*/ 0 w 4222007"/>
              <a:gd name="connsiteY0" fmla="*/ 1814 h 6892367"/>
              <a:gd name="connsiteX1" fmla="*/ 2531647 w 4222007"/>
              <a:gd name="connsiteY1" fmla="*/ 0 h 6892367"/>
              <a:gd name="connsiteX2" fmla="*/ 4218956 w 4222007"/>
              <a:gd name="connsiteY2" fmla="*/ 3472491 h 6892367"/>
              <a:gd name="connsiteX3" fmla="*/ 2909435 w 4222007"/>
              <a:gd name="connsiteY3" fmla="*/ 6854268 h 6892367"/>
              <a:gd name="connsiteX4" fmla="*/ 0 w 4222007"/>
              <a:gd name="connsiteY4" fmla="*/ 6892367 h 6892367"/>
              <a:gd name="connsiteX5" fmla="*/ 0 w 4222007"/>
              <a:gd name="connsiteY5" fmla="*/ 1814 h 6892367"/>
              <a:gd name="connsiteX0" fmla="*/ 0 w 4222007"/>
              <a:gd name="connsiteY0" fmla="*/ 1814 h 6892367"/>
              <a:gd name="connsiteX1" fmla="*/ 2531647 w 4222007"/>
              <a:gd name="connsiteY1" fmla="*/ 0 h 6892367"/>
              <a:gd name="connsiteX2" fmla="*/ 4218956 w 4222007"/>
              <a:gd name="connsiteY2" fmla="*/ 3472491 h 6892367"/>
              <a:gd name="connsiteX3" fmla="*/ 2909435 w 4222007"/>
              <a:gd name="connsiteY3" fmla="*/ 6854268 h 6892367"/>
              <a:gd name="connsiteX4" fmla="*/ 0 w 4222007"/>
              <a:gd name="connsiteY4" fmla="*/ 6892367 h 6892367"/>
              <a:gd name="connsiteX5" fmla="*/ 0 w 4222007"/>
              <a:gd name="connsiteY5" fmla="*/ 1814 h 6892367"/>
              <a:gd name="connsiteX0" fmla="*/ 0 w 4222181"/>
              <a:gd name="connsiteY0" fmla="*/ 1814 h 6892367"/>
              <a:gd name="connsiteX1" fmla="*/ 2531647 w 4222181"/>
              <a:gd name="connsiteY1" fmla="*/ 0 h 6892367"/>
              <a:gd name="connsiteX2" fmla="*/ 4218956 w 4222181"/>
              <a:gd name="connsiteY2" fmla="*/ 3472491 h 6892367"/>
              <a:gd name="connsiteX3" fmla="*/ 2909435 w 4222181"/>
              <a:gd name="connsiteY3" fmla="*/ 6854268 h 6892367"/>
              <a:gd name="connsiteX4" fmla="*/ 0 w 4222181"/>
              <a:gd name="connsiteY4" fmla="*/ 6892367 h 6892367"/>
              <a:gd name="connsiteX5" fmla="*/ 0 w 4222181"/>
              <a:gd name="connsiteY5" fmla="*/ 1814 h 6892367"/>
              <a:gd name="connsiteX0" fmla="*/ 0 w 4221927"/>
              <a:gd name="connsiteY0" fmla="*/ 1814 h 6892367"/>
              <a:gd name="connsiteX1" fmla="*/ 2531647 w 4221927"/>
              <a:gd name="connsiteY1" fmla="*/ 0 h 6892367"/>
              <a:gd name="connsiteX2" fmla="*/ 4218956 w 4221927"/>
              <a:gd name="connsiteY2" fmla="*/ 3472491 h 6892367"/>
              <a:gd name="connsiteX3" fmla="*/ 2896069 w 4221927"/>
              <a:gd name="connsiteY3" fmla="*/ 6866968 h 6892367"/>
              <a:gd name="connsiteX4" fmla="*/ 0 w 4221927"/>
              <a:gd name="connsiteY4" fmla="*/ 6892367 h 6892367"/>
              <a:gd name="connsiteX5" fmla="*/ 0 w 4221927"/>
              <a:gd name="connsiteY5" fmla="*/ 1814 h 689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1927" h="6892367">
                <a:moveTo>
                  <a:pt x="0" y="1814"/>
                </a:moveTo>
                <a:lnTo>
                  <a:pt x="2531647" y="0"/>
                </a:lnTo>
                <a:cubicBezTo>
                  <a:pt x="3659075" y="14514"/>
                  <a:pt x="4158219" y="2327996"/>
                  <a:pt x="4218956" y="3472491"/>
                </a:cubicBezTo>
                <a:cubicBezTo>
                  <a:pt x="4279693" y="4616986"/>
                  <a:pt x="3394790" y="6828868"/>
                  <a:pt x="2896069" y="6866968"/>
                </a:cubicBezTo>
                <a:cubicBezTo>
                  <a:pt x="2694788" y="6873318"/>
                  <a:pt x="969812" y="6879667"/>
                  <a:pt x="0" y="6892367"/>
                </a:cubicBezTo>
                <a:lnTo>
                  <a:pt x="0" y="18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12768CEE-3B48-42D6-8EC1-1B7F72D844E4}"/>
              </a:ext>
            </a:extLst>
          </p:cNvPr>
          <p:cNvSpPr/>
          <p:nvPr userDrawn="1"/>
        </p:nvSpPr>
        <p:spPr>
          <a:xfrm rot="5400000">
            <a:off x="10328634" y="1840599"/>
            <a:ext cx="1619740" cy="1338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AF4E2F94-CDC2-437A-8D59-CB8985515A56}"/>
              </a:ext>
            </a:extLst>
          </p:cNvPr>
          <p:cNvSpPr>
            <a:spLocks noGrp="1"/>
          </p:cNvSpPr>
          <p:nvPr>
            <p:ph type="ctrTitle" hasCustomPrompt="1"/>
          </p:nvPr>
        </p:nvSpPr>
        <p:spPr>
          <a:xfrm rot="5400000" flipH="1">
            <a:off x="9104253" y="3087952"/>
            <a:ext cx="4848813" cy="646582"/>
          </a:xfrm>
          <a:prstGeom prst="rect">
            <a:avLst/>
          </a:prstGeom>
        </p:spPr>
        <p:txBody>
          <a:bodyPr anchor="b">
            <a:normAutofit/>
          </a:bodyPr>
          <a:lstStyle>
            <a:lvl1pPr algn="l">
              <a:defRPr sz="3600" spc="300">
                <a:solidFill>
                  <a:schemeClr val="bg1"/>
                </a:solidFill>
              </a:defRPr>
            </a:lvl1pPr>
          </a:lstStyle>
          <a:p>
            <a:r>
              <a:rPr lang="en-US" dirty="0"/>
              <a:t>Click to edit title</a:t>
            </a:r>
          </a:p>
        </p:txBody>
      </p:sp>
      <p:sp>
        <p:nvSpPr>
          <p:cNvPr id="16" name="Arc 12">
            <a:extLst>
              <a:ext uri="{FF2B5EF4-FFF2-40B4-BE49-F238E27FC236}">
                <a16:creationId xmlns:a16="http://schemas.microsoft.com/office/drawing/2014/main" id="{9E4AAE77-8EC2-413A-B2FC-CF36E1359C46}"/>
              </a:ext>
            </a:extLst>
          </p:cNvPr>
          <p:cNvSpPr/>
          <p:nvPr userDrawn="1"/>
        </p:nvSpPr>
        <p:spPr>
          <a:xfrm rot="13004806">
            <a:off x="7178474" y="188718"/>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w="317500">
            <a:gradFill flip="none" rotWithShape="1">
              <a:gsLst>
                <a:gs pos="0">
                  <a:schemeClr val="accent3"/>
                </a:gs>
                <a:gs pos="48000">
                  <a:schemeClr val="accent3">
                    <a:lumMod val="97000"/>
                    <a:lumOff val="3000"/>
                  </a:schemeClr>
                </a:gs>
                <a:gs pos="100000">
                  <a:schemeClr val="accent3">
                    <a:lumMod val="60000"/>
                    <a:lumOff val="40000"/>
                  </a:schemeClr>
                </a:gs>
              </a:gsLst>
              <a:lin ang="16200000" scaled="1"/>
              <a:tileRect/>
            </a:gra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34775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18" name="Rectangle 17"/>
          <p:cNvSpPr/>
          <p:nvPr userDrawn="1"/>
        </p:nvSpPr>
        <p:spPr>
          <a:xfrm>
            <a:off x="-2415" y="-17794"/>
            <a:ext cx="7968095" cy="1202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7968095" y="0"/>
            <a:ext cx="4223905" cy="6858000"/>
          </a:xfrm>
          <a:prstGeom prst="rect">
            <a:avLst/>
          </a:prstGeom>
          <a:gradFill flip="none" rotWithShape="1">
            <a:gsLst>
              <a:gs pos="0">
                <a:srgbClr val="002060"/>
              </a:gs>
              <a:gs pos="50000">
                <a:srgbClr val="160054"/>
              </a:gs>
              <a:gs pos="100000">
                <a:srgbClr val="00206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1184967"/>
            <a:ext cx="7968095" cy="5739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57"/>
          <p:cNvSpPr>
            <a:spLocks noGrp="1"/>
          </p:cNvSpPr>
          <p:nvPr>
            <p:ph type="body" sz="quarter" idx="13" hasCustomPrompt="1"/>
          </p:nvPr>
        </p:nvSpPr>
        <p:spPr>
          <a:xfrm>
            <a:off x="8132607" y="688473"/>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8132606" y="1276777"/>
            <a:ext cx="3036451" cy="343545"/>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8149706" y="2110506"/>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8149706" y="2694723"/>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8132607" y="3588178"/>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8132605" y="4211175"/>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9" name="Text Placeholder 57"/>
          <p:cNvSpPr>
            <a:spLocks noGrp="1"/>
          </p:cNvSpPr>
          <p:nvPr>
            <p:ph type="body" sz="quarter" idx="19" hasCustomPrompt="1"/>
          </p:nvPr>
        </p:nvSpPr>
        <p:spPr>
          <a:xfrm>
            <a:off x="8149706" y="5010211"/>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8154536" y="5582068"/>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557175" y="364913"/>
            <a:ext cx="4995862" cy="631825"/>
          </a:xfrm>
        </p:spPr>
        <p:txBody>
          <a:bodyPr>
            <a:normAutofit/>
          </a:bodyPr>
          <a:lstStyle>
            <a:lvl1pPr marL="0" indent="0">
              <a:buNone/>
              <a:defRPr sz="2600" b="1" baseline="0">
                <a:solidFill>
                  <a:srgbClr val="133D8D"/>
                </a:solidFill>
                <a:latin typeface="Gill Sans MT" panose="020B0502020104020203" pitchFamily="34" charset="0"/>
              </a:defRPr>
            </a:lvl1pPr>
          </a:lstStyle>
          <a:p>
            <a:pPr lvl="0"/>
            <a:r>
              <a:rPr lang="en-US" dirty="0"/>
              <a:t>SLIDE TITLE</a:t>
            </a:r>
          </a:p>
        </p:txBody>
      </p:sp>
      <p:sp>
        <p:nvSpPr>
          <p:cNvPr id="3" name="Content Placeholder 2"/>
          <p:cNvSpPr>
            <a:spLocks noGrp="1"/>
          </p:cNvSpPr>
          <p:nvPr>
            <p:ph sz="quarter" idx="39" hasCustomPrompt="1"/>
          </p:nvPr>
        </p:nvSpPr>
        <p:spPr>
          <a:xfrm>
            <a:off x="557175" y="1667940"/>
            <a:ext cx="6562053" cy="4313312"/>
          </a:xfrm>
        </p:spPr>
        <p:txBody>
          <a:bodyPr/>
          <a:lstStyle>
            <a:lvl1pPr>
              <a:defRPr>
                <a:solidFill>
                  <a:srgbClr val="133D8D"/>
                </a:solidFill>
                <a:latin typeface="Gill Sans MT" panose="020B0502020104020203" pitchFamily="34" charset="0"/>
              </a:defRPr>
            </a:lvl1pPr>
            <a:lvl2pPr>
              <a:defRPr>
                <a:solidFill>
                  <a:schemeClr val="accent5">
                    <a:lumMod val="75000"/>
                  </a:schemeClr>
                </a:solidFill>
                <a:latin typeface="Gill Sans MT" panose="020B0502020104020203" pitchFamily="34" charset="0"/>
              </a:defRPr>
            </a:lvl2pPr>
            <a:lvl3pPr>
              <a:defRPr>
                <a:solidFill>
                  <a:schemeClr val="accent5">
                    <a:lumMod val="75000"/>
                  </a:schemeClr>
                </a:solidFill>
                <a:latin typeface="Gill Sans MT" panose="020B0502020104020203" pitchFamily="34" charset="0"/>
              </a:defRPr>
            </a:lvl3pPr>
            <a:lvl4pPr>
              <a:defRPr>
                <a:solidFill>
                  <a:schemeClr val="accent5">
                    <a:lumMod val="75000"/>
                  </a:schemeClr>
                </a:solidFill>
                <a:latin typeface="Gill Sans MT" panose="020B0502020104020203" pitchFamily="34" charset="0"/>
              </a:defRPr>
            </a:lvl4pPr>
            <a:lvl5pPr>
              <a:defRPr>
                <a:solidFill>
                  <a:schemeClr val="accent5">
                    <a:lumMod val="75000"/>
                  </a:schemeClr>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rc 12"/>
          <p:cNvSpPr/>
          <p:nvPr userDrawn="1"/>
        </p:nvSpPr>
        <p:spPr>
          <a:xfrm rot="2424855">
            <a:off x="8011323" y="1257862"/>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Rectangle 18"/>
          <p:cNvSpPr/>
          <p:nvPr userDrawn="1"/>
        </p:nvSpPr>
        <p:spPr>
          <a:xfrm>
            <a:off x="10877216" y="6590397"/>
            <a:ext cx="1334020" cy="215444"/>
          </a:xfrm>
          <a:prstGeom prst="rect">
            <a:avLst/>
          </a:prstGeom>
        </p:spPr>
        <p:txBody>
          <a:bodyPr wrap="none">
            <a:spAutoFit/>
          </a:bodyPr>
          <a:lstStyle/>
          <a:p>
            <a:r>
              <a:rPr lang="en-US" sz="800" dirty="0">
                <a:solidFill>
                  <a:schemeClr val="bg1"/>
                </a:solidFill>
              </a:rPr>
              <a:t>Copyright © 2023 Eurofins </a:t>
            </a:r>
          </a:p>
        </p:txBody>
      </p:sp>
    </p:spTree>
    <p:extLst>
      <p:ext uri="{BB962C8B-B14F-4D97-AF65-F5344CB8AC3E}">
        <p14:creationId xmlns:p14="http://schemas.microsoft.com/office/powerpoint/2010/main" val="4160023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82063"/>
            <a:ext cx="8135815" cy="6951785"/>
          </a:xfrm>
          <a:prstGeom prst="rect">
            <a:avLst/>
          </a:prstGeom>
        </p:spPr>
      </p:pic>
      <p:sp>
        <p:nvSpPr>
          <p:cNvPr id="21" name="Rectangle 20"/>
          <p:cNvSpPr/>
          <p:nvPr userDrawn="1"/>
        </p:nvSpPr>
        <p:spPr>
          <a:xfrm>
            <a:off x="-22226" y="-82063"/>
            <a:ext cx="8135814" cy="6940062"/>
          </a:xfrm>
          <a:prstGeom prst="rect">
            <a:avLst/>
          </a:pr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18"/>
          <p:cNvSpPr/>
          <p:nvPr userDrawn="1"/>
        </p:nvSpPr>
        <p:spPr>
          <a:xfrm>
            <a:off x="5665885" y="-93784"/>
            <a:ext cx="6526115" cy="6940062"/>
          </a:xfrm>
          <a:custGeom>
            <a:avLst/>
            <a:gdLst>
              <a:gd name="connsiteX0" fmla="*/ 2270638 w 6526115"/>
              <a:gd name="connsiteY0" fmla="*/ 0 h 6940062"/>
              <a:gd name="connsiteX1" fmla="*/ 6526115 w 6526115"/>
              <a:gd name="connsiteY1" fmla="*/ 0 h 6940062"/>
              <a:gd name="connsiteX2" fmla="*/ 6526115 w 6526115"/>
              <a:gd name="connsiteY2" fmla="*/ 6940062 h 6940062"/>
              <a:gd name="connsiteX3" fmla="*/ 2270638 w 6526115"/>
              <a:gd name="connsiteY3" fmla="*/ 6940062 h 6940062"/>
              <a:gd name="connsiteX4" fmla="*/ 0 w 6526115"/>
              <a:gd name="connsiteY4" fmla="*/ 3528328 h 6940062"/>
              <a:gd name="connsiteX5" fmla="*/ 2270638 w 6526115"/>
              <a:gd name="connsiteY5" fmla="*/ 0 h 69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6115" h="6940062">
                <a:moveTo>
                  <a:pt x="2270638" y="0"/>
                </a:moveTo>
                <a:lnTo>
                  <a:pt x="6526115" y="0"/>
                </a:lnTo>
                <a:lnTo>
                  <a:pt x="6526115" y="6940062"/>
                </a:lnTo>
                <a:lnTo>
                  <a:pt x="2270638" y="6940062"/>
                </a:lnTo>
                <a:cubicBezTo>
                  <a:pt x="1372331" y="6940062"/>
                  <a:pt x="0" y="5444479"/>
                  <a:pt x="0" y="3528328"/>
                </a:cubicBezTo>
                <a:cubicBezTo>
                  <a:pt x="0" y="1612177"/>
                  <a:pt x="1372331" y="0"/>
                  <a:pt x="22706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Arc 12"/>
          <p:cNvSpPr/>
          <p:nvPr userDrawn="1"/>
        </p:nvSpPr>
        <p:spPr>
          <a:xfrm rot="13004806">
            <a:off x="3640501" y="206251"/>
            <a:ext cx="5971591" cy="5402146"/>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3" name="Rectangle 22"/>
          <p:cNvSpPr/>
          <p:nvPr userDrawn="1"/>
        </p:nvSpPr>
        <p:spPr>
          <a:xfrm>
            <a:off x="595458" y="1038745"/>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1"/>
          <p:cNvSpPr>
            <a:spLocks noGrp="1"/>
          </p:cNvSpPr>
          <p:nvPr>
            <p:ph type="body" sz="quarter" idx="21" hasCustomPrompt="1"/>
          </p:nvPr>
        </p:nvSpPr>
        <p:spPr>
          <a:xfrm>
            <a:off x="486836" y="540760"/>
            <a:ext cx="4995862" cy="631825"/>
          </a:xfrm>
        </p:spPr>
        <p:txBody>
          <a:bodyPr>
            <a:normAutofit/>
          </a:bodyPr>
          <a:lstStyle>
            <a:lvl1pPr marL="0" indent="0">
              <a:buNone/>
              <a:defRPr sz="3000" b="1" baseline="0">
                <a:solidFill>
                  <a:schemeClr val="bg1"/>
                </a:solidFill>
                <a:latin typeface="Gill Sans MT" panose="020B0502020104020203" pitchFamily="34" charset="0"/>
              </a:defRPr>
            </a:lvl1pPr>
          </a:lstStyle>
          <a:p>
            <a:pPr lvl="0"/>
            <a:r>
              <a:rPr lang="en-US" dirty="0"/>
              <a:t>SLIDE TITLE</a:t>
            </a:r>
          </a:p>
        </p:txBody>
      </p:sp>
      <p:sp>
        <p:nvSpPr>
          <p:cNvPr id="27" name="Text Placeholder 26"/>
          <p:cNvSpPr>
            <a:spLocks noGrp="1"/>
          </p:cNvSpPr>
          <p:nvPr>
            <p:ph type="body" sz="quarter" idx="22" hasCustomPrompt="1"/>
          </p:nvPr>
        </p:nvSpPr>
        <p:spPr>
          <a:xfrm>
            <a:off x="487363" y="1441450"/>
            <a:ext cx="4995862" cy="4759325"/>
          </a:xfrm>
        </p:spPr>
        <p:txBody>
          <a:bodyPr/>
          <a:lstStyle>
            <a:lvl1pPr>
              <a:defRPr>
                <a:solidFill>
                  <a:schemeClr val="bg1"/>
                </a:solidFill>
                <a:latin typeface="Gill Sans MT" panose="020B0502020104020203" pitchFamily="34" charset="0"/>
              </a:defRPr>
            </a:lvl1pPr>
            <a:lvl2pPr>
              <a:defRPr>
                <a:solidFill>
                  <a:schemeClr val="bg1"/>
                </a:solidFill>
                <a:latin typeface="Gill Sans MT" panose="020B0502020104020203" pitchFamily="34" charset="0"/>
              </a:defRPr>
            </a:lvl2pPr>
            <a:lvl3pPr>
              <a:defRPr>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vl5pPr>
              <a:defRPr>
                <a:solidFill>
                  <a:schemeClr val="bg1"/>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8"/>
          <p:cNvSpPr>
            <a:spLocks noGrp="1"/>
          </p:cNvSpPr>
          <p:nvPr>
            <p:ph sz="quarter" idx="23" hasCustomPrompt="1"/>
          </p:nvPr>
        </p:nvSpPr>
        <p:spPr>
          <a:xfrm>
            <a:off x="6881813" y="541338"/>
            <a:ext cx="5075237" cy="5659437"/>
          </a:xfrm>
        </p:spPr>
        <p:txBody>
          <a:bodyPr/>
          <a:lstStyle>
            <a:lvl1pPr>
              <a:defRPr baseline="0"/>
            </a:lvl1pPr>
          </a:lstStyle>
          <a:p>
            <a:pPr lvl="0"/>
            <a:r>
              <a:rPr lang="en-US" dirty="0"/>
              <a:t>Click to insert map (or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88747" y="6494068"/>
            <a:ext cx="1334020" cy="215444"/>
          </a:xfrm>
          <a:prstGeom prst="rect">
            <a:avLst/>
          </a:prstGeom>
        </p:spPr>
        <p:txBody>
          <a:bodyPr wrap="none">
            <a:spAutoFit/>
          </a:bodyPr>
          <a:lstStyle/>
          <a:p>
            <a:r>
              <a:rPr lang="en-US" sz="800" dirty="0">
                <a:solidFill>
                  <a:schemeClr val="bg1"/>
                </a:solidFill>
              </a:rPr>
              <a:t>Copyright © 2023 Eurofins </a:t>
            </a:r>
          </a:p>
        </p:txBody>
      </p:sp>
      <p:pic>
        <p:nvPicPr>
          <p:cNvPr id="13" name="Picture 12" descr="Text&#10;&#10;Description automatically generated">
            <a:extLst>
              <a:ext uri="{FF2B5EF4-FFF2-40B4-BE49-F238E27FC236}">
                <a16:creationId xmlns:a16="http://schemas.microsoft.com/office/drawing/2014/main" id="{13D669AF-2DBE-4FA6-8C80-029C958356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28883" y="6367878"/>
            <a:ext cx="2049499" cy="311296"/>
          </a:xfrm>
          <a:prstGeom prst="rect">
            <a:avLst/>
          </a:prstGeom>
        </p:spPr>
      </p:pic>
    </p:spTree>
    <p:extLst>
      <p:ext uri="{BB962C8B-B14F-4D97-AF65-F5344CB8AC3E}">
        <p14:creationId xmlns:p14="http://schemas.microsoft.com/office/powerpoint/2010/main" val="746859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er Information Slide">
    <p:spTree>
      <p:nvGrpSpPr>
        <p:cNvPr id="1" name=""/>
        <p:cNvGrpSpPr/>
        <p:nvPr/>
      </p:nvGrpSpPr>
      <p:grpSpPr>
        <a:xfrm>
          <a:off x="0" y="0"/>
          <a:ext cx="0" cy="0"/>
          <a:chOff x="0" y="0"/>
          <a:chExt cx="0" cy="0"/>
        </a:xfrm>
      </p:grpSpPr>
      <p:sp>
        <p:nvSpPr>
          <p:cNvPr id="12" name="Rectangle 11"/>
          <p:cNvSpPr/>
          <p:nvPr userDrawn="1"/>
        </p:nvSpPr>
        <p:spPr>
          <a:xfrm rot="10800000">
            <a:off x="8275320" y="0"/>
            <a:ext cx="3916680" cy="6858000"/>
          </a:xfrm>
          <a:prstGeom prst="rect">
            <a:avLst/>
          </a:prstGeom>
          <a:gradFill flip="none" rotWithShape="1">
            <a:gsLst>
              <a:gs pos="0">
                <a:srgbClr val="001B50"/>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ontent Placeholder 77"/>
          <p:cNvSpPr>
            <a:spLocks noGrp="1"/>
          </p:cNvSpPr>
          <p:nvPr>
            <p:ph sz="quarter" idx="24"/>
          </p:nvPr>
        </p:nvSpPr>
        <p:spPr>
          <a:xfrm>
            <a:off x="6562925" y="622696"/>
            <a:ext cx="3424790" cy="3426303"/>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8" name="Text Placeholder 71"/>
          <p:cNvSpPr>
            <a:spLocks noGrp="1"/>
          </p:cNvSpPr>
          <p:nvPr>
            <p:ph type="body" sz="quarter" idx="21" hasCustomPrompt="1"/>
          </p:nvPr>
        </p:nvSpPr>
        <p:spPr>
          <a:xfrm>
            <a:off x="1097595" y="622696"/>
            <a:ext cx="1825460" cy="631825"/>
          </a:xfrm>
        </p:spPr>
        <p:txBody>
          <a:bodyPr/>
          <a:lstStyle>
            <a:lvl1pPr marL="0" indent="0">
              <a:buNone/>
              <a:defRPr b="1" baseline="0">
                <a:solidFill>
                  <a:srgbClr val="003883"/>
                </a:solidFill>
                <a:latin typeface="Gill Sans MT" panose="020B0502020104020203" pitchFamily="34" charset="0"/>
              </a:defRPr>
            </a:lvl1pPr>
          </a:lstStyle>
          <a:p>
            <a:pPr lvl="0"/>
            <a:r>
              <a:rPr lang="en-US" dirty="0"/>
              <a:t>FIRST</a:t>
            </a:r>
          </a:p>
        </p:txBody>
      </p:sp>
      <p:sp>
        <p:nvSpPr>
          <p:cNvPr id="9" name="Text Placeholder 73"/>
          <p:cNvSpPr>
            <a:spLocks noGrp="1"/>
          </p:cNvSpPr>
          <p:nvPr>
            <p:ph type="body" sz="quarter" idx="22" hasCustomPrompt="1"/>
          </p:nvPr>
        </p:nvSpPr>
        <p:spPr>
          <a:xfrm>
            <a:off x="1097595" y="2294419"/>
            <a:ext cx="5003800" cy="1390341"/>
          </a:xfrm>
        </p:spPr>
        <p:txBody>
          <a:bodyPr>
            <a:normAutofit/>
          </a:bodyPr>
          <a:lstStyle>
            <a:lvl1pPr>
              <a:defRPr sz="2200">
                <a:solidFill>
                  <a:srgbClr val="133D8D"/>
                </a:solidFill>
                <a:latin typeface="Gill Sans MT" panose="020B0502020104020203" pitchFamily="34" charset="0"/>
              </a:defRPr>
            </a:lvl1pPr>
            <a:lvl2pPr>
              <a:defRPr>
                <a:solidFill>
                  <a:srgbClr val="133D8D"/>
                </a:solidFill>
                <a:latin typeface="Gill Sans MT" panose="020B0502020104020203" pitchFamily="34" charset="0"/>
              </a:defRPr>
            </a:lvl2pPr>
            <a:lvl3pPr>
              <a:defRPr>
                <a:solidFill>
                  <a:srgbClr val="133D8D"/>
                </a:solidFill>
                <a:latin typeface="Gill Sans MT" panose="020B0502020104020203" pitchFamily="34" charset="0"/>
              </a:defRPr>
            </a:lvl3pPr>
            <a:lvl4pPr>
              <a:defRPr>
                <a:solidFill>
                  <a:srgbClr val="133D8D"/>
                </a:solidFill>
                <a:latin typeface="Gill Sans MT" panose="020B0502020104020203" pitchFamily="34" charset="0"/>
              </a:defRPr>
            </a:lvl4pPr>
            <a:lvl5pPr>
              <a:defRPr>
                <a:solidFill>
                  <a:srgbClr val="133D8D"/>
                </a:solidFill>
                <a:latin typeface="Gill Sans MT" panose="020B0502020104020203" pitchFamily="34" charset="0"/>
              </a:defRPr>
            </a:lvl5pPr>
          </a:lstStyle>
          <a:p>
            <a:pPr lvl="0"/>
            <a:r>
              <a:rPr lang="en-US" dirty="0"/>
              <a:t>Your first point</a:t>
            </a:r>
          </a:p>
          <a:p>
            <a:pPr lvl="0"/>
            <a:r>
              <a:rPr lang="en-US" dirty="0"/>
              <a:t>Your second point</a:t>
            </a:r>
          </a:p>
          <a:p>
            <a:pPr lvl="0"/>
            <a:r>
              <a:rPr lang="en-US" dirty="0"/>
              <a:t>Your final point</a:t>
            </a:r>
          </a:p>
        </p:txBody>
      </p:sp>
      <p:sp>
        <p:nvSpPr>
          <p:cNvPr id="10" name="Picture Placeholder 75"/>
          <p:cNvSpPr>
            <a:spLocks noGrp="1"/>
          </p:cNvSpPr>
          <p:nvPr>
            <p:ph type="pic" sz="quarter" idx="23"/>
          </p:nvPr>
        </p:nvSpPr>
        <p:spPr>
          <a:xfrm>
            <a:off x="6719057" y="794767"/>
            <a:ext cx="3112525" cy="3082160"/>
          </a:xfrm>
          <a:prstGeom prst="ellipse">
            <a:avLst/>
          </a:prstGeom>
        </p:spPr>
        <p:txBody>
          <a:bodyPr/>
          <a:lstStyle/>
          <a:p>
            <a:endParaRPr lang="en-US"/>
          </a:p>
        </p:txBody>
      </p:sp>
      <p:sp>
        <p:nvSpPr>
          <p:cNvPr id="15" name="Text Placeholder 71"/>
          <p:cNvSpPr>
            <a:spLocks noGrp="1"/>
          </p:cNvSpPr>
          <p:nvPr>
            <p:ph type="body" sz="quarter" idx="25" hasCustomPrompt="1"/>
          </p:nvPr>
        </p:nvSpPr>
        <p:spPr>
          <a:xfrm>
            <a:off x="1097595" y="1050586"/>
            <a:ext cx="1825460" cy="631825"/>
          </a:xfrm>
        </p:spPr>
        <p:txBody>
          <a:bodyPr/>
          <a:lstStyle>
            <a:lvl1pPr marL="0" indent="0">
              <a:buNone/>
              <a:defRPr b="0" baseline="0">
                <a:solidFill>
                  <a:srgbClr val="EE7D11"/>
                </a:solidFill>
                <a:latin typeface="Gill Sans MT" panose="020B0502020104020203" pitchFamily="34" charset="0"/>
              </a:defRPr>
            </a:lvl1pPr>
          </a:lstStyle>
          <a:p>
            <a:pPr lvl="0"/>
            <a:r>
              <a:rPr lang="en-US" dirty="0"/>
              <a:t>LAST</a:t>
            </a:r>
          </a:p>
        </p:txBody>
      </p:sp>
      <p:sp>
        <p:nvSpPr>
          <p:cNvPr id="4" name="Text Placeholder 3"/>
          <p:cNvSpPr>
            <a:spLocks noGrp="1"/>
          </p:cNvSpPr>
          <p:nvPr>
            <p:ph type="body" sz="quarter" idx="26" hasCustomPrompt="1"/>
          </p:nvPr>
        </p:nvSpPr>
        <p:spPr>
          <a:xfrm>
            <a:off x="1097595" y="1507401"/>
            <a:ext cx="3982031" cy="481013"/>
          </a:xfrm>
        </p:spPr>
        <p:txBody>
          <a:bodyPr>
            <a:normAutofit/>
          </a:bodyPr>
          <a:lstStyle>
            <a:lvl2pPr marL="457200" indent="0" algn="l">
              <a:buNone/>
              <a:defRPr sz="1800" baseline="0">
                <a:solidFill>
                  <a:schemeClr val="accent5">
                    <a:lumMod val="75000"/>
                  </a:schemeClr>
                </a:solidFill>
              </a:defRPr>
            </a:lvl2pPr>
          </a:lstStyle>
          <a:p>
            <a:pPr lvl="1"/>
            <a:r>
              <a:rPr lang="en-US" dirty="0"/>
              <a:t>Your title</a:t>
            </a:r>
          </a:p>
        </p:txBody>
      </p:sp>
      <p:sp>
        <p:nvSpPr>
          <p:cNvPr id="13" name="Rectangle 12"/>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Picture 2" descr="A picture containing grass, field&#10;&#10;Description automatically generated">
            <a:extLst>
              <a:ext uri="{FF2B5EF4-FFF2-40B4-BE49-F238E27FC236}">
                <a16:creationId xmlns:a16="http://schemas.microsoft.com/office/drawing/2014/main" id="{AB131C0C-51C4-4227-8ED1-09BFBC009A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88" y="4355003"/>
            <a:ext cx="8275320" cy="2497863"/>
          </a:xfrm>
          <a:prstGeom prst="rect">
            <a:avLst/>
          </a:prstGeom>
        </p:spPr>
      </p:pic>
      <p:pic>
        <p:nvPicPr>
          <p:cNvPr id="14" name="Picture 3">
            <a:extLst>
              <a:ext uri="{FF2B5EF4-FFF2-40B4-BE49-F238E27FC236}">
                <a16:creationId xmlns:a16="http://schemas.microsoft.com/office/drawing/2014/main" id="{CBD4F200-126E-4A19-A2FB-5766AA4C3F59}"/>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873892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endParaRPr lang="en-GB" altLang="en-US" dirty="0"/>
          </a:p>
        </p:txBody>
      </p:sp>
    </p:spTree>
    <p:extLst>
      <p:ext uri="{BB962C8B-B14F-4D97-AF65-F5344CB8AC3E}">
        <p14:creationId xmlns:p14="http://schemas.microsoft.com/office/powerpoint/2010/main" val="67699683"/>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05055" y="663879"/>
            <a:ext cx="4659086" cy="646582"/>
          </a:xfrm>
        </p:spPr>
        <p:txBody>
          <a:bodyPr anchor="b">
            <a:normAutofit/>
          </a:bodyPr>
          <a:lstStyle>
            <a:lvl1pPr algn="l">
              <a:defRPr sz="2800">
                <a:solidFill>
                  <a:schemeClr val="bg1"/>
                </a:solidFill>
              </a:defRPr>
            </a:lvl1pPr>
          </a:lstStyle>
          <a:p>
            <a:r>
              <a:rPr lang="en-US" dirty="0"/>
              <a:t>Click to edit title</a:t>
            </a:r>
          </a:p>
        </p:txBody>
      </p:sp>
    </p:spTree>
    <p:extLst>
      <p:ext uri="{BB962C8B-B14F-4D97-AF65-F5344CB8AC3E}">
        <p14:creationId xmlns:p14="http://schemas.microsoft.com/office/powerpoint/2010/main" val="25446700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7581" y="475989"/>
            <a:ext cx="4659086" cy="921578"/>
          </a:xfrm>
        </p:spPr>
        <p:txBody>
          <a:bodyPr anchor="b">
            <a:normAutofit/>
          </a:bodyPr>
          <a:lstStyle>
            <a:lvl1pPr algn="l">
              <a:defRPr sz="2800">
                <a:solidFill>
                  <a:schemeClr val="bg1"/>
                </a:solidFill>
              </a:defRPr>
            </a:lvl1pPr>
          </a:lstStyle>
          <a:p>
            <a:r>
              <a:rPr lang="en-US" dirty="0"/>
              <a:t>Click to edit title</a:t>
            </a:r>
          </a:p>
        </p:txBody>
      </p:sp>
      <p:sp>
        <p:nvSpPr>
          <p:cNvPr id="3" name="Subtitle 2"/>
          <p:cNvSpPr>
            <a:spLocks noGrp="1"/>
          </p:cNvSpPr>
          <p:nvPr>
            <p:ph type="subTitle" idx="1"/>
          </p:nvPr>
        </p:nvSpPr>
        <p:spPr>
          <a:xfrm>
            <a:off x="754743" y="4008438"/>
            <a:ext cx="449942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68869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chemeClr val="bg1"/>
                </a:solidFill>
                <a:latin typeface="Gill Sans MT" panose="020B0502020104020203" pitchFamily="34" charset="0"/>
              </a:defRPr>
            </a:lvl2pPr>
            <a:lvl3pPr>
              <a:defRPr>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vl5pPr>
              <a:defRPr>
                <a:solidFill>
                  <a:schemeClr val="bg1"/>
                </a:solidFill>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10186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5475514" cy="1115332"/>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2pPr>
              <a:defRPr>
                <a:solidFill>
                  <a:schemeClr val="bg1"/>
                </a:solidFill>
                <a:latin typeface="Gill Sans MT" panose="020B0502020104020203" pitchFamily="34" charset="0"/>
              </a:defRPr>
            </a:lvl2pPr>
            <a:lvl3pPr>
              <a:defRPr>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vl5pPr>
              <a:defRPr>
                <a:solidFill>
                  <a:schemeClr val="bg1"/>
                </a:solidFill>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810829" y="1690688"/>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3716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 name="Content Placeholder 3"/>
          <p:cNvSpPr>
            <a:spLocks noGrp="1"/>
          </p:cNvSpPr>
          <p:nvPr>
            <p:ph sz="half" idx="2"/>
          </p:nvPr>
        </p:nvSpPr>
        <p:spPr>
          <a:xfrm>
            <a:off x="839788" y="2505075"/>
            <a:ext cx="5157787" cy="3684588"/>
          </a:xfrm>
        </p:spPr>
        <p:txBody>
          <a:bodyPr/>
          <a:lstStyle>
            <a:lvl2pPr>
              <a:defRPr>
                <a:solidFill>
                  <a:schemeClr val="bg1"/>
                </a:solidFill>
                <a:latin typeface="Gill Sans MT" panose="020B0502020104020203" pitchFamily="34" charset="0"/>
              </a:defRPr>
            </a:lvl2pPr>
            <a:lvl3pPr>
              <a:defRPr>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vl5pPr>
              <a:defRPr>
                <a:solidFill>
                  <a:schemeClr val="bg1"/>
                </a:solidFill>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444342" y="1681163"/>
            <a:ext cx="4911046" cy="823912"/>
          </a:xfrm>
        </p:spPr>
        <p:txBody>
          <a:bodyPr anchor="b"/>
          <a:lstStyle>
            <a:lvl1pPr marL="0" indent="0">
              <a:buNone/>
              <a:defRPr sz="2400" b="1">
                <a:solidFill>
                  <a:srgbClr val="0038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 styles</a:t>
            </a:r>
          </a:p>
        </p:txBody>
      </p:sp>
      <p:sp>
        <p:nvSpPr>
          <p:cNvPr id="6" name="Content Placeholder 5"/>
          <p:cNvSpPr>
            <a:spLocks noGrp="1"/>
          </p:cNvSpPr>
          <p:nvPr>
            <p:ph sz="quarter" idx="4"/>
          </p:nvPr>
        </p:nvSpPr>
        <p:spPr>
          <a:xfrm>
            <a:off x="6444342" y="2505075"/>
            <a:ext cx="4911045" cy="3684588"/>
          </a:xfrm>
        </p:spPr>
        <p:txBody>
          <a:bodyPr/>
          <a:lstStyle>
            <a:lvl2pPr>
              <a:defRPr>
                <a:solidFill>
                  <a:srgbClr val="002B82"/>
                </a:solidFill>
                <a:latin typeface="Gill Sans MT" panose="020B0502020104020203" pitchFamily="34" charset="0"/>
              </a:defRPr>
            </a:lvl2pPr>
            <a:lvl3pPr>
              <a:defRPr>
                <a:solidFill>
                  <a:srgbClr val="002B82"/>
                </a:solidFill>
                <a:latin typeface="Gill Sans MT" panose="020B0502020104020203" pitchFamily="34" charset="0"/>
              </a:defRPr>
            </a:lvl3pPr>
            <a:lvl4pPr>
              <a:defRPr>
                <a:solidFill>
                  <a:srgbClr val="002B82"/>
                </a:solidFill>
                <a:latin typeface="Gill Sans MT" panose="020B0502020104020203" pitchFamily="34" charset="0"/>
              </a:defRPr>
            </a:lvl4pPr>
            <a:lvl5pPr>
              <a:defRPr>
                <a:solidFill>
                  <a:srgbClr val="002B82"/>
                </a:solidFill>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83282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ighlights">
    <p:spTree>
      <p:nvGrpSpPr>
        <p:cNvPr id="1" name=""/>
        <p:cNvGrpSpPr/>
        <p:nvPr/>
      </p:nvGrpSpPr>
      <p:grpSpPr>
        <a:xfrm>
          <a:off x="0" y="0"/>
          <a:ext cx="0" cy="0"/>
          <a:chOff x="0" y="0"/>
          <a:chExt cx="0" cy="0"/>
        </a:xfrm>
      </p:grpSpPr>
      <p:sp>
        <p:nvSpPr>
          <p:cNvPr id="78" name="Content Placeholder 77"/>
          <p:cNvSpPr>
            <a:spLocks noGrp="1"/>
          </p:cNvSpPr>
          <p:nvPr>
            <p:ph sz="quarter" idx="24"/>
          </p:nvPr>
        </p:nvSpPr>
        <p:spPr>
          <a:xfrm>
            <a:off x="9885564" y="330737"/>
            <a:ext cx="2139217" cy="2140162"/>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58" name="Text Placeholder 57"/>
          <p:cNvSpPr>
            <a:spLocks noGrp="1"/>
          </p:cNvSpPr>
          <p:nvPr>
            <p:ph type="body" sz="quarter" idx="13" hasCustomPrompt="1"/>
          </p:nvPr>
        </p:nvSpPr>
        <p:spPr>
          <a:xfrm>
            <a:off x="487506" y="540334"/>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487505" y="1128638"/>
            <a:ext cx="3036451" cy="343545"/>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504605" y="1962367"/>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504605" y="2546584"/>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487506" y="3440039"/>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487504" y="4063036"/>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9" name="Text Placeholder 57"/>
          <p:cNvSpPr>
            <a:spLocks noGrp="1"/>
          </p:cNvSpPr>
          <p:nvPr>
            <p:ph type="body" sz="quarter" idx="19" hasCustomPrompt="1"/>
          </p:nvPr>
        </p:nvSpPr>
        <p:spPr>
          <a:xfrm>
            <a:off x="504605" y="4862072"/>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509435" y="5433929"/>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4638205" y="350155"/>
            <a:ext cx="4995862" cy="399468"/>
          </a:xfrm>
        </p:spPr>
        <p:txBody>
          <a:bodyPr/>
          <a:lstStyle>
            <a:lvl1pPr marL="0" indent="0">
              <a:buNone/>
              <a:defRPr b="1" baseline="0">
                <a:solidFill>
                  <a:srgbClr val="133D8D"/>
                </a:solidFill>
                <a:latin typeface="Gill Sans MT" panose="020B0502020104020203" pitchFamily="34" charset="0"/>
              </a:defRPr>
            </a:lvl1pPr>
          </a:lstStyle>
          <a:p>
            <a:pPr lvl="0"/>
            <a:r>
              <a:rPr lang="en-US" dirty="0"/>
              <a:t>SLIDE TITLE</a:t>
            </a:r>
          </a:p>
        </p:txBody>
      </p:sp>
      <p:sp>
        <p:nvSpPr>
          <p:cNvPr id="74" name="Text Placeholder 73"/>
          <p:cNvSpPr>
            <a:spLocks noGrp="1"/>
          </p:cNvSpPr>
          <p:nvPr>
            <p:ph type="body" sz="quarter" idx="22" hasCustomPrompt="1"/>
          </p:nvPr>
        </p:nvSpPr>
        <p:spPr>
          <a:xfrm>
            <a:off x="4781080" y="1220496"/>
            <a:ext cx="5003800" cy="1622425"/>
          </a:xfrm>
        </p:spPr>
        <p:txBody>
          <a:bodyPr>
            <a:normAutofit/>
          </a:bodyPr>
          <a:lstStyle>
            <a:lvl1pPr>
              <a:defRPr sz="2200">
                <a:solidFill>
                  <a:srgbClr val="133D8D"/>
                </a:solidFill>
                <a:latin typeface="Gill Sans MT" panose="020B0502020104020203" pitchFamily="34" charset="0"/>
              </a:defRPr>
            </a:lvl1pPr>
            <a:lvl2pPr>
              <a:defRPr>
                <a:solidFill>
                  <a:srgbClr val="133D8D"/>
                </a:solidFill>
                <a:latin typeface="Gill Sans MT" panose="020B0502020104020203" pitchFamily="34" charset="0"/>
              </a:defRPr>
            </a:lvl2pPr>
            <a:lvl3pPr>
              <a:defRPr>
                <a:solidFill>
                  <a:srgbClr val="133D8D"/>
                </a:solidFill>
                <a:latin typeface="Gill Sans MT" panose="020B0502020104020203" pitchFamily="34" charset="0"/>
              </a:defRPr>
            </a:lvl3pPr>
            <a:lvl4pPr>
              <a:defRPr>
                <a:solidFill>
                  <a:srgbClr val="133D8D"/>
                </a:solidFill>
                <a:latin typeface="Gill Sans MT" panose="020B0502020104020203" pitchFamily="34" charset="0"/>
              </a:defRPr>
            </a:lvl4pPr>
            <a:lvl5pPr>
              <a:defRPr>
                <a:solidFill>
                  <a:srgbClr val="133D8D"/>
                </a:solidFill>
                <a:latin typeface="Gill Sans MT" panose="020B0502020104020203" pitchFamily="34" charset="0"/>
              </a:defRPr>
            </a:lvl5pPr>
          </a:lstStyle>
          <a:p>
            <a:pPr lvl="0"/>
            <a:r>
              <a:rPr lang="en-US" dirty="0"/>
              <a:t>Your first point</a:t>
            </a:r>
          </a:p>
          <a:p>
            <a:pPr lvl="0"/>
            <a:r>
              <a:rPr lang="en-US" dirty="0"/>
              <a:t>Your second point</a:t>
            </a:r>
          </a:p>
          <a:p>
            <a:pPr lvl="0"/>
            <a:r>
              <a:rPr lang="en-US" dirty="0"/>
              <a:t>Your final point</a:t>
            </a:r>
          </a:p>
        </p:txBody>
      </p:sp>
      <p:sp>
        <p:nvSpPr>
          <p:cNvPr id="76" name="Picture Placeholder 75"/>
          <p:cNvSpPr>
            <a:spLocks noGrp="1"/>
          </p:cNvSpPr>
          <p:nvPr>
            <p:ph type="pic" sz="quarter" idx="23"/>
          </p:nvPr>
        </p:nvSpPr>
        <p:spPr>
          <a:xfrm>
            <a:off x="9982200" y="438150"/>
            <a:ext cx="1952625" cy="1933575"/>
          </a:xfrm>
          <a:prstGeom prst="ellipse">
            <a:avLst/>
          </a:prstGeom>
        </p:spPr>
        <p:txBody>
          <a:bodyPr/>
          <a:lstStyle/>
          <a:p>
            <a:endParaRPr lang="en-US" dirty="0"/>
          </a:p>
        </p:txBody>
      </p:sp>
      <p:sp>
        <p:nvSpPr>
          <p:cNvPr id="82" name="Text Placeholder 81"/>
          <p:cNvSpPr>
            <a:spLocks noGrp="1"/>
          </p:cNvSpPr>
          <p:nvPr>
            <p:ph type="body" sz="quarter" idx="25" hasCustomPrompt="1"/>
          </p:nvPr>
        </p:nvSpPr>
        <p:spPr>
          <a:xfrm>
            <a:off x="4993096" y="3513528"/>
            <a:ext cx="3219920" cy="278241"/>
          </a:xfrm>
        </p:spPr>
        <p:txBody>
          <a:bodyPr>
            <a:normAutofit/>
          </a:bodyPr>
          <a:lstStyle>
            <a:lvl1pPr marL="0" indent="0">
              <a:buNone/>
              <a:defRPr sz="2000" baseline="0">
                <a:solidFill>
                  <a:srgbClr val="133D8D"/>
                </a:solidFill>
                <a:latin typeface="Gill Sans MT" panose="020B0502020104020203" pitchFamily="34" charset="0"/>
              </a:defRPr>
            </a:lvl1pPr>
          </a:lstStyle>
          <a:p>
            <a:pPr lvl="0"/>
            <a:r>
              <a:rPr lang="en-US" dirty="0"/>
              <a:t>First part here</a:t>
            </a:r>
          </a:p>
        </p:txBody>
      </p:sp>
      <p:sp>
        <p:nvSpPr>
          <p:cNvPr id="83" name="Text Placeholder 81"/>
          <p:cNvSpPr>
            <a:spLocks noGrp="1"/>
          </p:cNvSpPr>
          <p:nvPr>
            <p:ph type="body" sz="quarter" idx="26" hasCustomPrompt="1"/>
          </p:nvPr>
        </p:nvSpPr>
        <p:spPr>
          <a:xfrm>
            <a:off x="4993096" y="3757162"/>
            <a:ext cx="3219920" cy="278241"/>
          </a:xfrm>
        </p:spPr>
        <p:txBody>
          <a:bodyPr>
            <a:noAutofit/>
          </a:bodyPr>
          <a:lstStyle>
            <a:lvl1pPr marL="0" indent="0">
              <a:buNone/>
              <a:defRPr sz="1600" baseline="0">
                <a:solidFill>
                  <a:schemeClr val="accent5">
                    <a:lumMod val="75000"/>
                  </a:schemeClr>
                </a:solidFill>
                <a:latin typeface="Gill Sans MT" panose="020B0502020104020203" pitchFamily="34" charset="0"/>
              </a:defRPr>
            </a:lvl1pPr>
          </a:lstStyle>
          <a:p>
            <a:pPr lvl="0"/>
            <a:r>
              <a:rPr lang="en-US" dirty="0"/>
              <a:t>second part here</a:t>
            </a:r>
          </a:p>
        </p:txBody>
      </p:sp>
      <p:sp>
        <p:nvSpPr>
          <p:cNvPr id="107" name="Arc 12"/>
          <p:cNvSpPr/>
          <p:nvPr userDrawn="1"/>
        </p:nvSpPr>
        <p:spPr>
          <a:xfrm rot="2424855">
            <a:off x="737604" y="1291833"/>
            <a:ext cx="5938679" cy="5307268"/>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34" name="Text Placeholder 81"/>
          <p:cNvSpPr>
            <a:spLocks noGrp="1"/>
          </p:cNvSpPr>
          <p:nvPr>
            <p:ph type="body" sz="quarter" idx="27" hasCustomPrompt="1"/>
          </p:nvPr>
        </p:nvSpPr>
        <p:spPr>
          <a:xfrm>
            <a:off x="4993096" y="5051174"/>
            <a:ext cx="3219920" cy="278241"/>
          </a:xfrm>
        </p:spPr>
        <p:txBody>
          <a:bodyPr>
            <a:normAutofit/>
          </a:bodyPr>
          <a:lstStyle>
            <a:lvl1pPr marL="0" indent="0">
              <a:buNone/>
              <a:defRPr sz="2000" baseline="0">
                <a:solidFill>
                  <a:srgbClr val="133D8D"/>
                </a:solidFill>
                <a:latin typeface="Gill Sans MT" panose="020B0502020104020203" pitchFamily="34" charset="0"/>
              </a:defRPr>
            </a:lvl1pPr>
          </a:lstStyle>
          <a:p>
            <a:pPr lvl="0"/>
            <a:r>
              <a:rPr lang="en-US" dirty="0"/>
              <a:t>First part here</a:t>
            </a:r>
          </a:p>
        </p:txBody>
      </p:sp>
      <p:sp>
        <p:nvSpPr>
          <p:cNvPr id="35" name="Text Placeholder 81"/>
          <p:cNvSpPr>
            <a:spLocks noGrp="1"/>
          </p:cNvSpPr>
          <p:nvPr>
            <p:ph type="body" sz="quarter" idx="28" hasCustomPrompt="1"/>
          </p:nvPr>
        </p:nvSpPr>
        <p:spPr>
          <a:xfrm>
            <a:off x="4993096" y="5294808"/>
            <a:ext cx="3219920" cy="278241"/>
          </a:xfrm>
        </p:spPr>
        <p:txBody>
          <a:bodyPr>
            <a:noAutofit/>
          </a:bodyPr>
          <a:lstStyle>
            <a:lvl1pPr marL="0" indent="0">
              <a:buNone/>
              <a:defRPr sz="1600" baseline="0">
                <a:solidFill>
                  <a:schemeClr val="accent5">
                    <a:lumMod val="75000"/>
                  </a:schemeClr>
                </a:solidFill>
                <a:latin typeface="Gill Sans MT" panose="020B0502020104020203" pitchFamily="34" charset="0"/>
              </a:defRPr>
            </a:lvl1pPr>
          </a:lstStyle>
          <a:p>
            <a:pPr lvl="0"/>
            <a:r>
              <a:rPr lang="en-US" dirty="0"/>
              <a:t>second part here</a:t>
            </a:r>
          </a:p>
        </p:txBody>
      </p:sp>
      <p:sp>
        <p:nvSpPr>
          <p:cNvPr id="36" name="Text Placeholder 81"/>
          <p:cNvSpPr>
            <a:spLocks noGrp="1"/>
          </p:cNvSpPr>
          <p:nvPr>
            <p:ph type="body" sz="quarter" idx="29" hasCustomPrompt="1"/>
          </p:nvPr>
        </p:nvSpPr>
        <p:spPr>
          <a:xfrm>
            <a:off x="8590154" y="3513528"/>
            <a:ext cx="3219920" cy="278241"/>
          </a:xfrm>
        </p:spPr>
        <p:txBody>
          <a:bodyPr>
            <a:normAutofit/>
          </a:bodyPr>
          <a:lstStyle>
            <a:lvl1pPr marL="0" indent="0">
              <a:buNone/>
              <a:defRPr sz="2000" baseline="0">
                <a:solidFill>
                  <a:srgbClr val="133D8D"/>
                </a:solidFill>
                <a:latin typeface="Gill Sans MT" panose="020B0502020104020203" pitchFamily="34" charset="0"/>
              </a:defRPr>
            </a:lvl1pPr>
          </a:lstStyle>
          <a:p>
            <a:pPr lvl="0"/>
            <a:r>
              <a:rPr lang="en-US" dirty="0"/>
              <a:t>First part here</a:t>
            </a:r>
          </a:p>
        </p:txBody>
      </p:sp>
      <p:sp>
        <p:nvSpPr>
          <p:cNvPr id="37" name="Text Placeholder 81"/>
          <p:cNvSpPr>
            <a:spLocks noGrp="1"/>
          </p:cNvSpPr>
          <p:nvPr>
            <p:ph type="body" sz="quarter" idx="30" hasCustomPrompt="1"/>
          </p:nvPr>
        </p:nvSpPr>
        <p:spPr>
          <a:xfrm>
            <a:off x="8590154" y="3757162"/>
            <a:ext cx="3219920" cy="278241"/>
          </a:xfrm>
        </p:spPr>
        <p:txBody>
          <a:bodyPr>
            <a:noAutofit/>
          </a:bodyPr>
          <a:lstStyle>
            <a:lvl1pPr marL="0" indent="0">
              <a:buNone/>
              <a:defRPr sz="1600" baseline="0">
                <a:solidFill>
                  <a:schemeClr val="accent5">
                    <a:lumMod val="75000"/>
                  </a:schemeClr>
                </a:solidFill>
                <a:latin typeface="Gill Sans MT" panose="020B0502020104020203" pitchFamily="34" charset="0"/>
              </a:defRPr>
            </a:lvl1pPr>
          </a:lstStyle>
          <a:p>
            <a:pPr lvl="0"/>
            <a:r>
              <a:rPr lang="en-US" dirty="0"/>
              <a:t>second part here</a:t>
            </a:r>
          </a:p>
        </p:txBody>
      </p:sp>
      <p:sp>
        <p:nvSpPr>
          <p:cNvPr id="38" name="Text Placeholder 81"/>
          <p:cNvSpPr>
            <a:spLocks noGrp="1"/>
          </p:cNvSpPr>
          <p:nvPr>
            <p:ph type="body" sz="quarter" idx="31" hasCustomPrompt="1"/>
          </p:nvPr>
        </p:nvSpPr>
        <p:spPr>
          <a:xfrm>
            <a:off x="8590154" y="5010134"/>
            <a:ext cx="3219920" cy="278241"/>
          </a:xfrm>
        </p:spPr>
        <p:txBody>
          <a:bodyPr>
            <a:normAutofit/>
          </a:bodyPr>
          <a:lstStyle>
            <a:lvl1pPr marL="0" indent="0">
              <a:buNone/>
              <a:defRPr sz="2000" baseline="0">
                <a:solidFill>
                  <a:srgbClr val="133D8D"/>
                </a:solidFill>
                <a:latin typeface="Gill Sans MT" panose="020B0502020104020203" pitchFamily="34" charset="0"/>
              </a:defRPr>
            </a:lvl1pPr>
          </a:lstStyle>
          <a:p>
            <a:pPr lvl="0"/>
            <a:r>
              <a:rPr lang="en-US" dirty="0"/>
              <a:t>First part here</a:t>
            </a:r>
          </a:p>
        </p:txBody>
      </p:sp>
      <p:sp>
        <p:nvSpPr>
          <p:cNvPr id="39" name="Text Placeholder 81"/>
          <p:cNvSpPr>
            <a:spLocks noGrp="1"/>
          </p:cNvSpPr>
          <p:nvPr>
            <p:ph type="body" sz="quarter" idx="32" hasCustomPrompt="1"/>
          </p:nvPr>
        </p:nvSpPr>
        <p:spPr>
          <a:xfrm>
            <a:off x="8590154" y="5253768"/>
            <a:ext cx="3219920" cy="278241"/>
          </a:xfrm>
        </p:spPr>
        <p:txBody>
          <a:bodyPr>
            <a:noAutofit/>
          </a:bodyPr>
          <a:lstStyle>
            <a:lvl1pPr marL="0" indent="0">
              <a:buNone/>
              <a:defRPr sz="1600" baseline="0">
                <a:solidFill>
                  <a:schemeClr val="accent5">
                    <a:lumMod val="75000"/>
                  </a:schemeClr>
                </a:solidFill>
                <a:latin typeface="Gill Sans MT" panose="020B0502020104020203" pitchFamily="34" charset="0"/>
              </a:defRPr>
            </a:lvl1pPr>
          </a:lstStyle>
          <a:p>
            <a:pPr lvl="0"/>
            <a:r>
              <a:rPr lang="en-US" dirty="0"/>
              <a:t>second part here</a:t>
            </a:r>
          </a:p>
        </p:txBody>
      </p:sp>
    </p:spTree>
    <p:extLst>
      <p:ext uri="{BB962C8B-B14F-4D97-AF65-F5344CB8AC3E}">
        <p14:creationId xmlns:p14="http://schemas.microsoft.com/office/powerpoint/2010/main" val="33616366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18" name="Rectangle 17"/>
          <p:cNvSpPr/>
          <p:nvPr userDrawn="1"/>
        </p:nvSpPr>
        <p:spPr>
          <a:xfrm>
            <a:off x="-2415" y="-17794"/>
            <a:ext cx="7968095" cy="1202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7968095" y="0"/>
            <a:ext cx="4223905" cy="6858000"/>
          </a:xfrm>
          <a:prstGeom prst="rect">
            <a:avLst/>
          </a:prstGeom>
          <a:gradFill flip="none" rotWithShape="1">
            <a:gsLst>
              <a:gs pos="0">
                <a:srgbClr val="002060"/>
              </a:gs>
              <a:gs pos="50000">
                <a:srgbClr val="160054"/>
              </a:gs>
              <a:gs pos="100000">
                <a:srgbClr val="00206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1184967"/>
            <a:ext cx="7968095" cy="5739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57"/>
          <p:cNvSpPr>
            <a:spLocks noGrp="1"/>
          </p:cNvSpPr>
          <p:nvPr>
            <p:ph type="body" sz="quarter" idx="13" hasCustomPrompt="1"/>
          </p:nvPr>
        </p:nvSpPr>
        <p:spPr>
          <a:xfrm>
            <a:off x="8132607" y="688473"/>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8132606" y="1276777"/>
            <a:ext cx="3036451" cy="343545"/>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8149706" y="2110506"/>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8149706" y="2694723"/>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8132607" y="3588178"/>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8132605" y="4211175"/>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9" name="Text Placeholder 57"/>
          <p:cNvSpPr>
            <a:spLocks noGrp="1"/>
          </p:cNvSpPr>
          <p:nvPr>
            <p:ph type="body" sz="quarter" idx="19" hasCustomPrompt="1"/>
          </p:nvPr>
        </p:nvSpPr>
        <p:spPr>
          <a:xfrm>
            <a:off x="8149706" y="5010211"/>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8154536" y="5582068"/>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557175" y="364913"/>
            <a:ext cx="4995862" cy="631825"/>
          </a:xfrm>
        </p:spPr>
        <p:txBody>
          <a:bodyPr>
            <a:normAutofit/>
          </a:bodyPr>
          <a:lstStyle>
            <a:lvl1pPr marL="0" indent="0">
              <a:buNone/>
              <a:defRPr sz="2600" b="1" baseline="0">
                <a:solidFill>
                  <a:srgbClr val="133D8D"/>
                </a:solidFill>
                <a:latin typeface="Gill Sans MT" panose="020B0502020104020203" pitchFamily="34" charset="0"/>
              </a:defRPr>
            </a:lvl1pPr>
          </a:lstStyle>
          <a:p>
            <a:pPr lvl="0"/>
            <a:r>
              <a:rPr lang="en-US" dirty="0"/>
              <a:t>SLIDE TITLE</a:t>
            </a:r>
          </a:p>
        </p:txBody>
      </p:sp>
      <p:sp>
        <p:nvSpPr>
          <p:cNvPr id="3" name="Content Placeholder 2"/>
          <p:cNvSpPr>
            <a:spLocks noGrp="1"/>
          </p:cNvSpPr>
          <p:nvPr>
            <p:ph sz="quarter" idx="39" hasCustomPrompt="1"/>
          </p:nvPr>
        </p:nvSpPr>
        <p:spPr>
          <a:xfrm>
            <a:off x="557175" y="1667940"/>
            <a:ext cx="6562053" cy="4313312"/>
          </a:xfrm>
        </p:spPr>
        <p:txBody>
          <a:bodyPr/>
          <a:lstStyle>
            <a:lvl1pPr>
              <a:defRPr>
                <a:solidFill>
                  <a:srgbClr val="133D8D"/>
                </a:solidFill>
                <a:latin typeface="Gill Sans MT" panose="020B0502020104020203" pitchFamily="34" charset="0"/>
              </a:defRPr>
            </a:lvl1pPr>
            <a:lvl2pPr>
              <a:defRPr>
                <a:solidFill>
                  <a:schemeClr val="accent5">
                    <a:lumMod val="75000"/>
                  </a:schemeClr>
                </a:solidFill>
                <a:latin typeface="Gill Sans MT" panose="020B0502020104020203" pitchFamily="34" charset="0"/>
              </a:defRPr>
            </a:lvl2pPr>
            <a:lvl3pPr>
              <a:defRPr>
                <a:solidFill>
                  <a:schemeClr val="accent5">
                    <a:lumMod val="75000"/>
                  </a:schemeClr>
                </a:solidFill>
                <a:latin typeface="Gill Sans MT" panose="020B0502020104020203" pitchFamily="34" charset="0"/>
              </a:defRPr>
            </a:lvl3pPr>
            <a:lvl4pPr>
              <a:defRPr>
                <a:solidFill>
                  <a:schemeClr val="accent5">
                    <a:lumMod val="75000"/>
                  </a:schemeClr>
                </a:solidFill>
                <a:latin typeface="Gill Sans MT" panose="020B0502020104020203" pitchFamily="34" charset="0"/>
              </a:defRPr>
            </a:lvl4pPr>
            <a:lvl5pPr>
              <a:defRPr>
                <a:solidFill>
                  <a:schemeClr val="accent5">
                    <a:lumMod val="75000"/>
                  </a:schemeClr>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rc 12"/>
          <p:cNvSpPr/>
          <p:nvPr userDrawn="1"/>
        </p:nvSpPr>
        <p:spPr>
          <a:xfrm rot="2424855">
            <a:off x="8011323" y="1257862"/>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Rectangle 18"/>
          <p:cNvSpPr/>
          <p:nvPr userDrawn="1"/>
        </p:nvSpPr>
        <p:spPr>
          <a:xfrm>
            <a:off x="10877216" y="6590397"/>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27931391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333EEB23-5E8F-49BB-91C0-58F300DFD46E}"/>
              </a:ext>
            </a:extLst>
          </p:cNvPr>
          <p:cNvSpPr>
            <a:spLocks noGrp="1"/>
          </p:cNvSpPr>
          <p:nvPr>
            <p:ph type="sldNum" sz="quarter" idx="4"/>
          </p:nvPr>
        </p:nvSpPr>
        <p:spPr>
          <a:xfrm>
            <a:off x="9390343" y="63244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dirty="0"/>
          </a:p>
        </p:txBody>
      </p:sp>
      <p:sp>
        <p:nvSpPr>
          <p:cNvPr id="4" name="Title Placeholder 1">
            <a:extLst>
              <a:ext uri="{FF2B5EF4-FFF2-40B4-BE49-F238E27FC236}">
                <a16:creationId xmlns:a16="http://schemas.microsoft.com/office/drawing/2014/main" id="{F641E2C0-5F16-4E53-AAC8-4D31C8DE4813}"/>
              </a:ext>
            </a:extLst>
          </p:cNvPr>
          <p:cNvSpPr>
            <a:spLocks noGrp="1"/>
          </p:cNvSpPr>
          <p:nvPr>
            <p:ph type="title"/>
          </p:nvPr>
        </p:nvSpPr>
        <p:spPr>
          <a:xfrm>
            <a:off x="4657456" y="365126"/>
            <a:ext cx="6455712" cy="472470"/>
          </a:xfrm>
          <a:prstGeom prst="rect">
            <a:avLst/>
          </a:prstGeom>
        </p:spPr>
        <p:txBody>
          <a:bodyPr vert="horz" lIns="91440" tIns="45720" rIns="91440" bIns="45720" rtlCol="0" anchor="ctr">
            <a:normAutofit/>
          </a:bodyPr>
          <a:lstStyle/>
          <a:p>
            <a:r>
              <a:rPr lang="en-US" dirty="0"/>
              <a:t>SLIDE TITLE</a:t>
            </a:r>
          </a:p>
        </p:txBody>
      </p:sp>
      <p:sp>
        <p:nvSpPr>
          <p:cNvPr id="5" name="Text Placeholder 2">
            <a:extLst>
              <a:ext uri="{FF2B5EF4-FFF2-40B4-BE49-F238E27FC236}">
                <a16:creationId xmlns:a16="http://schemas.microsoft.com/office/drawing/2014/main" id="{67093600-FFC1-4433-962D-56EEC9BAB96E}"/>
              </a:ext>
            </a:extLst>
          </p:cNvPr>
          <p:cNvSpPr>
            <a:spLocks noGrp="1"/>
          </p:cNvSpPr>
          <p:nvPr>
            <p:ph idx="1"/>
          </p:nvPr>
        </p:nvSpPr>
        <p:spPr>
          <a:xfrm>
            <a:off x="4923040" y="1130935"/>
            <a:ext cx="6277428" cy="1670731"/>
          </a:xfrm>
          <a:prstGeom prst="rect">
            <a:avLst/>
          </a:prstGeom>
        </p:spPr>
        <p:txBody>
          <a:bodyPr vert="horz" lIns="91440" tIns="45720" rIns="91440" bIns="45720" rtlCol="0">
            <a:normAutofit/>
          </a:bodyPr>
          <a:lstStyle/>
          <a:p>
            <a:pPr lvl="0"/>
            <a:r>
              <a:rPr lang="en-US" dirty="0"/>
              <a:t>Your first point</a:t>
            </a:r>
          </a:p>
          <a:p>
            <a:pPr lvl="0"/>
            <a:r>
              <a:rPr lang="en-US" dirty="0"/>
              <a:t>Your next point</a:t>
            </a:r>
          </a:p>
          <a:p>
            <a:pPr lvl="0"/>
            <a:r>
              <a:rPr lang="en-US" dirty="0"/>
              <a:t>Your final point</a:t>
            </a:r>
          </a:p>
          <a:p>
            <a:pPr lvl="0"/>
            <a:endParaRPr lang="en-US" dirty="0"/>
          </a:p>
          <a:p>
            <a:pPr lvl="0"/>
            <a:endParaRPr lang="en-US" dirty="0"/>
          </a:p>
        </p:txBody>
      </p:sp>
    </p:spTree>
    <p:extLst>
      <p:ext uri="{BB962C8B-B14F-4D97-AF65-F5344CB8AC3E}">
        <p14:creationId xmlns:p14="http://schemas.microsoft.com/office/powerpoint/2010/main" val="1096680734"/>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613DDBA-30D5-4552-8EAC-0E011B81BEA3}"/>
              </a:ext>
            </a:extLst>
          </p:cNvPr>
          <p:cNvSpPr>
            <a:spLocks noGrp="1"/>
          </p:cNvSpPr>
          <p:nvPr>
            <p:ph type="sldNum" sz="quarter" idx="4"/>
          </p:nvPr>
        </p:nvSpPr>
        <p:spPr>
          <a:xfrm>
            <a:off x="9319437" y="638197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dirty="0"/>
          </a:p>
        </p:txBody>
      </p:sp>
    </p:spTree>
    <p:extLst>
      <p:ext uri="{BB962C8B-B14F-4D97-AF65-F5344CB8AC3E}">
        <p14:creationId xmlns:p14="http://schemas.microsoft.com/office/powerpoint/2010/main" val="2169473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resenter Information Slide">
    <p:spTree>
      <p:nvGrpSpPr>
        <p:cNvPr id="1" name=""/>
        <p:cNvGrpSpPr/>
        <p:nvPr/>
      </p:nvGrpSpPr>
      <p:grpSpPr>
        <a:xfrm>
          <a:off x="0" y="0"/>
          <a:ext cx="0" cy="0"/>
          <a:chOff x="0" y="0"/>
          <a:chExt cx="0" cy="0"/>
        </a:xfrm>
      </p:grpSpPr>
      <p:sp>
        <p:nvSpPr>
          <p:cNvPr id="12" name="Rectangle 11"/>
          <p:cNvSpPr/>
          <p:nvPr userDrawn="1"/>
        </p:nvSpPr>
        <p:spPr>
          <a:xfrm rot="10800000">
            <a:off x="9186530" y="0"/>
            <a:ext cx="300547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ontent Placeholder 77"/>
          <p:cNvSpPr>
            <a:spLocks noGrp="1"/>
          </p:cNvSpPr>
          <p:nvPr>
            <p:ph sz="quarter" idx="24"/>
          </p:nvPr>
        </p:nvSpPr>
        <p:spPr>
          <a:xfrm>
            <a:off x="6562925" y="622696"/>
            <a:ext cx="3424790" cy="3426303"/>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10" name="Picture Placeholder 75"/>
          <p:cNvSpPr>
            <a:spLocks noGrp="1"/>
          </p:cNvSpPr>
          <p:nvPr>
            <p:ph type="pic" sz="quarter" idx="23"/>
          </p:nvPr>
        </p:nvSpPr>
        <p:spPr>
          <a:xfrm>
            <a:off x="6719057" y="794767"/>
            <a:ext cx="3112525" cy="3082160"/>
          </a:xfrm>
          <a:prstGeom prst="ellipse">
            <a:avLst/>
          </a:prstGeom>
        </p:spPr>
        <p:txBody>
          <a:bodyPr/>
          <a:lstStyle/>
          <a:p>
            <a:endParaRPr lang="en-US"/>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7525" y="6160641"/>
            <a:ext cx="1993044" cy="354694"/>
          </a:xfrm>
          <a:prstGeom prst="rect">
            <a:avLst/>
          </a:prstGeom>
        </p:spPr>
      </p:pic>
      <p:sp>
        <p:nvSpPr>
          <p:cNvPr id="13" name="Rectangle 12"/>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Picture 2" descr="A picture containing grass, field&#10;&#10;Description automatically generated">
            <a:extLst>
              <a:ext uri="{FF2B5EF4-FFF2-40B4-BE49-F238E27FC236}">
                <a16:creationId xmlns:a16="http://schemas.microsoft.com/office/drawing/2014/main" id="{AB131C0C-51C4-4227-8ED1-09BFBC009A0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4495811"/>
            <a:ext cx="9186530" cy="2357055"/>
          </a:xfrm>
          <a:prstGeom prst="rect">
            <a:avLst/>
          </a:prstGeom>
        </p:spPr>
      </p:pic>
      <p:sp>
        <p:nvSpPr>
          <p:cNvPr id="16" name="Rectangle 15">
            <a:extLst>
              <a:ext uri="{FF2B5EF4-FFF2-40B4-BE49-F238E27FC236}">
                <a16:creationId xmlns:a16="http://schemas.microsoft.com/office/drawing/2014/main" id="{883D1009-79BC-4F2F-BE90-86AB782E1A4A}"/>
              </a:ext>
            </a:extLst>
          </p:cNvPr>
          <p:cNvSpPr/>
          <p:nvPr userDrawn="1"/>
        </p:nvSpPr>
        <p:spPr>
          <a:xfrm>
            <a:off x="-1" y="4505266"/>
            <a:ext cx="9186531" cy="2357055"/>
          </a:xfrm>
          <a:prstGeom prst="rect">
            <a:avLst/>
          </a:prstGeom>
          <a:gradFill flip="none" rotWithShape="1">
            <a:gsLst>
              <a:gs pos="0">
                <a:schemeClr val="accent1">
                  <a:shade val="30000"/>
                  <a:satMod val="115000"/>
                  <a:alpha val="53000"/>
                </a:schemeClr>
              </a:gs>
              <a:gs pos="50000">
                <a:schemeClr val="accent1">
                  <a:shade val="67500"/>
                  <a:satMod val="115000"/>
                  <a:alpha val="52000"/>
                </a:schemeClr>
              </a:gs>
              <a:gs pos="100000">
                <a:schemeClr val="accent1">
                  <a:shade val="100000"/>
                  <a:satMod val="115000"/>
                  <a:alpha val="5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999864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013" y="232587"/>
            <a:ext cx="8488135" cy="1143000"/>
          </a:xfrm>
        </p:spPr>
        <p:txBody>
          <a:bodyPr/>
          <a:lstStyle>
            <a:lvl1pPr algn="l">
              <a:defRPr sz="4800" baseline="0"/>
            </a:lvl1pPr>
          </a:lstStyle>
          <a:p>
            <a:r>
              <a:rPr lang="en-US" dirty="0"/>
              <a:t>Content Layout</a:t>
            </a:r>
          </a:p>
        </p:txBody>
      </p:sp>
      <p:sp>
        <p:nvSpPr>
          <p:cNvPr id="3" name="Content Placeholder 2"/>
          <p:cNvSpPr>
            <a:spLocks noGrp="1"/>
          </p:cNvSpPr>
          <p:nvPr>
            <p:ph idx="1" hasCustomPrompt="1"/>
          </p:nvPr>
        </p:nvSpPr>
        <p:spPr>
          <a:xfrm>
            <a:off x="630767" y="1606549"/>
            <a:ext cx="9586384" cy="4572000"/>
          </a:xfrm>
        </p:spPr>
        <p:txBody>
          <a:bodyPr/>
          <a:lstStyle>
            <a:lvl1pPr>
              <a:buFont typeface="Arial" pitchFamily="34" charset="0"/>
              <a:buNone/>
              <a:defRPr/>
            </a:lvl1pPr>
            <a:lvl2pPr>
              <a:buFont typeface="Arial" pitchFamily="34" charset="0"/>
              <a:buChar char="•"/>
              <a:defRPr/>
            </a:lvl2pPr>
            <a:lvl3pPr>
              <a:buFont typeface="Arial" pitchFamily="34" charset="0"/>
              <a:buChar char="~"/>
              <a:defRPr/>
            </a:lvl3pPr>
            <a:lvl4pPr>
              <a:buFont typeface="Arial" pitchFamily="34" charset="0"/>
              <a:buChar char="−"/>
              <a:defRPr/>
            </a:lvl4pPr>
          </a:lstStyle>
          <a:p>
            <a:pPr lvl="0"/>
            <a:r>
              <a:rPr lang="en-US" dirty="0"/>
              <a:t>Content here</a:t>
            </a:r>
          </a:p>
          <a:p>
            <a:pPr lvl="1"/>
            <a:r>
              <a:rPr lang="en-US" dirty="0"/>
              <a:t>Bulleted information</a:t>
            </a:r>
          </a:p>
          <a:p>
            <a:pPr lvl="2"/>
            <a:r>
              <a:rPr lang="en-US" dirty="0"/>
              <a:t>Sub-bulleted information</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2188A04A-1F4B-4598-A55F-31A2EC2DA992}"/>
              </a:ext>
            </a:extLst>
          </p:cNvPr>
          <p:cNvSpPr>
            <a:spLocks noGrp="1"/>
          </p:cNvSpPr>
          <p:nvPr>
            <p:ph type="sldNum" sz="quarter" idx="4"/>
          </p:nvPr>
        </p:nvSpPr>
        <p:spPr>
          <a:xfrm>
            <a:off x="9376151" y="632446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71A27A6-876E-4098-B273-2B31E5164233}" type="slidenum">
              <a:rPr lang="en-US" smtClean="0"/>
              <a:t>‹#›</a:t>
            </a:fld>
            <a:endParaRPr lang="en-US"/>
          </a:p>
        </p:txBody>
      </p:sp>
    </p:spTree>
    <p:extLst>
      <p:ext uri="{BB962C8B-B14F-4D97-AF65-F5344CB8AC3E}">
        <p14:creationId xmlns:p14="http://schemas.microsoft.com/office/powerpoint/2010/main" val="1815740038"/>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Image 1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3976" y="314011"/>
            <a:ext cx="1939925" cy="6270627"/>
          </a:xfrm>
          <a:custGeom>
            <a:avLst/>
            <a:gdLst>
              <a:gd name="connsiteX0" fmla="*/ 1581205 w 1939925"/>
              <a:gd name="connsiteY0" fmla="*/ 4837113 h 6270626"/>
              <a:gd name="connsiteX1" fmla="*/ 1585967 w 1939925"/>
              <a:gd name="connsiteY1" fmla="*/ 4837113 h 6270626"/>
              <a:gd name="connsiteX2" fmla="*/ 1865638 w 1939925"/>
              <a:gd name="connsiteY2" fmla="*/ 4837113 h 6270626"/>
              <a:gd name="connsiteX3" fmla="*/ 1871034 w 1939925"/>
              <a:gd name="connsiteY3" fmla="*/ 4837113 h 6270626"/>
              <a:gd name="connsiteX4" fmla="*/ 1876431 w 1939925"/>
              <a:gd name="connsiteY4" fmla="*/ 4838066 h 6270626"/>
              <a:gd name="connsiteX5" fmla="*/ 1881193 w 1939925"/>
              <a:gd name="connsiteY5" fmla="*/ 4838701 h 6270626"/>
              <a:gd name="connsiteX6" fmla="*/ 1885637 w 1939925"/>
              <a:gd name="connsiteY6" fmla="*/ 4840289 h 6270626"/>
              <a:gd name="connsiteX7" fmla="*/ 1889764 w 1939925"/>
              <a:gd name="connsiteY7" fmla="*/ 4841877 h 6270626"/>
              <a:gd name="connsiteX8" fmla="*/ 1893256 w 1939925"/>
              <a:gd name="connsiteY8" fmla="*/ 4844101 h 6270626"/>
              <a:gd name="connsiteX9" fmla="*/ 1896748 w 1939925"/>
              <a:gd name="connsiteY9" fmla="*/ 4846642 h 6270626"/>
              <a:gd name="connsiteX10" fmla="*/ 1899922 w 1939925"/>
              <a:gd name="connsiteY10" fmla="*/ 4849818 h 6270626"/>
              <a:gd name="connsiteX11" fmla="*/ 1902779 w 1939925"/>
              <a:gd name="connsiteY11" fmla="*/ 4853312 h 6270626"/>
              <a:gd name="connsiteX12" fmla="*/ 1904684 w 1939925"/>
              <a:gd name="connsiteY12" fmla="*/ 4856807 h 6270626"/>
              <a:gd name="connsiteX13" fmla="*/ 1906588 w 1939925"/>
              <a:gd name="connsiteY13" fmla="*/ 4860936 h 6270626"/>
              <a:gd name="connsiteX14" fmla="*/ 1908493 w 1939925"/>
              <a:gd name="connsiteY14" fmla="*/ 4865700 h 6270626"/>
              <a:gd name="connsiteX15" fmla="*/ 1909763 w 1939925"/>
              <a:gd name="connsiteY15" fmla="*/ 4870465 h 6270626"/>
              <a:gd name="connsiteX16" fmla="*/ 1910715 w 1939925"/>
              <a:gd name="connsiteY16" fmla="*/ 4875865 h 6270626"/>
              <a:gd name="connsiteX17" fmla="*/ 1911033 w 1939925"/>
              <a:gd name="connsiteY17" fmla="*/ 4881900 h 6270626"/>
              <a:gd name="connsiteX18" fmla="*/ 1911350 w 1939925"/>
              <a:gd name="connsiteY18" fmla="*/ 4887618 h 6270626"/>
              <a:gd name="connsiteX19" fmla="*/ 1911350 w 1939925"/>
              <a:gd name="connsiteY19" fmla="*/ 6212180 h 6270626"/>
              <a:gd name="connsiteX20" fmla="*/ 1911033 w 1939925"/>
              <a:gd name="connsiteY20" fmla="*/ 6220121 h 6270626"/>
              <a:gd name="connsiteX21" fmla="*/ 1910715 w 1939925"/>
              <a:gd name="connsiteY21" fmla="*/ 6227426 h 6270626"/>
              <a:gd name="connsiteX22" fmla="*/ 1909763 w 1939925"/>
              <a:gd name="connsiteY22" fmla="*/ 6234097 h 6270626"/>
              <a:gd name="connsiteX23" fmla="*/ 1908493 w 1939925"/>
              <a:gd name="connsiteY23" fmla="*/ 6240132 h 6270626"/>
              <a:gd name="connsiteX24" fmla="*/ 1906588 w 1939925"/>
              <a:gd name="connsiteY24" fmla="*/ 6245532 h 6270626"/>
              <a:gd name="connsiteX25" fmla="*/ 1904684 w 1939925"/>
              <a:gd name="connsiteY25" fmla="*/ 6250297 h 6270626"/>
              <a:gd name="connsiteX26" fmla="*/ 1902779 w 1939925"/>
              <a:gd name="connsiteY26" fmla="*/ 6254426 h 6270626"/>
              <a:gd name="connsiteX27" fmla="*/ 1899922 w 1939925"/>
              <a:gd name="connsiteY27" fmla="*/ 6257920 h 6270626"/>
              <a:gd name="connsiteX28" fmla="*/ 1896748 w 1939925"/>
              <a:gd name="connsiteY28" fmla="*/ 6260779 h 6270626"/>
              <a:gd name="connsiteX29" fmla="*/ 1892938 w 1939925"/>
              <a:gd name="connsiteY29" fmla="*/ 6263638 h 6270626"/>
              <a:gd name="connsiteX30" fmla="*/ 1888494 w 1939925"/>
              <a:gd name="connsiteY30" fmla="*/ 6265543 h 6270626"/>
              <a:gd name="connsiteX31" fmla="*/ 1883415 w 1939925"/>
              <a:gd name="connsiteY31" fmla="*/ 6267449 h 6270626"/>
              <a:gd name="connsiteX32" fmla="*/ 1878018 w 1939925"/>
              <a:gd name="connsiteY32" fmla="*/ 6268720 h 6270626"/>
              <a:gd name="connsiteX33" fmla="*/ 1872304 w 1939925"/>
              <a:gd name="connsiteY33" fmla="*/ 6269991 h 6270626"/>
              <a:gd name="connsiteX34" fmla="*/ 1865003 w 1939925"/>
              <a:gd name="connsiteY34" fmla="*/ 6270308 h 6270626"/>
              <a:gd name="connsiteX35" fmla="*/ 1858019 w 1939925"/>
              <a:gd name="connsiteY35" fmla="*/ 6270626 h 6270626"/>
              <a:gd name="connsiteX36" fmla="*/ 1662472 w 1939925"/>
              <a:gd name="connsiteY36" fmla="*/ 6270626 h 6270626"/>
              <a:gd name="connsiteX37" fmla="*/ 1656440 w 1939925"/>
              <a:gd name="connsiteY37" fmla="*/ 6270308 h 6270626"/>
              <a:gd name="connsiteX38" fmla="*/ 1650726 w 1939925"/>
              <a:gd name="connsiteY38" fmla="*/ 6269355 h 6270626"/>
              <a:gd name="connsiteX39" fmla="*/ 1644694 w 1939925"/>
              <a:gd name="connsiteY39" fmla="*/ 6267767 h 6270626"/>
              <a:gd name="connsiteX40" fmla="*/ 1638346 w 1939925"/>
              <a:gd name="connsiteY40" fmla="*/ 6265543 h 6270626"/>
              <a:gd name="connsiteX41" fmla="*/ 1631997 w 1939925"/>
              <a:gd name="connsiteY41" fmla="*/ 6262685 h 6270626"/>
              <a:gd name="connsiteX42" fmla="*/ 1625965 w 1939925"/>
              <a:gd name="connsiteY42" fmla="*/ 6259191 h 6270626"/>
              <a:gd name="connsiteX43" fmla="*/ 1619299 w 1939925"/>
              <a:gd name="connsiteY43" fmla="*/ 6255061 h 6270626"/>
              <a:gd name="connsiteX44" fmla="*/ 1612632 w 1939925"/>
              <a:gd name="connsiteY44" fmla="*/ 6250297 h 6270626"/>
              <a:gd name="connsiteX45" fmla="*/ 1605331 w 1939925"/>
              <a:gd name="connsiteY45" fmla="*/ 6244262 h 6270626"/>
              <a:gd name="connsiteX46" fmla="*/ 1596760 w 1939925"/>
              <a:gd name="connsiteY46" fmla="*/ 6236638 h 6270626"/>
              <a:gd name="connsiteX47" fmla="*/ 1587554 w 1939925"/>
              <a:gd name="connsiteY47" fmla="*/ 6227109 h 6270626"/>
              <a:gd name="connsiteX48" fmla="*/ 1576761 w 1939925"/>
              <a:gd name="connsiteY48" fmla="*/ 6215992 h 6270626"/>
              <a:gd name="connsiteX49" fmla="*/ 1565015 w 1939925"/>
              <a:gd name="connsiteY49" fmla="*/ 6203286 h 6270626"/>
              <a:gd name="connsiteX50" fmla="*/ 1551682 w 1939925"/>
              <a:gd name="connsiteY50" fmla="*/ 6188357 h 6270626"/>
              <a:gd name="connsiteX51" fmla="*/ 1537715 w 1939925"/>
              <a:gd name="connsiteY51" fmla="*/ 6171840 h 6270626"/>
              <a:gd name="connsiteX52" fmla="*/ 1522477 w 1939925"/>
              <a:gd name="connsiteY52" fmla="*/ 6153734 h 6270626"/>
              <a:gd name="connsiteX53" fmla="*/ 1095193 w 1939925"/>
              <a:gd name="connsiteY53" fmla="*/ 5680767 h 6270626"/>
              <a:gd name="connsiteX54" fmla="*/ 1059957 w 1939925"/>
              <a:gd name="connsiteY54" fmla="*/ 5640109 h 6270626"/>
              <a:gd name="connsiteX55" fmla="*/ 1026625 w 1939925"/>
              <a:gd name="connsiteY55" fmla="*/ 5602627 h 6270626"/>
              <a:gd name="connsiteX56" fmla="*/ 994880 w 1939925"/>
              <a:gd name="connsiteY56" fmla="*/ 5567369 h 6270626"/>
              <a:gd name="connsiteX57" fmla="*/ 965040 w 1939925"/>
              <a:gd name="connsiteY57" fmla="*/ 5534652 h 6270626"/>
              <a:gd name="connsiteX58" fmla="*/ 937104 w 1939925"/>
              <a:gd name="connsiteY58" fmla="*/ 5504794 h 6270626"/>
              <a:gd name="connsiteX59" fmla="*/ 911074 w 1939925"/>
              <a:gd name="connsiteY59" fmla="*/ 5477794 h 6270626"/>
              <a:gd name="connsiteX60" fmla="*/ 886630 w 1939925"/>
              <a:gd name="connsiteY60" fmla="*/ 5453654 h 6270626"/>
              <a:gd name="connsiteX61" fmla="*/ 864409 w 1939925"/>
              <a:gd name="connsiteY61" fmla="*/ 5432054 h 6270626"/>
              <a:gd name="connsiteX62" fmla="*/ 842823 w 1939925"/>
              <a:gd name="connsiteY62" fmla="*/ 5412360 h 6270626"/>
              <a:gd name="connsiteX63" fmla="*/ 822506 w 1939925"/>
              <a:gd name="connsiteY63" fmla="*/ 5394255 h 6270626"/>
              <a:gd name="connsiteX64" fmla="*/ 812030 w 1939925"/>
              <a:gd name="connsiteY64" fmla="*/ 5385679 h 6270626"/>
              <a:gd name="connsiteX65" fmla="*/ 802507 w 1939925"/>
              <a:gd name="connsiteY65" fmla="*/ 5377738 h 6270626"/>
              <a:gd name="connsiteX66" fmla="*/ 792666 w 1939925"/>
              <a:gd name="connsiteY66" fmla="*/ 5370114 h 6270626"/>
              <a:gd name="connsiteX67" fmla="*/ 783143 w 1939925"/>
              <a:gd name="connsiteY67" fmla="*/ 5362808 h 6270626"/>
              <a:gd name="connsiteX68" fmla="*/ 773619 w 1939925"/>
              <a:gd name="connsiteY68" fmla="*/ 5355820 h 6270626"/>
              <a:gd name="connsiteX69" fmla="*/ 764731 w 1939925"/>
              <a:gd name="connsiteY69" fmla="*/ 5349467 h 6270626"/>
              <a:gd name="connsiteX70" fmla="*/ 755842 w 1939925"/>
              <a:gd name="connsiteY70" fmla="*/ 5343432 h 6270626"/>
              <a:gd name="connsiteX71" fmla="*/ 746636 w 1939925"/>
              <a:gd name="connsiteY71" fmla="*/ 5337715 h 6270626"/>
              <a:gd name="connsiteX72" fmla="*/ 738065 w 1939925"/>
              <a:gd name="connsiteY72" fmla="*/ 5332315 h 6270626"/>
              <a:gd name="connsiteX73" fmla="*/ 729494 w 1939925"/>
              <a:gd name="connsiteY73" fmla="*/ 5327233 h 6270626"/>
              <a:gd name="connsiteX74" fmla="*/ 721240 w 1939925"/>
              <a:gd name="connsiteY74" fmla="*/ 5323103 h 6270626"/>
              <a:gd name="connsiteX75" fmla="*/ 712987 w 1939925"/>
              <a:gd name="connsiteY75" fmla="*/ 5318656 h 6270626"/>
              <a:gd name="connsiteX76" fmla="*/ 704733 w 1939925"/>
              <a:gd name="connsiteY76" fmla="*/ 5314845 h 6270626"/>
              <a:gd name="connsiteX77" fmla="*/ 696479 w 1939925"/>
              <a:gd name="connsiteY77" fmla="*/ 5311033 h 6270626"/>
              <a:gd name="connsiteX78" fmla="*/ 688226 w 1939925"/>
              <a:gd name="connsiteY78" fmla="*/ 5308174 h 6270626"/>
              <a:gd name="connsiteX79" fmla="*/ 679972 w 1939925"/>
              <a:gd name="connsiteY79" fmla="*/ 5304998 h 6270626"/>
              <a:gd name="connsiteX80" fmla="*/ 671401 w 1939925"/>
              <a:gd name="connsiteY80" fmla="*/ 5301821 h 6270626"/>
              <a:gd name="connsiteX81" fmla="*/ 662830 w 1939925"/>
              <a:gd name="connsiteY81" fmla="*/ 5299280 h 6270626"/>
              <a:gd name="connsiteX82" fmla="*/ 654259 w 1939925"/>
              <a:gd name="connsiteY82" fmla="*/ 5297057 h 6270626"/>
              <a:gd name="connsiteX83" fmla="*/ 645053 w 1939925"/>
              <a:gd name="connsiteY83" fmla="*/ 5294833 h 6270626"/>
              <a:gd name="connsiteX84" fmla="*/ 636482 w 1939925"/>
              <a:gd name="connsiteY84" fmla="*/ 5293245 h 6270626"/>
              <a:gd name="connsiteX85" fmla="*/ 627593 w 1939925"/>
              <a:gd name="connsiteY85" fmla="*/ 5291339 h 6270626"/>
              <a:gd name="connsiteX86" fmla="*/ 618387 w 1939925"/>
              <a:gd name="connsiteY86" fmla="*/ 5290069 h 6270626"/>
              <a:gd name="connsiteX87" fmla="*/ 609499 w 1939925"/>
              <a:gd name="connsiteY87" fmla="*/ 5288798 h 6270626"/>
              <a:gd name="connsiteX88" fmla="*/ 599975 w 1939925"/>
              <a:gd name="connsiteY88" fmla="*/ 5288163 h 6270626"/>
              <a:gd name="connsiteX89" fmla="*/ 590452 w 1939925"/>
              <a:gd name="connsiteY89" fmla="*/ 5287210 h 6270626"/>
              <a:gd name="connsiteX90" fmla="*/ 581246 w 1939925"/>
              <a:gd name="connsiteY90" fmla="*/ 5286892 h 6270626"/>
              <a:gd name="connsiteX91" fmla="*/ 571723 w 1939925"/>
              <a:gd name="connsiteY91" fmla="*/ 5286892 h 6270626"/>
              <a:gd name="connsiteX92" fmla="*/ 557755 w 1939925"/>
              <a:gd name="connsiteY92" fmla="*/ 5287210 h 6270626"/>
              <a:gd name="connsiteX93" fmla="*/ 543787 w 1939925"/>
              <a:gd name="connsiteY93" fmla="*/ 5288163 h 6270626"/>
              <a:gd name="connsiteX94" fmla="*/ 530455 w 1939925"/>
              <a:gd name="connsiteY94" fmla="*/ 5289751 h 6270626"/>
              <a:gd name="connsiteX95" fmla="*/ 517757 w 1939925"/>
              <a:gd name="connsiteY95" fmla="*/ 5291974 h 6270626"/>
              <a:gd name="connsiteX96" fmla="*/ 505059 w 1939925"/>
              <a:gd name="connsiteY96" fmla="*/ 5294833 h 6270626"/>
              <a:gd name="connsiteX97" fmla="*/ 492678 w 1939925"/>
              <a:gd name="connsiteY97" fmla="*/ 5298327 h 6270626"/>
              <a:gd name="connsiteX98" fmla="*/ 480933 w 1939925"/>
              <a:gd name="connsiteY98" fmla="*/ 5302139 h 6270626"/>
              <a:gd name="connsiteX99" fmla="*/ 469505 w 1939925"/>
              <a:gd name="connsiteY99" fmla="*/ 5306904 h 6270626"/>
              <a:gd name="connsiteX100" fmla="*/ 458077 w 1939925"/>
              <a:gd name="connsiteY100" fmla="*/ 5312304 h 6270626"/>
              <a:gd name="connsiteX101" fmla="*/ 447601 w 1939925"/>
              <a:gd name="connsiteY101" fmla="*/ 5318339 h 6270626"/>
              <a:gd name="connsiteX102" fmla="*/ 436808 w 1939925"/>
              <a:gd name="connsiteY102" fmla="*/ 5325009 h 6270626"/>
              <a:gd name="connsiteX103" fmla="*/ 426649 w 1939925"/>
              <a:gd name="connsiteY103" fmla="*/ 5331997 h 6270626"/>
              <a:gd name="connsiteX104" fmla="*/ 416808 w 1939925"/>
              <a:gd name="connsiteY104" fmla="*/ 5339938 h 6270626"/>
              <a:gd name="connsiteX105" fmla="*/ 407920 w 1939925"/>
              <a:gd name="connsiteY105" fmla="*/ 5348197 h 6270626"/>
              <a:gd name="connsiteX106" fmla="*/ 398714 w 1939925"/>
              <a:gd name="connsiteY106" fmla="*/ 5357408 h 6270626"/>
              <a:gd name="connsiteX107" fmla="*/ 390143 w 1939925"/>
              <a:gd name="connsiteY107" fmla="*/ 5366938 h 6270626"/>
              <a:gd name="connsiteX108" fmla="*/ 381889 w 1939925"/>
              <a:gd name="connsiteY108" fmla="*/ 5377102 h 6270626"/>
              <a:gd name="connsiteX109" fmla="*/ 374588 w 1939925"/>
              <a:gd name="connsiteY109" fmla="*/ 5387584 h 6270626"/>
              <a:gd name="connsiteX110" fmla="*/ 366969 w 1939925"/>
              <a:gd name="connsiteY110" fmla="*/ 5398702 h 6270626"/>
              <a:gd name="connsiteX111" fmla="*/ 360938 w 1939925"/>
              <a:gd name="connsiteY111" fmla="*/ 5409502 h 6270626"/>
              <a:gd name="connsiteX112" fmla="*/ 354589 w 1939925"/>
              <a:gd name="connsiteY112" fmla="*/ 5420937 h 6270626"/>
              <a:gd name="connsiteX113" fmla="*/ 348875 w 1939925"/>
              <a:gd name="connsiteY113" fmla="*/ 5433007 h 6270626"/>
              <a:gd name="connsiteX114" fmla="*/ 343796 w 1939925"/>
              <a:gd name="connsiteY114" fmla="*/ 5444760 h 6270626"/>
              <a:gd name="connsiteX115" fmla="*/ 339669 w 1939925"/>
              <a:gd name="connsiteY115" fmla="*/ 5457465 h 6270626"/>
              <a:gd name="connsiteX116" fmla="*/ 335542 w 1939925"/>
              <a:gd name="connsiteY116" fmla="*/ 5470489 h 6270626"/>
              <a:gd name="connsiteX117" fmla="*/ 332050 w 1939925"/>
              <a:gd name="connsiteY117" fmla="*/ 5483194 h 6270626"/>
              <a:gd name="connsiteX118" fmla="*/ 329510 w 1939925"/>
              <a:gd name="connsiteY118" fmla="*/ 5497170 h 6270626"/>
              <a:gd name="connsiteX119" fmla="*/ 326971 w 1939925"/>
              <a:gd name="connsiteY119" fmla="*/ 5510829 h 6270626"/>
              <a:gd name="connsiteX120" fmla="*/ 325066 w 1939925"/>
              <a:gd name="connsiteY120" fmla="*/ 5524805 h 6270626"/>
              <a:gd name="connsiteX121" fmla="*/ 323796 w 1939925"/>
              <a:gd name="connsiteY121" fmla="*/ 5539417 h 6270626"/>
              <a:gd name="connsiteX122" fmla="*/ 323161 w 1939925"/>
              <a:gd name="connsiteY122" fmla="*/ 5554028 h 6270626"/>
              <a:gd name="connsiteX123" fmla="*/ 322844 w 1939925"/>
              <a:gd name="connsiteY123" fmla="*/ 5569275 h 6270626"/>
              <a:gd name="connsiteX124" fmla="*/ 323161 w 1939925"/>
              <a:gd name="connsiteY124" fmla="*/ 5582616 h 6270626"/>
              <a:gd name="connsiteX125" fmla="*/ 323796 w 1939925"/>
              <a:gd name="connsiteY125" fmla="*/ 5595321 h 6270626"/>
              <a:gd name="connsiteX126" fmla="*/ 325066 w 1939925"/>
              <a:gd name="connsiteY126" fmla="*/ 5608345 h 6270626"/>
              <a:gd name="connsiteX127" fmla="*/ 326653 w 1939925"/>
              <a:gd name="connsiteY127" fmla="*/ 5621368 h 6270626"/>
              <a:gd name="connsiteX128" fmla="*/ 328876 w 1939925"/>
              <a:gd name="connsiteY128" fmla="*/ 5634391 h 6270626"/>
              <a:gd name="connsiteX129" fmla="*/ 331415 w 1939925"/>
              <a:gd name="connsiteY129" fmla="*/ 5646779 h 6270626"/>
              <a:gd name="connsiteX130" fmla="*/ 334907 w 1939925"/>
              <a:gd name="connsiteY130" fmla="*/ 5659485 h 6270626"/>
              <a:gd name="connsiteX131" fmla="*/ 338399 w 1939925"/>
              <a:gd name="connsiteY131" fmla="*/ 5671555 h 6270626"/>
              <a:gd name="connsiteX132" fmla="*/ 342208 w 1939925"/>
              <a:gd name="connsiteY132" fmla="*/ 5683943 h 6270626"/>
              <a:gd name="connsiteX133" fmla="*/ 346970 w 1939925"/>
              <a:gd name="connsiteY133" fmla="*/ 5696331 h 6270626"/>
              <a:gd name="connsiteX134" fmla="*/ 352049 w 1939925"/>
              <a:gd name="connsiteY134" fmla="*/ 5708084 h 6270626"/>
              <a:gd name="connsiteX135" fmla="*/ 357763 w 1939925"/>
              <a:gd name="connsiteY135" fmla="*/ 5719837 h 6270626"/>
              <a:gd name="connsiteX136" fmla="*/ 363795 w 1939925"/>
              <a:gd name="connsiteY136" fmla="*/ 5731589 h 6270626"/>
              <a:gd name="connsiteX137" fmla="*/ 370461 w 1939925"/>
              <a:gd name="connsiteY137" fmla="*/ 5743342 h 6270626"/>
              <a:gd name="connsiteX138" fmla="*/ 377762 w 1939925"/>
              <a:gd name="connsiteY138" fmla="*/ 5754777 h 6270626"/>
              <a:gd name="connsiteX139" fmla="*/ 385064 w 1939925"/>
              <a:gd name="connsiteY139" fmla="*/ 5765895 h 6270626"/>
              <a:gd name="connsiteX140" fmla="*/ 393317 w 1939925"/>
              <a:gd name="connsiteY140" fmla="*/ 5777330 h 6270626"/>
              <a:gd name="connsiteX141" fmla="*/ 401888 w 1939925"/>
              <a:gd name="connsiteY141" fmla="*/ 5788447 h 6270626"/>
              <a:gd name="connsiteX142" fmla="*/ 411412 w 1939925"/>
              <a:gd name="connsiteY142" fmla="*/ 5799882 h 6270626"/>
              <a:gd name="connsiteX143" fmla="*/ 421253 w 1939925"/>
              <a:gd name="connsiteY143" fmla="*/ 5810682 h 6270626"/>
              <a:gd name="connsiteX144" fmla="*/ 431728 w 1939925"/>
              <a:gd name="connsiteY144" fmla="*/ 5821799 h 6270626"/>
              <a:gd name="connsiteX145" fmla="*/ 443157 w 1939925"/>
              <a:gd name="connsiteY145" fmla="*/ 5832599 h 6270626"/>
              <a:gd name="connsiteX146" fmla="*/ 454902 w 1939925"/>
              <a:gd name="connsiteY146" fmla="*/ 5843717 h 6270626"/>
              <a:gd name="connsiteX147" fmla="*/ 467600 w 1939925"/>
              <a:gd name="connsiteY147" fmla="*/ 5854516 h 6270626"/>
              <a:gd name="connsiteX148" fmla="*/ 480298 w 1939925"/>
              <a:gd name="connsiteY148" fmla="*/ 5865634 h 6270626"/>
              <a:gd name="connsiteX149" fmla="*/ 494266 w 1939925"/>
              <a:gd name="connsiteY149" fmla="*/ 5876116 h 6270626"/>
              <a:gd name="connsiteX150" fmla="*/ 508551 w 1939925"/>
              <a:gd name="connsiteY150" fmla="*/ 5887233 h 6270626"/>
              <a:gd name="connsiteX151" fmla="*/ 523471 w 1939925"/>
              <a:gd name="connsiteY151" fmla="*/ 5897716 h 6270626"/>
              <a:gd name="connsiteX152" fmla="*/ 539343 w 1939925"/>
              <a:gd name="connsiteY152" fmla="*/ 5908198 h 6270626"/>
              <a:gd name="connsiteX153" fmla="*/ 555215 w 1939925"/>
              <a:gd name="connsiteY153" fmla="*/ 5918997 h 6270626"/>
              <a:gd name="connsiteX154" fmla="*/ 572040 w 1939925"/>
              <a:gd name="connsiteY154" fmla="*/ 5929480 h 6270626"/>
              <a:gd name="connsiteX155" fmla="*/ 589817 w 1939925"/>
              <a:gd name="connsiteY155" fmla="*/ 5939962 h 6270626"/>
              <a:gd name="connsiteX156" fmla="*/ 592039 w 1939925"/>
              <a:gd name="connsiteY156" fmla="*/ 5941232 h 6270626"/>
              <a:gd name="connsiteX157" fmla="*/ 594579 w 1939925"/>
              <a:gd name="connsiteY157" fmla="*/ 5942503 h 6270626"/>
              <a:gd name="connsiteX158" fmla="*/ 596484 w 1939925"/>
              <a:gd name="connsiteY158" fmla="*/ 5943773 h 6270626"/>
              <a:gd name="connsiteX159" fmla="*/ 598388 w 1939925"/>
              <a:gd name="connsiteY159" fmla="*/ 5945044 h 6270626"/>
              <a:gd name="connsiteX160" fmla="*/ 600293 w 1939925"/>
              <a:gd name="connsiteY160" fmla="*/ 5946632 h 6270626"/>
              <a:gd name="connsiteX161" fmla="*/ 601880 w 1939925"/>
              <a:gd name="connsiteY161" fmla="*/ 5948220 h 6270626"/>
              <a:gd name="connsiteX162" fmla="*/ 603467 w 1939925"/>
              <a:gd name="connsiteY162" fmla="*/ 5950444 h 6270626"/>
              <a:gd name="connsiteX163" fmla="*/ 605055 w 1939925"/>
              <a:gd name="connsiteY163" fmla="*/ 5952350 h 6270626"/>
              <a:gd name="connsiteX164" fmla="*/ 606324 w 1939925"/>
              <a:gd name="connsiteY164" fmla="*/ 5954256 h 6270626"/>
              <a:gd name="connsiteX165" fmla="*/ 606959 w 1939925"/>
              <a:gd name="connsiteY165" fmla="*/ 5956479 h 6270626"/>
              <a:gd name="connsiteX166" fmla="*/ 607912 w 1939925"/>
              <a:gd name="connsiteY166" fmla="*/ 5959020 h 6270626"/>
              <a:gd name="connsiteX167" fmla="*/ 608547 w 1939925"/>
              <a:gd name="connsiteY167" fmla="*/ 5961561 h 6270626"/>
              <a:gd name="connsiteX168" fmla="*/ 609816 w 1939925"/>
              <a:gd name="connsiteY168" fmla="*/ 5967279 h 6270626"/>
              <a:gd name="connsiteX169" fmla="*/ 609816 w 1939925"/>
              <a:gd name="connsiteY169" fmla="*/ 5972996 h 6270626"/>
              <a:gd name="connsiteX170" fmla="*/ 609816 w 1939925"/>
              <a:gd name="connsiteY170" fmla="*/ 5977761 h 6270626"/>
              <a:gd name="connsiteX171" fmla="*/ 609499 w 1939925"/>
              <a:gd name="connsiteY171" fmla="*/ 5981890 h 6270626"/>
              <a:gd name="connsiteX172" fmla="*/ 608547 w 1939925"/>
              <a:gd name="connsiteY172" fmla="*/ 5986655 h 6270626"/>
              <a:gd name="connsiteX173" fmla="*/ 607594 w 1939925"/>
              <a:gd name="connsiteY173" fmla="*/ 5991102 h 6270626"/>
              <a:gd name="connsiteX174" fmla="*/ 606007 w 1939925"/>
              <a:gd name="connsiteY174" fmla="*/ 5995231 h 6270626"/>
              <a:gd name="connsiteX175" fmla="*/ 604420 w 1939925"/>
              <a:gd name="connsiteY175" fmla="*/ 5999996 h 6270626"/>
              <a:gd name="connsiteX176" fmla="*/ 602198 w 1939925"/>
              <a:gd name="connsiteY176" fmla="*/ 6004443 h 6270626"/>
              <a:gd name="connsiteX177" fmla="*/ 599975 w 1939925"/>
              <a:gd name="connsiteY177" fmla="*/ 6008572 h 6270626"/>
              <a:gd name="connsiteX178" fmla="*/ 482837 w 1939925"/>
              <a:gd name="connsiteY178" fmla="*/ 6235050 h 6270626"/>
              <a:gd name="connsiteX179" fmla="*/ 477758 w 1939925"/>
              <a:gd name="connsiteY179" fmla="*/ 6242038 h 6270626"/>
              <a:gd name="connsiteX180" fmla="*/ 472679 w 1939925"/>
              <a:gd name="connsiteY180" fmla="*/ 6248391 h 6270626"/>
              <a:gd name="connsiteX181" fmla="*/ 469822 w 1939925"/>
              <a:gd name="connsiteY181" fmla="*/ 6250932 h 6270626"/>
              <a:gd name="connsiteX182" fmla="*/ 466965 w 1939925"/>
              <a:gd name="connsiteY182" fmla="*/ 6253791 h 6270626"/>
              <a:gd name="connsiteX183" fmla="*/ 464425 w 1939925"/>
              <a:gd name="connsiteY183" fmla="*/ 6255697 h 6270626"/>
              <a:gd name="connsiteX184" fmla="*/ 461251 w 1939925"/>
              <a:gd name="connsiteY184" fmla="*/ 6257920 h 6270626"/>
              <a:gd name="connsiteX185" fmla="*/ 458394 w 1939925"/>
              <a:gd name="connsiteY185" fmla="*/ 6259508 h 6270626"/>
              <a:gd name="connsiteX186" fmla="*/ 455537 w 1939925"/>
              <a:gd name="connsiteY186" fmla="*/ 6261097 h 6270626"/>
              <a:gd name="connsiteX187" fmla="*/ 452680 w 1939925"/>
              <a:gd name="connsiteY187" fmla="*/ 6262367 h 6270626"/>
              <a:gd name="connsiteX188" fmla="*/ 449505 w 1939925"/>
              <a:gd name="connsiteY188" fmla="*/ 6263638 h 6270626"/>
              <a:gd name="connsiteX189" fmla="*/ 446648 w 1939925"/>
              <a:gd name="connsiteY189" fmla="*/ 6264273 h 6270626"/>
              <a:gd name="connsiteX190" fmla="*/ 443474 w 1939925"/>
              <a:gd name="connsiteY190" fmla="*/ 6265226 h 6270626"/>
              <a:gd name="connsiteX191" fmla="*/ 440300 w 1939925"/>
              <a:gd name="connsiteY191" fmla="*/ 6265543 h 6270626"/>
              <a:gd name="connsiteX192" fmla="*/ 437125 w 1939925"/>
              <a:gd name="connsiteY192" fmla="*/ 6265543 h 6270626"/>
              <a:gd name="connsiteX193" fmla="*/ 432681 w 1939925"/>
              <a:gd name="connsiteY193" fmla="*/ 6265543 h 6270626"/>
              <a:gd name="connsiteX194" fmla="*/ 428237 w 1939925"/>
              <a:gd name="connsiteY194" fmla="*/ 6264591 h 6270626"/>
              <a:gd name="connsiteX195" fmla="*/ 423475 w 1939925"/>
              <a:gd name="connsiteY195" fmla="*/ 6263638 h 6270626"/>
              <a:gd name="connsiteX196" fmla="*/ 418713 w 1939925"/>
              <a:gd name="connsiteY196" fmla="*/ 6262367 h 6270626"/>
              <a:gd name="connsiteX197" fmla="*/ 414269 w 1939925"/>
              <a:gd name="connsiteY197" fmla="*/ 6260461 h 6270626"/>
              <a:gd name="connsiteX198" fmla="*/ 408872 w 1939925"/>
              <a:gd name="connsiteY198" fmla="*/ 6258556 h 6270626"/>
              <a:gd name="connsiteX199" fmla="*/ 403793 w 1939925"/>
              <a:gd name="connsiteY199" fmla="*/ 6255697 h 6270626"/>
              <a:gd name="connsiteX200" fmla="*/ 399349 w 1939925"/>
              <a:gd name="connsiteY200" fmla="*/ 6252838 h 6270626"/>
              <a:gd name="connsiteX201" fmla="*/ 374588 w 1939925"/>
              <a:gd name="connsiteY201" fmla="*/ 6236956 h 6270626"/>
              <a:gd name="connsiteX202" fmla="*/ 350462 w 1939925"/>
              <a:gd name="connsiteY202" fmla="*/ 6220439 h 6270626"/>
              <a:gd name="connsiteX203" fmla="*/ 327923 w 1939925"/>
              <a:gd name="connsiteY203" fmla="*/ 6203921 h 6270626"/>
              <a:gd name="connsiteX204" fmla="*/ 305384 w 1939925"/>
              <a:gd name="connsiteY204" fmla="*/ 6186769 h 6270626"/>
              <a:gd name="connsiteX205" fmla="*/ 283798 w 1939925"/>
              <a:gd name="connsiteY205" fmla="*/ 6168981 h 6270626"/>
              <a:gd name="connsiteX206" fmla="*/ 263481 w 1939925"/>
              <a:gd name="connsiteY206" fmla="*/ 6151193 h 6270626"/>
              <a:gd name="connsiteX207" fmla="*/ 243482 w 1939925"/>
              <a:gd name="connsiteY207" fmla="*/ 6133087 h 6270626"/>
              <a:gd name="connsiteX208" fmla="*/ 224435 w 1939925"/>
              <a:gd name="connsiteY208" fmla="*/ 6114029 h 6270626"/>
              <a:gd name="connsiteX209" fmla="*/ 206341 w 1939925"/>
              <a:gd name="connsiteY209" fmla="*/ 6094970 h 6270626"/>
              <a:gd name="connsiteX210" fmla="*/ 188564 w 1939925"/>
              <a:gd name="connsiteY210" fmla="*/ 6075277 h 6270626"/>
              <a:gd name="connsiteX211" fmla="*/ 171739 w 1939925"/>
              <a:gd name="connsiteY211" fmla="*/ 6055265 h 6270626"/>
              <a:gd name="connsiteX212" fmla="*/ 155549 w 1939925"/>
              <a:gd name="connsiteY212" fmla="*/ 6034936 h 6270626"/>
              <a:gd name="connsiteX213" fmla="*/ 140629 w 1939925"/>
              <a:gd name="connsiteY213" fmla="*/ 6014290 h 6270626"/>
              <a:gd name="connsiteX214" fmla="*/ 126344 w 1939925"/>
              <a:gd name="connsiteY214" fmla="*/ 5993325 h 6270626"/>
              <a:gd name="connsiteX215" fmla="*/ 112694 w 1939925"/>
              <a:gd name="connsiteY215" fmla="*/ 5971726 h 6270626"/>
              <a:gd name="connsiteX216" fmla="*/ 99679 w 1939925"/>
              <a:gd name="connsiteY216" fmla="*/ 5949809 h 6270626"/>
              <a:gd name="connsiteX217" fmla="*/ 87933 w 1939925"/>
              <a:gd name="connsiteY217" fmla="*/ 5927256 h 6270626"/>
              <a:gd name="connsiteX218" fmla="*/ 76505 w 1939925"/>
              <a:gd name="connsiteY218" fmla="*/ 5904386 h 6270626"/>
              <a:gd name="connsiteX219" fmla="*/ 66029 w 1939925"/>
              <a:gd name="connsiteY219" fmla="*/ 5881198 h 6270626"/>
              <a:gd name="connsiteX220" fmla="*/ 56188 w 1939925"/>
              <a:gd name="connsiteY220" fmla="*/ 5857693 h 6270626"/>
              <a:gd name="connsiteX221" fmla="*/ 46982 w 1939925"/>
              <a:gd name="connsiteY221" fmla="*/ 5833870 h 6270626"/>
              <a:gd name="connsiteX222" fmla="*/ 38729 w 1939925"/>
              <a:gd name="connsiteY222" fmla="*/ 5809411 h 6270626"/>
              <a:gd name="connsiteX223" fmla="*/ 31427 w 1939925"/>
              <a:gd name="connsiteY223" fmla="*/ 5784953 h 6270626"/>
              <a:gd name="connsiteX224" fmla="*/ 25078 w 1939925"/>
              <a:gd name="connsiteY224" fmla="*/ 5759859 h 6270626"/>
              <a:gd name="connsiteX225" fmla="*/ 19364 w 1939925"/>
              <a:gd name="connsiteY225" fmla="*/ 5733813 h 6270626"/>
              <a:gd name="connsiteX226" fmla="*/ 13968 w 1939925"/>
              <a:gd name="connsiteY226" fmla="*/ 5708084 h 6270626"/>
              <a:gd name="connsiteX227" fmla="*/ 9841 w 1939925"/>
              <a:gd name="connsiteY227" fmla="*/ 5681720 h 6270626"/>
              <a:gd name="connsiteX228" fmla="*/ 6349 w 1939925"/>
              <a:gd name="connsiteY228" fmla="*/ 5654720 h 6270626"/>
              <a:gd name="connsiteX229" fmla="*/ 3492 w 1939925"/>
              <a:gd name="connsiteY229" fmla="*/ 5627721 h 6270626"/>
              <a:gd name="connsiteX230" fmla="*/ 1587 w 1939925"/>
              <a:gd name="connsiteY230" fmla="*/ 5600086 h 6270626"/>
              <a:gd name="connsiteX231" fmla="*/ 318 w 1939925"/>
              <a:gd name="connsiteY231" fmla="*/ 5571816 h 6270626"/>
              <a:gd name="connsiteX232" fmla="*/ 0 w 1939925"/>
              <a:gd name="connsiteY232" fmla="*/ 5543546 h 6270626"/>
              <a:gd name="connsiteX233" fmla="*/ 318 w 1939925"/>
              <a:gd name="connsiteY233" fmla="*/ 5518452 h 6270626"/>
              <a:gd name="connsiteX234" fmla="*/ 1270 w 1939925"/>
              <a:gd name="connsiteY234" fmla="*/ 5493359 h 6270626"/>
              <a:gd name="connsiteX235" fmla="*/ 2222 w 1939925"/>
              <a:gd name="connsiteY235" fmla="*/ 5469218 h 6270626"/>
              <a:gd name="connsiteX236" fmla="*/ 4444 w 1939925"/>
              <a:gd name="connsiteY236" fmla="*/ 5444760 h 6270626"/>
              <a:gd name="connsiteX237" fmla="*/ 6667 w 1939925"/>
              <a:gd name="connsiteY237" fmla="*/ 5420937 h 6270626"/>
              <a:gd name="connsiteX238" fmla="*/ 9841 w 1939925"/>
              <a:gd name="connsiteY238" fmla="*/ 5397749 h 6270626"/>
              <a:gd name="connsiteX239" fmla="*/ 13015 w 1939925"/>
              <a:gd name="connsiteY239" fmla="*/ 5374561 h 6270626"/>
              <a:gd name="connsiteX240" fmla="*/ 17142 w 1939925"/>
              <a:gd name="connsiteY240" fmla="*/ 5352009 h 6270626"/>
              <a:gd name="connsiteX241" fmla="*/ 21587 w 1939925"/>
              <a:gd name="connsiteY241" fmla="*/ 5329456 h 6270626"/>
              <a:gd name="connsiteX242" fmla="*/ 26666 w 1939925"/>
              <a:gd name="connsiteY242" fmla="*/ 5307539 h 6270626"/>
              <a:gd name="connsiteX243" fmla="*/ 32697 w 1939925"/>
              <a:gd name="connsiteY243" fmla="*/ 5285939 h 6270626"/>
              <a:gd name="connsiteX244" fmla="*/ 38411 w 1939925"/>
              <a:gd name="connsiteY244" fmla="*/ 5264975 h 6270626"/>
              <a:gd name="connsiteX245" fmla="*/ 45395 w 1939925"/>
              <a:gd name="connsiteY245" fmla="*/ 5244011 h 6270626"/>
              <a:gd name="connsiteX246" fmla="*/ 52696 w 1939925"/>
              <a:gd name="connsiteY246" fmla="*/ 5223682 h 6270626"/>
              <a:gd name="connsiteX247" fmla="*/ 60315 w 1939925"/>
              <a:gd name="connsiteY247" fmla="*/ 5203670 h 6270626"/>
              <a:gd name="connsiteX248" fmla="*/ 68569 w 1939925"/>
              <a:gd name="connsiteY248" fmla="*/ 5184294 h 6270626"/>
              <a:gd name="connsiteX249" fmla="*/ 77140 w 1939925"/>
              <a:gd name="connsiteY249" fmla="*/ 5164600 h 6270626"/>
              <a:gd name="connsiteX250" fmla="*/ 86663 w 1939925"/>
              <a:gd name="connsiteY250" fmla="*/ 5146177 h 6270626"/>
              <a:gd name="connsiteX251" fmla="*/ 96504 w 1939925"/>
              <a:gd name="connsiteY251" fmla="*/ 5127754 h 6270626"/>
              <a:gd name="connsiteX252" fmla="*/ 106662 w 1939925"/>
              <a:gd name="connsiteY252" fmla="*/ 5109966 h 6270626"/>
              <a:gd name="connsiteX253" fmla="*/ 117773 w 1939925"/>
              <a:gd name="connsiteY253" fmla="*/ 5093131 h 6270626"/>
              <a:gd name="connsiteX254" fmla="*/ 128566 w 1939925"/>
              <a:gd name="connsiteY254" fmla="*/ 5076614 h 6270626"/>
              <a:gd name="connsiteX255" fmla="*/ 140312 w 1939925"/>
              <a:gd name="connsiteY255" fmla="*/ 5060732 h 6270626"/>
              <a:gd name="connsiteX256" fmla="*/ 152692 w 1939925"/>
              <a:gd name="connsiteY256" fmla="*/ 5044850 h 6270626"/>
              <a:gd name="connsiteX257" fmla="*/ 165073 w 1939925"/>
              <a:gd name="connsiteY257" fmla="*/ 5029921 h 6270626"/>
              <a:gd name="connsiteX258" fmla="*/ 178088 w 1939925"/>
              <a:gd name="connsiteY258" fmla="*/ 5015945 h 6270626"/>
              <a:gd name="connsiteX259" fmla="*/ 191738 w 1939925"/>
              <a:gd name="connsiteY259" fmla="*/ 5002286 h 6270626"/>
              <a:gd name="connsiteX260" fmla="*/ 206023 w 1939925"/>
              <a:gd name="connsiteY260" fmla="*/ 4988945 h 6270626"/>
              <a:gd name="connsiteX261" fmla="*/ 220309 w 1939925"/>
              <a:gd name="connsiteY261" fmla="*/ 4975922 h 6270626"/>
              <a:gd name="connsiteX262" fmla="*/ 235229 w 1939925"/>
              <a:gd name="connsiteY262" fmla="*/ 4963851 h 6270626"/>
              <a:gd name="connsiteX263" fmla="*/ 251101 w 1939925"/>
              <a:gd name="connsiteY263" fmla="*/ 4952416 h 6270626"/>
              <a:gd name="connsiteX264" fmla="*/ 266973 w 1939925"/>
              <a:gd name="connsiteY264" fmla="*/ 4940981 h 6270626"/>
              <a:gd name="connsiteX265" fmla="*/ 283163 w 1939925"/>
              <a:gd name="connsiteY265" fmla="*/ 4930817 h 6270626"/>
              <a:gd name="connsiteX266" fmla="*/ 299988 w 1939925"/>
              <a:gd name="connsiteY266" fmla="*/ 4920970 h 6270626"/>
              <a:gd name="connsiteX267" fmla="*/ 317130 w 1939925"/>
              <a:gd name="connsiteY267" fmla="*/ 4911758 h 6270626"/>
              <a:gd name="connsiteX268" fmla="*/ 334590 w 1939925"/>
              <a:gd name="connsiteY268" fmla="*/ 4903500 h 6270626"/>
              <a:gd name="connsiteX269" fmla="*/ 352684 w 1939925"/>
              <a:gd name="connsiteY269" fmla="*/ 4895559 h 6270626"/>
              <a:gd name="connsiteX270" fmla="*/ 370461 w 1939925"/>
              <a:gd name="connsiteY270" fmla="*/ 4888571 h 6270626"/>
              <a:gd name="connsiteX271" fmla="*/ 388873 w 1939925"/>
              <a:gd name="connsiteY271" fmla="*/ 4882218 h 6270626"/>
              <a:gd name="connsiteX272" fmla="*/ 407920 w 1939925"/>
              <a:gd name="connsiteY272" fmla="*/ 4876500 h 6270626"/>
              <a:gd name="connsiteX273" fmla="*/ 426967 w 1939925"/>
              <a:gd name="connsiteY273" fmla="*/ 4871418 h 6270626"/>
              <a:gd name="connsiteX274" fmla="*/ 446648 w 1939925"/>
              <a:gd name="connsiteY274" fmla="*/ 4866971 h 6270626"/>
              <a:gd name="connsiteX275" fmla="*/ 466648 w 1939925"/>
              <a:gd name="connsiteY275" fmla="*/ 4863477 h 6270626"/>
              <a:gd name="connsiteX276" fmla="*/ 486964 w 1939925"/>
              <a:gd name="connsiteY276" fmla="*/ 4860301 h 6270626"/>
              <a:gd name="connsiteX277" fmla="*/ 507916 w 1939925"/>
              <a:gd name="connsiteY277" fmla="*/ 4858077 h 6270626"/>
              <a:gd name="connsiteX278" fmla="*/ 528550 w 1939925"/>
              <a:gd name="connsiteY278" fmla="*/ 4855854 h 6270626"/>
              <a:gd name="connsiteX279" fmla="*/ 550136 w 1939925"/>
              <a:gd name="connsiteY279" fmla="*/ 4855218 h 6270626"/>
              <a:gd name="connsiteX280" fmla="*/ 571723 w 1939925"/>
              <a:gd name="connsiteY280" fmla="*/ 4854901 h 6270626"/>
              <a:gd name="connsiteX281" fmla="*/ 591087 w 1939925"/>
              <a:gd name="connsiteY281" fmla="*/ 4855218 h 6270626"/>
              <a:gd name="connsiteX282" fmla="*/ 610134 w 1939925"/>
              <a:gd name="connsiteY282" fmla="*/ 4855854 h 6270626"/>
              <a:gd name="connsiteX283" fmla="*/ 628863 w 1939925"/>
              <a:gd name="connsiteY283" fmla="*/ 4857442 h 6270626"/>
              <a:gd name="connsiteX284" fmla="*/ 647910 w 1939925"/>
              <a:gd name="connsiteY284" fmla="*/ 4859983 h 6270626"/>
              <a:gd name="connsiteX285" fmla="*/ 666322 w 1939925"/>
              <a:gd name="connsiteY285" fmla="*/ 4863159 h 6270626"/>
              <a:gd name="connsiteX286" fmla="*/ 684734 w 1939925"/>
              <a:gd name="connsiteY286" fmla="*/ 4866653 h 6270626"/>
              <a:gd name="connsiteX287" fmla="*/ 702828 w 1939925"/>
              <a:gd name="connsiteY287" fmla="*/ 4870465 h 6270626"/>
              <a:gd name="connsiteX288" fmla="*/ 720288 w 1939925"/>
              <a:gd name="connsiteY288" fmla="*/ 4875547 h 6270626"/>
              <a:gd name="connsiteX289" fmla="*/ 738383 w 1939925"/>
              <a:gd name="connsiteY289" fmla="*/ 4880947 h 6270626"/>
              <a:gd name="connsiteX290" fmla="*/ 755842 w 1939925"/>
              <a:gd name="connsiteY290" fmla="*/ 4886982 h 6270626"/>
              <a:gd name="connsiteX291" fmla="*/ 772984 w 1939925"/>
              <a:gd name="connsiteY291" fmla="*/ 4893971 h 6270626"/>
              <a:gd name="connsiteX292" fmla="*/ 790126 w 1939925"/>
              <a:gd name="connsiteY292" fmla="*/ 4900959 h 6270626"/>
              <a:gd name="connsiteX293" fmla="*/ 806951 w 1939925"/>
              <a:gd name="connsiteY293" fmla="*/ 4909217 h 6270626"/>
              <a:gd name="connsiteX294" fmla="*/ 823776 w 1939925"/>
              <a:gd name="connsiteY294" fmla="*/ 4917794 h 6270626"/>
              <a:gd name="connsiteX295" fmla="*/ 840283 w 1939925"/>
              <a:gd name="connsiteY295" fmla="*/ 4927323 h 6270626"/>
              <a:gd name="connsiteX296" fmla="*/ 856473 w 1939925"/>
              <a:gd name="connsiteY296" fmla="*/ 4937487 h 6270626"/>
              <a:gd name="connsiteX297" fmla="*/ 872980 w 1939925"/>
              <a:gd name="connsiteY297" fmla="*/ 4947969 h 6270626"/>
              <a:gd name="connsiteX298" fmla="*/ 889487 w 1939925"/>
              <a:gd name="connsiteY298" fmla="*/ 4959722 h 6270626"/>
              <a:gd name="connsiteX299" fmla="*/ 906312 w 1939925"/>
              <a:gd name="connsiteY299" fmla="*/ 4972428 h 6270626"/>
              <a:gd name="connsiteX300" fmla="*/ 923137 w 1939925"/>
              <a:gd name="connsiteY300" fmla="*/ 4986086 h 6270626"/>
              <a:gd name="connsiteX301" fmla="*/ 940279 w 1939925"/>
              <a:gd name="connsiteY301" fmla="*/ 5000698 h 6270626"/>
              <a:gd name="connsiteX302" fmla="*/ 958056 w 1939925"/>
              <a:gd name="connsiteY302" fmla="*/ 5015945 h 6270626"/>
              <a:gd name="connsiteX303" fmla="*/ 975833 w 1939925"/>
              <a:gd name="connsiteY303" fmla="*/ 5032462 h 6270626"/>
              <a:gd name="connsiteX304" fmla="*/ 993610 w 1939925"/>
              <a:gd name="connsiteY304" fmla="*/ 5049615 h 6270626"/>
              <a:gd name="connsiteX305" fmla="*/ 1012022 w 1939925"/>
              <a:gd name="connsiteY305" fmla="*/ 5067720 h 6270626"/>
              <a:gd name="connsiteX306" fmla="*/ 1030434 w 1939925"/>
              <a:gd name="connsiteY306" fmla="*/ 5086778 h 6270626"/>
              <a:gd name="connsiteX307" fmla="*/ 1049163 w 1939925"/>
              <a:gd name="connsiteY307" fmla="*/ 5106790 h 6270626"/>
              <a:gd name="connsiteX308" fmla="*/ 1068210 w 1939925"/>
              <a:gd name="connsiteY308" fmla="*/ 5127754 h 6270626"/>
              <a:gd name="connsiteX309" fmla="*/ 1087575 w 1939925"/>
              <a:gd name="connsiteY309" fmla="*/ 5149671 h 6270626"/>
              <a:gd name="connsiteX310" fmla="*/ 1106621 w 1939925"/>
              <a:gd name="connsiteY310" fmla="*/ 5172542 h 6270626"/>
              <a:gd name="connsiteX311" fmla="*/ 1126303 w 1939925"/>
              <a:gd name="connsiteY311" fmla="*/ 5196365 h 6270626"/>
              <a:gd name="connsiteX312" fmla="*/ 1146302 w 1939925"/>
              <a:gd name="connsiteY312" fmla="*/ 5221140 h 6270626"/>
              <a:gd name="connsiteX313" fmla="*/ 1514859 w 1939925"/>
              <a:gd name="connsiteY313" fmla="*/ 5691249 h 6270626"/>
              <a:gd name="connsiteX314" fmla="*/ 1517398 w 1939925"/>
              <a:gd name="connsiteY314" fmla="*/ 5694743 h 6270626"/>
              <a:gd name="connsiteX315" fmla="*/ 1519620 w 1939925"/>
              <a:gd name="connsiteY315" fmla="*/ 5697919 h 6270626"/>
              <a:gd name="connsiteX316" fmla="*/ 1521842 w 1939925"/>
              <a:gd name="connsiteY316" fmla="*/ 5700461 h 6270626"/>
              <a:gd name="connsiteX317" fmla="*/ 1524382 w 1939925"/>
              <a:gd name="connsiteY317" fmla="*/ 5702366 h 6270626"/>
              <a:gd name="connsiteX318" fmla="*/ 1526604 w 1939925"/>
              <a:gd name="connsiteY318" fmla="*/ 5703955 h 6270626"/>
              <a:gd name="connsiteX319" fmla="*/ 1528509 w 1939925"/>
              <a:gd name="connsiteY319" fmla="*/ 5705225 h 6270626"/>
              <a:gd name="connsiteX320" fmla="*/ 1530731 w 1939925"/>
              <a:gd name="connsiteY320" fmla="*/ 5705860 h 6270626"/>
              <a:gd name="connsiteX321" fmla="*/ 1532636 w 1939925"/>
              <a:gd name="connsiteY321" fmla="*/ 5706496 h 6270626"/>
              <a:gd name="connsiteX322" fmla="*/ 1534223 w 1939925"/>
              <a:gd name="connsiteY322" fmla="*/ 5705860 h 6270626"/>
              <a:gd name="connsiteX323" fmla="*/ 1535810 w 1939925"/>
              <a:gd name="connsiteY323" fmla="*/ 5705860 h 6270626"/>
              <a:gd name="connsiteX324" fmla="*/ 1536762 w 1939925"/>
              <a:gd name="connsiteY324" fmla="*/ 5705225 h 6270626"/>
              <a:gd name="connsiteX325" fmla="*/ 1538032 w 1939925"/>
              <a:gd name="connsiteY325" fmla="*/ 5704590 h 6270626"/>
              <a:gd name="connsiteX326" fmla="*/ 1539302 w 1939925"/>
              <a:gd name="connsiteY326" fmla="*/ 5703319 h 6270626"/>
              <a:gd name="connsiteX327" fmla="*/ 1540254 w 1939925"/>
              <a:gd name="connsiteY327" fmla="*/ 5702049 h 6270626"/>
              <a:gd name="connsiteX328" fmla="*/ 1541207 w 1939925"/>
              <a:gd name="connsiteY328" fmla="*/ 5700461 h 6270626"/>
              <a:gd name="connsiteX329" fmla="*/ 1541842 w 1939925"/>
              <a:gd name="connsiteY329" fmla="*/ 5698555 h 6270626"/>
              <a:gd name="connsiteX330" fmla="*/ 1543429 w 1939925"/>
              <a:gd name="connsiteY330" fmla="*/ 5694108 h 6270626"/>
              <a:gd name="connsiteX331" fmla="*/ 1544699 w 1939925"/>
              <a:gd name="connsiteY331" fmla="*/ 5689025 h 6270626"/>
              <a:gd name="connsiteX332" fmla="*/ 1545016 w 1939925"/>
              <a:gd name="connsiteY332" fmla="*/ 5682990 h 6270626"/>
              <a:gd name="connsiteX333" fmla="*/ 1545333 w 1939925"/>
              <a:gd name="connsiteY333" fmla="*/ 5675685 h 6270626"/>
              <a:gd name="connsiteX334" fmla="*/ 1545333 w 1939925"/>
              <a:gd name="connsiteY334" fmla="*/ 4885394 h 6270626"/>
              <a:gd name="connsiteX335" fmla="*/ 1545333 w 1939925"/>
              <a:gd name="connsiteY335" fmla="*/ 4879359 h 6270626"/>
              <a:gd name="connsiteX336" fmla="*/ 1545968 w 1939925"/>
              <a:gd name="connsiteY336" fmla="*/ 4873959 h 6270626"/>
              <a:gd name="connsiteX337" fmla="*/ 1546603 w 1939925"/>
              <a:gd name="connsiteY337" fmla="*/ 4868877 h 6270626"/>
              <a:gd name="connsiteX338" fmla="*/ 1547873 w 1939925"/>
              <a:gd name="connsiteY338" fmla="*/ 4864112 h 6270626"/>
              <a:gd name="connsiteX339" fmla="*/ 1549460 w 1939925"/>
              <a:gd name="connsiteY339" fmla="*/ 4859983 h 6270626"/>
              <a:gd name="connsiteX340" fmla="*/ 1551048 w 1939925"/>
              <a:gd name="connsiteY340" fmla="*/ 4855854 h 6270626"/>
              <a:gd name="connsiteX341" fmla="*/ 1552952 w 1939925"/>
              <a:gd name="connsiteY341" fmla="*/ 4852360 h 6270626"/>
              <a:gd name="connsiteX342" fmla="*/ 1555809 w 1939925"/>
              <a:gd name="connsiteY342" fmla="*/ 4848866 h 6270626"/>
              <a:gd name="connsiteX343" fmla="*/ 1558031 w 1939925"/>
              <a:gd name="connsiteY343" fmla="*/ 4846324 h 6270626"/>
              <a:gd name="connsiteX344" fmla="*/ 1561206 w 1939925"/>
              <a:gd name="connsiteY344" fmla="*/ 4843783 h 6270626"/>
              <a:gd name="connsiteX345" fmla="*/ 1564698 w 1939925"/>
              <a:gd name="connsiteY345" fmla="*/ 4841877 h 6270626"/>
              <a:gd name="connsiteX346" fmla="*/ 1568190 w 1939925"/>
              <a:gd name="connsiteY346" fmla="*/ 4839972 h 6270626"/>
              <a:gd name="connsiteX347" fmla="*/ 1571999 w 1939925"/>
              <a:gd name="connsiteY347" fmla="*/ 4838701 h 6270626"/>
              <a:gd name="connsiteX348" fmla="*/ 1576443 w 1939925"/>
              <a:gd name="connsiteY348" fmla="*/ 4838066 h 6270626"/>
              <a:gd name="connsiteX349" fmla="*/ 976307 w 1939925"/>
              <a:gd name="connsiteY349" fmla="*/ 3494088 h 6270626"/>
              <a:gd name="connsiteX350" fmla="*/ 933147 w 1939925"/>
              <a:gd name="connsiteY350" fmla="*/ 3494405 h 6270626"/>
              <a:gd name="connsiteX351" fmla="*/ 891575 w 1939925"/>
              <a:gd name="connsiteY351" fmla="*/ 3495356 h 6270626"/>
              <a:gd name="connsiteX352" fmla="*/ 851589 w 1939925"/>
              <a:gd name="connsiteY352" fmla="*/ 3497258 h 6270626"/>
              <a:gd name="connsiteX353" fmla="*/ 812873 w 1939925"/>
              <a:gd name="connsiteY353" fmla="*/ 3499161 h 6270626"/>
              <a:gd name="connsiteX354" fmla="*/ 776061 w 1939925"/>
              <a:gd name="connsiteY354" fmla="*/ 3502331 h 6270626"/>
              <a:gd name="connsiteX355" fmla="*/ 740201 w 1939925"/>
              <a:gd name="connsiteY355" fmla="*/ 3505819 h 6270626"/>
              <a:gd name="connsiteX356" fmla="*/ 723064 w 1939925"/>
              <a:gd name="connsiteY356" fmla="*/ 3507721 h 6270626"/>
              <a:gd name="connsiteX357" fmla="*/ 706245 w 1939925"/>
              <a:gd name="connsiteY357" fmla="*/ 3509940 h 6270626"/>
              <a:gd name="connsiteX358" fmla="*/ 689743 w 1939925"/>
              <a:gd name="connsiteY358" fmla="*/ 3512160 h 6270626"/>
              <a:gd name="connsiteX359" fmla="*/ 673558 w 1939925"/>
              <a:gd name="connsiteY359" fmla="*/ 3515013 h 6270626"/>
              <a:gd name="connsiteX360" fmla="*/ 658008 w 1939925"/>
              <a:gd name="connsiteY360" fmla="*/ 3517549 h 6270626"/>
              <a:gd name="connsiteX361" fmla="*/ 642141 w 1939925"/>
              <a:gd name="connsiteY361" fmla="*/ 3520403 h 6270626"/>
              <a:gd name="connsiteX362" fmla="*/ 627226 w 1939925"/>
              <a:gd name="connsiteY362" fmla="*/ 3523256 h 6270626"/>
              <a:gd name="connsiteX363" fmla="*/ 612945 w 1939925"/>
              <a:gd name="connsiteY363" fmla="*/ 3526110 h 6270626"/>
              <a:gd name="connsiteX364" fmla="*/ 598664 w 1939925"/>
              <a:gd name="connsiteY364" fmla="*/ 3529914 h 6270626"/>
              <a:gd name="connsiteX365" fmla="*/ 584701 w 1939925"/>
              <a:gd name="connsiteY365" fmla="*/ 3533402 h 6270626"/>
              <a:gd name="connsiteX366" fmla="*/ 571373 w 1939925"/>
              <a:gd name="connsiteY366" fmla="*/ 3536889 h 6270626"/>
              <a:gd name="connsiteX367" fmla="*/ 558044 w 1939925"/>
              <a:gd name="connsiteY367" fmla="*/ 3540694 h 6270626"/>
              <a:gd name="connsiteX368" fmla="*/ 545350 w 1939925"/>
              <a:gd name="connsiteY368" fmla="*/ 3544499 h 6270626"/>
              <a:gd name="connsiteX369" fmla="*/ 532974 w 1939925"/>
              <a:gd name="connsiteY369" fmla="*/ 3548620 h 6270626"/>
              <a:gd name="connsiteX370" fmla="*/ 521232 w 1939925"/>
              <a:gd name="connsiteY370" fmla="*/ 3552742 h 6270626"/>
              <a:gd name="connsiteX371" fmla="*/ 509173 w 1939925"/>
              <a:gd name="connsiteY371" fmla="*/ 3557181 h 6270626"/>
              <a:gd name="connsiteX372" fmla="*/ 498383 w 1939925"/>
              <a:gd name="connsiteY372" fmla="*/ 3561936 h 6270626"/>
              <a:gd name="connsiteX373" fmla="*/ 487276 w 1939925"/>
              <a:gd name="connsiteY373" fmla="*/ 3566692 h 6270626"/>
              <a:gd name="connsiteX374" fmla="*/ 476803 w 1939925"/>
              <a:gd name="connsiteY374" fmla="*/ 3571765 h 6270626"/>
              <a:gd name="connsiteX375" fmla="*/ 466648 w 1939925"/>
              <a:gd name="connsiteY375" fmla="*/ 3576838 h 6270626"/>
              <a:gd name="connsiteX376" fmla="*/ 456811 w 1939925"/>
              <a:gd name="connsiteY376" fmla="*/ 3581910 h 6270626"/>
              <a:gd name="connsiteX377" fmla="*/ 447290 w 1939925"/>
              <a:gd name="connsiteY377" fmla="*/ 3587300 h 6270626"/>
              <a:gd name="connsiteX378" fmla="*/ 438404 w 1939925"/>
              <a:gd name="connsiteY378" fmla="*/ 3592690 h 6270626"/>
              <a:gd name="connsiteX379" fmla="*/ 429201 w 1939925"/>
              <a:gd name="connsiteY379" fmla="*/ 3598714 h 6270626"/>
              <a:gd name="connsiteX380" fmla="*/ 421268 w 1939925"/>
              <a:gd name="connsiteY380" fmla="*/ 3604421 h 6270626"/>
              <a:gd name="connsiteX381" fmla="*/ 413017 w 1939925"/>
              <a:gd name="connsiteY381" fmla="*/ 3610762 h 6270626"/>
              <a:gd name="connsiteX382" fmla="*/ 404766 w 1939925"/>
              <a:gd name="connsiteY382" fmla="*/ 3617103 h 6270626"/>
              <a:gd name="connsiteX383" fmla="*/ 397149 w 1939925"/>
              <a:gd name="connsiteY383" fmla="*/ 3623444 h 6270626"/>
              <a:gd name="connsiteX384" fmla="*/ 389850 w 1939925"/>
              <a:gd name="connsiteY384" fmla="*/ 3630102 h 6270626"/>
              <a:gd name="connsiteX385" fmla="*/ 383186 w 1939925"/>
              <a:gd name="connsiteY385" fmla="*/ 3636760 h 6270626"/>
              <a:gd name="connsiteX386" fmla="*/ 376522 w 1939925"/>
              <a:gd name="connsiteY386" fmla="*/ 3643735 h 6270626"/>
              <a:gd name="connsiteX387" fmla="*/ 369858 w 1939925"/>
              <a:gd name="connsiteY387" fmla="*/ 3650710 h 6270626"/>
              <a:gd name="connsiteX388" fmla="*/ 363828 w 1939925"/>
              <a:gd name="connsiteY388" fmla="*/ 3658002 h 6270626"/>
              <a:gd name="connsiteX389" fmla="*/ 358116 w 1939925"/>
              <a:gd name="connsiteY389" fmla="*/ 3665611 h 6270626"/>
              <a:gd name="connsiteX390" fmla="*/ 353038 w 1939925"/>
              <a:gd name="connsiteY390" fmla="*/ 3672904 h 6270626"/>
              <a:gd name="connsiteX391" fmla="*/ 347326 w 1939925"/>
              <a:gd name="connsiteY391" fmla="*/ 3680830 h 6270626"/>
              <a:gd name="connsiteX392" fmla="*/ 342566 w 1939925"/>
              <a:gd name="connsiteY392" fmla="*/ 3689073 h 6270626"/>
              <a:gd name="connsiteX393" fmla="*/ 338440 w 1939925"/>
              <a:gd name="connsiteY393" fmla="*/ 3697316 h 6270626"/>
              <a:gd name="connsiteX394" fmla="*/ 333998 w 1939925"/>
              <a:gd name="connsiteY394" fmla="*/ 3705560 h 6270626"/>
              <a:gd name="connsiteX395" fmla="*/ 330189 w 1939925"/>
              <a:gd name="connsiteY395" fmla="*/ 3714120 h 6270626"/>
              <a:gd name="connsiteX396" fmla="*/ 326699 w 1939925"/>
              <a:gd name="connsiteY396" fmla="*/ 3722680 h 6270626"/>
              <a:gd name="connsiteX397" fmla="*/ 323525 w 1939925"/>
              <a:gd name="connsiteY397" fmla="*/ 3731241 h 6270626"/>
              <a:gd name="connsiteX398" fmla="*/ 320352 w 1939925"/>
              <a:gd name="connsiteY398" fmla="*/ 3740435 h 6270626"/>
              <a:gd name="connsiteX399" fmla="*/ 318130 w 1939925"/>
              <a:gd name="connsiteY399" fmla="*/ 3749629 h 6270626"/>
              <a:gd name="connsiteX400" fmla="*/ 315591 w 1939925"/>
              <a:gd name="connsiteY400" fmla="*/ 3759141 h 6270626"/>
              <a:gd name="connsiteX401" fmla="*/ 313370 w 1939925"/>
              <a:gd name="connsiteY401" fmla="*/ 3768652 h 6270626"/>
              <a:gd name="connsiteX402" fmla="*/ 311783 w 1939925"/>
              <a:gd name="connsiteY402" fmla="*/ 3778164 h 6270626"/>
              <a:gd name="connsiteX403" fmla="*/ 310514 w 1939925"/>
              <a:gd name="connsiteY403" fmla="*/ 3787992 h 6270626"/>
              <a:gd name="connsiteX404" fmla="*/ 309245 w 1939925"/>
              <a:gd name="connsiteY404" fmla="*/ 3797821 h 6270626"/>
              <a:gd name="connsiteX405" fmla="*/ 308610 w 1939925"/>
              <a:gd name="connsiteY405" fmla="*/ 3807966 h 6270626"/>
              <a:gd name="connsiteX406" fmla="*/ 308292 w 1939925"/>
              <a:gd name="connsiteY406" fmla="*/ 3818746 h 6270626"/>
              <a:gd name="connsiteX407" fmla="*/ 307975 w 1939925"/>
              <a:gd name="connsiteY407" fmla="*/ 3829209 h 6270626"/>
              <a:gd name="connsiteX408" fmla="*/ 308292 w 1939925"/>
              <a:gd name="connsiteY408" fmla="*/ 3839354 h 6270626"/>
              <a:gd name="connsiteX409" fmla="*/ 308610 w 1939925"/>
              <a:gd name="connsiteY409" fmla="*/ 3849817 h 6270626"/>
              <a:gd name="connsiteX410" fmla="*/ 309245 w 1939925"/>
              <a:gd name="connsiteY410" fmla="*/ 3859646 h 6270626"/>
              <a:gd name="connsiteX411" fmla="*/ 310514 w 1939925"/>
              <a:gd name="connsiteY411" fmla="*/ 3869474 h 6270626"/>
              <a:gd name="connsiteX412" fmla="*/ 311783 w 1939925"/>
              <a:gd name="connsiteY412" fmla="*/ 3879303 h 6270626"/>
              <a:gd name="connsiteX413" fmla="*/ 313687 w 1939925"/>
              <a:gd name="connsiteY413" fmla="*/ 3889131 h 6270626"/>
              <a:gd name="connsiteX414" fmla="*/ 315591 w 1939925"/>
              <a:gd name="connsiteY414" fmla="*/ 3898326 h 6270626"/>
              <a:gd name="connsiteX415" fmla="*/ 318130 w 1939925"/>
              <a:gd name="connsiteY415" fmla="*/ 3907520 h 6270626"/>
              <a:gd name="connsiteX416" fmla="*/ 320669 w 1939925"/>
              <a:gd name="connsiteY416" fmla="*/ 3916714 h 6270626"/>
              <a:gd name="connsiteX417" fmla="*/ 323525 w 1939925"/>
              <a:gd name="connsiteY417" fmla="*/ 3925275 h 6270626"/>
              <a:gd name="connsiteX418" fmla="*/ 326699 w 1939925"/>
              <a:gd name="connsiteY418" fmla="*/ 3934469 h 6270626"/>
              <a:gd name="connsiteX419" fmla="*/ 330507 w 1939925"/>
              <a:gd name="connsiteY419" fmla="*/ 3943029 h 6270626"/>
              <a:gd name="connsiteX420" fmla="*/ 334632 w 1939925"/>
              <a:gd name="connsiteY420" fmla="*/ 3951273 h 6270626"/>
              <a:gd name="connsiteX421" fmla="*/ 338440 w 1939925"/>
              <a:gd name="connsiteY421" fmla="*/ 3959516 h 6270626"/>
              <a:gd name="connsiteX422" fmla="*/ 343201 w 1939925"/>
              <a:gd name="connsiteY422" fmla="*/ 3967759 h 6270626"/>
              <a:gd name="connsiteX423" fmla="*/ 347961 w 1939925"/>
              <a:gd name="connsiteY423" fmla="*/ 3975368 h 6270626"/>
              <a:gd name="connsiteX424" fmla="*/ 353038 w 1939925"/>
              <a:gd name="connsiteY424" fmla="*/ 3983295 h 6270626"/>
              <a:gd name="connsiteX425" fmla="*/ 358433 w 1939925"/>
              <a:gd name="connsiteY425" fmla="*/ 3991221 h 6270626"/>
              <a:gd name="connsiteX426" fmla="*/ 364145 w 1939925"/>
              <a:gd name="connsiteY426" fmla="*/ 3998513 h 6270626"/>
              <a:gd name="connsiteX427" fmla="*/ 370492 w 1939925"/>
              <a:gd name="connsiteY427" fmla="*/ 4005805 h 6270626"/>
              <a:gd name="connsiteX428" fmla="*/ 376839 w 1939925"/>
              <a:gd name="connsiteY428" fmla="*/ 4012780 h 6270626"/>
              <a:gd name="connsiteX429" fmla="*/ 383504 w 1939925"/>
              <a:gd name="connsiteY429" fmla="*/ 4019755 h 6270626"/>
              <a:gd name="connsiteX430" fmla="*/ 390485 w 1939925"/>
              <a:gd name="connsiteY430" fmla="*/ 4026413 h 6270626"/>
              <a:gd name="connsiteX431" fmla="*/ 398101 w 1939925"/>
              <a:gd name="connsiteY431" fmla="*/ 4033071 h 6270626"/>
              <a:gd name="connsiteX432" fmla="*/ 405400 w 1939925"/>
              <a:gd name="connsiteY432" fmla="*/ 4039729 h 6270626"/>
              <a:gd name="connsiteX433" fmla="*/ 413651 w 1939925"/>
              <a:gd name="connsiteY433" fmla="*/ 4046070 h 6270626"/>
              <a:gd name="connsiteX434" fmla="*/ 421902 w 1939925"/>
              <a:gd name="connsiteY434" fmla="*/ 4052094 h 6270626"/>
              <a:gd name="connsiteX435" fmla="*/ 430471 w 1939925"/>
              <a:gd name="connsiteY435" fmla="*/ 4058118 h 6270626"/>
              <a:gd name="connsiteX436" fmla="*/ 439674 w 1939925"/>
              <a:gd name="connsiteY436" fmla="*/ 4063825 h 6270626"/>
              <a:gd name="connsiteX437" fmla="*/ 448560 w 1939925"/>
              <a:gd name="connsiteY437" fmla="*/ 4069532 h 6270626"/>
              <a:gd name="connsiteX438" fmla="*/ 458080 w 1939925"/>
              <a:gd name="connsiteY438" fmla="*/ 4074922 h 6270626"/>
              <a:gd name="connsiteX439" fmla="*/ 468235 w 1939925"/>
              <a:gd name="connsiteY439" fmla="*/ 4080312 h 6270626"/>
              <a:gd name="connsiteX440" fmla="*/ 478390 w 1939925"/>
              <a:gd name="connsiteY440" fmla="*/ 4085385 h 6270626"/>
              <a:gd name="connsiteX441" fmla="*/ 488545 w 1939925"/>
              <a:gd name="connsiteY441" fmla="*/ 4090457 h 6270626"/>
              <a:gd name="connsiteX442" fmla="*/ 499652 w 1939925"/>
              <a:gd name="connsiteY442" fmla="*/ 4095213 h 6270626"/>
              <a:gd name="connsiteX443" fmla="*/ 510759 w 1939925"/>
              <a:gd name="connsiteY443" fmla="*/ 4099969 h 6270626"/>
              <a:gd name="connsiteX444" fmla="*/ 522501 w 1939925"/>
              <a:gd name="connsiteY444" fmla="*/ 4104407 h 6270626"/>
              <a:gd name="connsiteX445" fmla="*/ 534878 w 1939925"/>
              <a:gd name="connsiteY445" fmla="*/ 4108529 h 6270626"/>
              <a:gd name="connsiteX446" fmla="*/ 546937 w 1939925"/>
              <a:gd name="connsiteY446" fmla="*/ 4112968 h 6270626"/>
              <a:gd name="connsiteX447" fmla="*/ 559948 w 1939925"/>
              <a:gd name="connsiteY447" fmla="*/ 4116772 h 6270626"/>
              <a:gd name="connsiteX448" fmla="*/ 572959 w 1939925"/>
              <a:gd name="connsiteY448" fmla="*/ 4120577 h 6270626"/>
              <a:gd name="connsiteX449" fmla="*/ 586605 w 1939925"/>
              <a:gd name="connsiteY449" fmla="*/ 4124382 h 6270626"/>
              <a:gd name="connsiteX450" fmla="*/ 600251 w 1939925"/>
              <a:gd name="connsiteY450" fmla="*/ 4127869 h 6270626"/>
              <a:gd name="connsiteX451" fmla="*/ 614532 w 1939925"/>
              <a:gd name="connsiteY451" fmla="*/ 4131357 h 6270626"/>
              <a:gd name="connsiteX452" fmla="*/ 628812 w 1939925"/>
              <a:gd name="connsiteY452" fmla="*/ 4134527 h 6270626"/>
              <a:gd name="connsiteX453" fmla="*/ 644045 w 1939925"/>
              <a:gd name="connsiteY453" fmla="*/ 4137698 h 6270626"/>
              <a:gd name="connsiteX454" fmla="*/ 659595 w 1939925"/>
              <a:gd name="connsiteY454" fmla="*/ 4140234 h 6270626"/>
              <a:gd name="connsiteX455" fmla="*/ 675145 w 1939925"/>
              <a:gd name="connsiteY455" fmla="*/ 4143088 h 6270626"/>
              <a:gd name="connsiteX456" fmla="*/ 691329 w 1939925"/>
              <a:gd name="connsiteY456" fmla="*/ 4145624 h 6270626"/>
              <a:gd name="connsiteX457" fmla="*/ 707832 w 1939925"/>
              <a:gd name="connsiteY457" fmla="*/ 4148160 h 6270626"/>
              <a:gd name="connsiteX458" fmla="*/ 724651 w 1939925"/>
              <a:gd name="connsiteY458" fmla="*/ 4150063 h 6270626"/>
              <a:gd name="connsiteX459" fmla="*/ 741470 w 1939925"/>
              <a:gd name="connsiteY459" fmla="*/ 4152282 h 6270626"/>
              <a:gd name="connsiteX460" fmla="*/ 758924 w 1939925"/>
              <a:gd name="connsiteY460" fmla="*/ 4153867 h 6270626"/>
              <a:gd name="connsiteX461" fmla="*/ 777013 w 1939925"/>
              <a:gd name="connsiteY461" fmla="*/ 4156087 h 6270626"/>
              <a:gd name="connsiteX462" fmla="*/ 795102 w 1939925"/>
              <a:gd name="connsiteY462" fmla="*/ 4157355 h 6270626"/>
              <a:gd name="connsiteX463" fmla="*/ 813825 w 1939925"/>
              <a:gd name="connsiteY463" fmla="*/ 4158623 h 6270626"/>
              <a:gd name="connsiteX464" fmla="*/ 852224 w 1939925"/>
              <a:gd name="connsiteY464" fmla="*/ 4161159 h 6270626"/>
              <a:gd name="connsiteX465" fmla="*/ 891892 w 1939925"/>
              <a:gd name="connsiteY465" fmla="*/ 4162745 h 6270626"/>
              <a:gd name="connsiteX466" fmla="*/ 933465 w 1939925"/>
              <a:gd name="connsiteY466" fmla="*/ 4163696 h 6270626"/>
              <a:gd name="connsiteX467" fmla="*/ 976307 w 1939925"/>
              <a:gd name="connsiteY467" fmla="*/ 4164013 h 6270626"/>
              <a:gd name="connsiteX468" fmla="*/ 1017879 w 1939925"/>
              <a:gd name="connsiteY468" fmla="*/ 4163696 h 6270626"/>
              <a:gd name="connsiteX469" fmla="*/ 1058182 w 1939925"/>
              <a:gd name="connsiteY469" fmla="*/ 4162745 h 6270626"/>
              <a:gd name="connsiteX470" fmla="*/ 1097215 w 1939925"/>
              <a:gd name="connsiteY470" fmla="*/ 4161159 h 6270626"/>
              <a:gd name="connsiteX471" fmla="*/ 1134662 w 1939925"/>
              <a:gd name="connsiteY471" fmla="*/ 4158623 h 6270626"/>
              <a:gd name="connsiteX472" fmla="*/ 1152751 w 1939925"/>
              <a:gd name="connsiteY472" fmla="*/ 4157355 h 6270626"/>
              <a:gd name="connsiteX473" fmla="*/ 1170205 w 1939925"/>
              <a:gd name="connsiteY473" fmla="*/ 4156087 h 6270626"/>
              <a:gd name="connsiteX474" fmla="*/ 1187977 w 1939925"/>
              <a:gd name="connsiteY474" fmla="*/ 4153867 h 6270626"/>
              <a:gd name="connsiteX475" fmla="*/ 1204796 w 1939925"/>
              <a:gd name="connsiteY475" fmla="*/ 4152282 h 6270626"/>
              <a:gd name="connsiteX476" fmla="*/ 1221615 w 1939925"/>
              <a:gd name="connsiteY476" fmla="*/ 4150063 h 6270626"/>
              <a:gd name="connsiteX477" fmla="*/ 1237800 w 1939925"/>
              <a:gd name="connsiteY477" fmla="*/ 4148160 h 6270626"/>
              <a:gd name="connsiteX478" fmla="*/ 1253667 w 1939925"/>
              <a:gd name="connsiteY478" fmla="*/ 4145624 h 6270626"/>
              <a:gd name="connsiteX479" fmla="*/ 1269535 w 1939925"/>
              <a:gd name="connsiteY479" fmla="*/ 4143088 h 6270626"/>
              <a:gd name="connsiteX480" fmla="*/ 1284450 w 1939925"/>
              <a:gd name="connsiteY480" fmla="*/ 4140234 h 6270626"/>
              <a:gd name="connsiteX481" fmla="*/ 1299365 w 1939925"/>
              <a:gd name="connsiteY481" fmla="*/ 4137698 h 6270626"/>
              <a:gd name="connsiteX482" fmla="*/ 1313646 w 1939925"/>
              <a:gd name="connsiteY482" fmla="*/ 4134527 h 6270626"/>
              <a:gd name="connsiteX483" fmla="*/ 1327926 w 1939925"/>
              <a:gd name="connsiteY483" fmla="*/ 4131357 h 6270626"/>
              <a:gd name="connsiteX484" fmla="*/ 1341572 w 1939925"/>
              <a:gd name="connsiteY484" fmla="*/ 4127869 h 6270626"/>
              <a:gd name="connsiteX485" fmla="*/ 1354901 w 1939925"/>
              <a:gd name="connsiteY485" fmla="*/ 4124382 h 6270626"/>
              <a:gd name="connsiteX486" fmla="*/ 1367912 w 1939925"/>
              <a:gd name="connsiteY486" fmla="*/ 4120577 h 6270626"/>
              <a:gd name="connsiteX487" fmla="*/ 1380288 w 1939925"/>
              <a:gd name="connsiteY487" fmla="*/ 4116772 h 6270626"/>
              <a:gd name="connsiteX488" fmla="*/ 1392665 w 1939925"/>
              <a:gd name="connsiteY488" fmla="*/ 4112968 h 6270626"/>
              <a:gd name="connsiteX489" fmla="*/ 1404407 w 1939925"/>
              <a:gd name="connsiteY489" fmla="*/ 4108529 h 6270626"/>
              <a:gd name="connsiteX490" fmla="*/ 1416149 w 1939925"/>
              <a:gd name="connsiteY490" fmla="*/ 4104407 h 6270626"/>
              <a:gd name="connsiteX491" fmla="*/ 1426938 w 1939925"/>
              <a:gd name="connsiteY491" fmla="*/ 4099969 h 6270626"/>
              <a:gd name="connsiteX492" fmla="*/ 1437728 w 1939925"/>
              <a:gd name="connsiteY492" fmla="*/ 4095213 h 6270626"/>
              <a:gd name="connsiteX493" fmla="*/ 1448201 w 1939925"/>
              <a:gd name="connsiteY493" fmla="*/ 4090457 h 6270626"/>
              <a:gd name="connsiteX494" fmla="*/ 1458038 w 1939925"/>
              <a:gd name="connsiteY494" fmla="*/ 4085385 h 6270626"/>
              <a:gd name="connsiteX495" fmla="*/ 1467876 w 1939925"/>
              <a:gd name="connsiteY495" fmla="*/ 4080312 h 6270626"/>
              <a:gd name="connsiteX496" fmla="*/ 1477396 w 1939925"/>
              <a:gd name="connsiteY496" fmla="*/ 4074922 h 6270626"/>
              <a:gd name="connsiteX497" fmla="*/ 1486282 w 1939925"/>
              <a:gd name="connsiteY497" fmla="*/ 4069532 h 6270626"/>
              <a:gd name="connsiteX498" fmla="*/ 1494850 w 1939925"/>
              <a:gd name="connsiteY498" fmla="*/ 4063825 h 6270626"/>
              <a:gd name="connsiteX499" fmla="*/ 1503101 w 1939925"/>
              <a:gd name="connsiteY499" fmla="*/ 4058118 h 6270626"/>
              <a:gd name="connsiteX500" fmla="*/ 1511352 w 1939925"/>
              <a:gd name="connsiteY500" fmla="*/ 4051777 h 6270626"/>
              <a:gd name="connsiteX501" fmla="*/ 1519286 w 1939925"/>
              <a:gd name="connsiteY501" fmla="*/ 4046070 h 6270626"/>
              <a:gd name="connsiteX502" fmla="*/ 1526585 w 1939925"/>
              <a:gd name="connsiteY502" fmla="*/ 4039729 h 6270626"/>
              <a:gd name="connsiteX503" fmla="*/ 1534201 w 1939925"/>
              <a:gd name="connsiteY503" fmla="*/ 4033071 h 6270626"/>
              <a:gd name="connsiteX504" fmla="*/ 1540866 w 1939925"/>
              <a:gd name="connsiteY504" fmla="*/ 4026413 h 6270626"/>
              <a:gd name="connsiteX505" fmla="*/ 1547530 w 1939925"/>
              <a:gd name="connsiteY505" fmla="*/ 4019438 h 6270626"/>
              <a:gd name="connsiteX506" fmla="*/ 1553559 w 1939925"/>
              <a:gd name="connsiteY506" fmla="*/ 4012780 h 6270626"/>
              <a:gd name="connsiteX507" fmla="*/ 1559906 w 1939925"/>
              <a:gd name="connsiteY507" fmla="*/ 4005171 h 6270626"/>
              <a:gd name="connsiteX508" fmla="*/ 1565936 w 1939925"/>
              <a:gd name="connsiteY508" fmla="*/ 3997879 h 6270626"/>
              <a:gd name="connsiteX509" fmla="*/ 1571331 w 1939925"/>
              <a:gd name="connsiteY509" fmla="*/ 3990270 h 6270626"/>
              <a:gd name="connsiteX510" fmla="*/ 1576408 w 1939925"/>
              <a:gd name="connsiteY510" fmla="*/ 3982978 h 6270626"/>
              <a:gd name="connsiteX511" fmla="*/ 1581169 w 1939925"/>
              <a:gd name="connsiteY511" fmla="*/ 3975051 h 6270626"/>
              <a:gd name="connsiteX512" fmla="*/ 1585929 w 1939925"/>
              <a:gd name="connsiteY512" fmla="*/ 3966808 h 6270626"/>
              <a:gd name="connsiteX513" fmla="*/ 1590054 w 1939925"/>
              <a:gd name="connsiteY513" fmla="*/ 3958565 h 6270626"/>
              <a:gd name="connsiteX514" fmla="*/ 1594180 w 1939925"/>
              <a:gd name="connsiteY514" fmla="*/ 3950322 h 6270626"/>
              <a:gd name="connsiteX515" fmla="*/ 1597671 w 1939925"/>
              <a:gd name="connsiteY515" fmla="*/ 3941761 h 6270626"/>
              <a:gd name="connsiteX516" fmla="*/ 1601161 w 1939925"/>
              <a:gd name="connsiteY516" fmla="*/ 3933201 h 6270626"/>
              <a:gd name="connsiteX517" fmla="*/ 1604335 w 1939925"/>
              <a:gd name="connsiteY517" fmla="*/ 3924324 h 6270626"/>
              <a:gd name="connsiteX518" fmla="*/ 1606874 w 1939925"/>
              <a:gd name="connsiteY518" fmla="*/ 3915129 h 6270626"/>
              <a:gd name="connsiteX519" fmla="*/ 1609412 w 1939925"/>
              <a:gd name="connsiteY519" fmla="*/ 3906252 h 6270626"/>
              <a:gd name="connsiteX520" fmla="*/ 1611634 w 1939925"/>
              <a:gd name="connsiteY520" fmla="*/ 3896740 h 6270626"/>
              <a:gd name="connsiteX521" fmla="*/ 1613538 w 1939925"/>
              <a:gd name="connsiteY521" fmla="*/ 3887546 h 6270626"/>
              <a:gd name="connsiteX522" fmla="*/ 1615125 w 1939925"/>
              <a:gd name="connsiteY522" fmla="*/ 3877717 h 6270626"/>
              <a:gd name="connsiteX523" fmla="*/ 1616711 w 1939925"/>
              <a:gd name="connsiteY523" fmla="*/ 3867889 h 6270626"/>
              <a:gd name="connsiteX524" fmla="*/ 1617663 w 1939925"/>
              <a:gd name="connsiteY524" fmla="*/ 3857743 h 6270626"/>
              <a:gd name="connsiteX525" fmla="*/ 1618298 w 1939925"/>
              <a:gd name="connsiteY525" fmla="*/ 3847598 h 6270626"/>
              <a:gd name="connsiteX526" fmla="*/ 1618615 w 1939925"/>
              <a:gd name="connsiteY526" fmla="*/ 3837135 h 6270626"/>
              <a:gd name="connsiteX527" fmla="*/ 1619250 w 1939925"/>
              <a:gd name="connsiteY527" fmla="*/ 3826355 h 6270626"/>
              <a:gd name="connsiteX528" fmla="*/ 1618615 w 1939925"/>
              <a:gd name="connsiteY528" fmla="*/ 3815893 h 6270626"/>
              <a:gd name="connsiteX529" fmla="*/ 1618298 w 1939925"/>
              <a:gd name="connsiteY529" fmla="*/ 3805747 h 6270626"/>
              <a:gd name="connsiteX530" fmla="*/ 1617663 w 1939925"/>
              <a:gd name="connsiteY530" fmla="*/ 3795602 h 6270626"/>
              <a:gd name="connsiteX531" fmla="*/ 1616711 w 1939925"/>
              <a:gd name="connsiteY531" fmla="*/ 3785456 h 6270626"/>
              <a:gd name="connsiteX532" fmla="*/ 1615125 w 1939925"/>
              <a:gd name="connsiteY532" fmla="*/ 3775627 h 6270626"/>
              <a:gd name="connsiteX533" fmla="*/ 1613538 w 1939925"/>
              <a:gd name="connsiteY533" fmla="*/ 3765799 h 6270626"/>
              <a:gd name="connsiteX534" fmla="*/ 1611634 w 1939925"/>
              <a:gd name="connsiteY534" fmla="*/ 3756287 h 6270626"/>
              <a:gd name="connsiteX535" fmla="*/ 1609730 w 1939925"/>
              <a:gd name="connsiteY535" fmla="*/ 3747093 h 6270626"/>
              <a:gd name="connsiteX536" fmla="*/ 1606874 w 1939925"/>
              <a:gd name="connsiteY536" fmla="*/ 3737899 h 6270626"/>
              <a:gd name="connsiteX537" fmla="*/ 1604335 w 1939925"/>
              <a:gd name="connsiteY537" fmla="*/ 3729021 h 6270626"/>
              <a:gd name="connsiteX538" fmla="*/ 1601161 w 1939925"/>
              <a:gd name="connsiteY538" fmla="*/ 3720461 h 6270626"/>
              <a:gd name="connsiteX539" fmla="*/ 1597988 w 1939925"/>
              <a:gd name="connsiteY539" fmla="*/ 3711901 h 6270626"/>
              <a:gd name="connsiteX540" fmla="*/ 1594180 w 1939925"/>
              <a:gd name="connsiteY540" fmla="*/ 3703023 h 6270626"/>
              <a:gd name="connsiteX541" fmla="*/ 1590054 w 1939925"/>
              <a:gd name="connsiteY541" fmla="*/ 3694780 h 6270626"/>
              <a:gd name="connsiteX542" fmla="*/ 1586246 w 1939925"/>
              <a:gd name="connsiteY542" fmla="*/ 3686854 h 6270626"/>
              <a:gd name="connsiteX543" fmla="*/ 1581486 w 1939925"/>
              <a:gd name="connsiteY543" fmla="*/ 3678927 h 6270626"/>
              <a:gd name="connsiteX544" fmla="*/ 1576726 w 1939925"/>
              <a:gd name="connsiteY544" fmla="*/ 3671001 h 6270626"/>
              <a:gd name="connsiteX545" fmla="*/ 1571648 w 1939925"/>
              <a:gd name="connsiteY545" fmla="*/ 3663709 h 6270626"/>
              <a:gd name="connsiteX546" fmla="*/ 1566253 w 1939925"/>
              <a:gd name="connsiteY546" fmla="*/ 3656100 h 6270626"/>
              <a:gd name="connsiteX547" fmla="*/ 1560224 w 1939925"/>
              <a:gd name="connsiteY547" fmla="*/ 3648808 h 6270626"/>
              <a:gd name="connsiteX548" fmla="*/ 1554512 w 1939925"/>
              <a:gd name="connsiteY548" fmla="*/ 3641833 h 6270626"/>
              <a:gd name="connsiteX549" fmla="*/ 1548165 w 1939925"/>
              <a:gd name="connsiteY549" fmla="*/ 3634541 h 6270626"/>
              <a:gd name="connsiteX550" fmla="*/ 1541500 w 1939925"/>
              <a:gd name="connsiteY550" fmla="*/ 3627883 h 6270626"/>
              <a:gd name="connsiteX551" fmla="*/ 1534519 w 1939925"/>
              <a:gd name="connsiteY551" fmla="*/ 3621225 h 6270626"/>
              <a:gd name="connsiteX552" fmla="*/ 1527537 w 1939925"/>
              <a:gd name="connsiteY552" fmla="*/ 3615201 h 6270626"/>
              <a:gd name="connsiteX553" fmla="*/ 1519921 w 1939925"/>
              <a:gd name="connsiteY553" fmla="*/ 3608860 h 6270626"/>
              <a:gd name="connsiteX554" fmla="*/ 1511987 w 1939925"/>
              <a:gd name="connsiteY554" fmla="*/ 3602836 h 6270626"/>
              <a:gd name="connsiteX555" fmla="*/ 1504371 w 1939925"/>
              <a:gd name="connsiteY555" fmla="*/ 3597129 h 6270626"/>
              <a:gd name="connsiteX556" fmla="*/ 1495802 w 1939925"/>
              <a:gd name="connsiteY556" fmla="*/ 3591105 h 6270626"/>
              <a:gd name="connsiteX557" fmla="*/ 1486917 w 1939925"/>
              <a:gd name="connsiteY557" fmla="*/ 3585715 h 6270626"/>
              <a:gd name="connsiteX558" fmla="*/ 1478348 w 1939925"/>
              <a:gd name="connsiteY558" fmla="*/ 3580642 h 6270626"/>
              <a:gd name="connsiteX559" fmla="*/ 1469145 w 1939925"/>
              <a:gd name="connsiteY559" fmla="*/ 3575569 h 6270626"/>
              <a:gd name="connsiteX560" fmla="*/ 1459625 w 1939925"/>
              <a:gd name="connsiteY560" fmla="*/ 3570497 h 6270626"/>
              <a:gd name="connsiteX561" fmla="*/ 1449470 w 1939925"/>
              <a:gd name="connsiteY561" fmla="*/ 3565424 h 6270626"/>
              <a:gd name="connsiteX562" fmla="*/ 1439315 w 1939925"/>
              <a:gd name="connsiteY562" fmla="*/ 3560668 h 6270626"/>
              <a:gd name="connsiteX563" fmla="*/ 1428525 w 1939925"/>
              <a:gd name="connsiteY563" fmla="*/ 3556229 h 6270626"/>
              <a:gd name="connsiteX564" fmla="*/ 1417735 w 1939925"/>
              <a:gd name="connsiteY564" fmla="*/ 3552108 h 6270626"/>
              <a:gd name="connsiteX565" fmla="*/ 1405993 w 1939925"/>
              <a:gd name="connsiteY565" fmla="*/ 3547669 h 6270626"/>
              <a:gd name="connsiteX566" fmla="*/ 1394252 w 1939925"/>
              <a:gd name="connsiteY566" fmla="*/ 3543865 h 6270626"/>
              <a:gd name="connsiteX567" fmla="*/ 1381875 w 1939925"/>
              <a:gd name="connsiteY567" fmla="*/ 3540060 h 6270626"/>
              <a:gd name="connsiteX568" fmla="*/ 1369499 w 1939925"/>
              <a:gd name="connsiteY568" fmla="*/ 3535938 h 6270626"/>
              <a:gd name="connsiteX569" fmla="*/ 1356487 w 1939925"/>
              <a:gd name="connsiteY569" fmla="*/ 3532451 h 6270626"/>
              <a:gd name="connsiteX570" fmla="*/ 1343159 w 1939925"/>
              <a:gd name="connsiteY570" fmla="*/ 3528963 h 6270626"/>
              <a:gd name="connsiteX571" fmla="*/ 1329513 w 1939925"/>
              <a:gd name="connsiteY571" fmla="*/ 3525793 h 6270626"/>
              <a:gd name="connsiteX572" fmla="*/ 1315232 w 1939925"/>
              <a:gd name="connsiteY572" fmla="*/ 3522622 h 6270626"/>
              <a:gd name="connsiteX573" fmla="*/ 1300952 w 1939925"/>
              <a:gd name="connsiteY573" fmla="*/ 3520086 h 6270626"/>
              <a:gd name="connsiteX574" fmla="*/ 1286037 w 1939925"/>
              <a:gd name="connsiteY574" fmla="*/ 3517232 h 6270626"/>
              <a:gd name="connsiteX575" fmla="*/ 1271121 w 1939925"/>
              <a:gd name="connsiteY575" fmla="*/ 3514379 h 6270626"/>
              <a:gd name="connsiteX576" fmla="*/ 1255254 w 1939925"/>
              <a:gd name="connsiteY576" fmla="*/ 3512160 h 6270626"/>
              <a:gd name="connsiteX577" fmla="*/ 1239387 w 1939925"/>
              <a:gd name="connsiteY577" fmla="*/ 3509940 h 6270626"/>
              <a:gd name="connsiteX578" fmla="*/ 1222885 w 1939925"/>
              <a:gd name="connsiteY578" fmla="*/ 3507404 h 6270626"/>
              <a:gd name="connsiteX579" fmla="*/ 1206383 w 1939925"/>
              <a:gd name="connsiteY579" fmla="*/ 3505502 h 6270626"/>
              <a:gd name="connsiteX580" fmla="*/ 1171792 w 1939925"/>
              <a:gd name="connsiteY580" fmla="*/ 3502014 h 6270626"/>
              <a:gd name="connsiteX581" fmla="*/ 1135297 w 1939925"/>
              <a:gd name="connsiteY581" fmla="*/ 3499161 h 6270626"/>
              <a:gd name="connsiteX582" fmla="*/ 1098167 w 1939925"/>
              <a:gd name="connsiteY582" fmla="*/ 3496941 h 6270626"/>
              <a:gd name="connsiteX583" fmla="*/ 1058817 w 1939925"/>
              <a:gd name="connsiteY583" fmla="*/ 3495356 h 6270626"/>
              <a:gd name="connsiteX584" fmla="*/ 1018196 w 1939925"/>
              <a:gd name="connsiteY584" fmla="*/ 3494405 h 6270626"/>
              <a:gd name="connsiteX585" fmla="*/ 961233 w 1939925"/>
              <a:gd name="connsiteY585" fmla="*/ 3041651 h 6270626"/>
              <a:gd name="connsiteX586" fmla="*/ 979010 w 1939925"/>
              <a:gd name="connsiteY586" fmla="*/ 3041651 h 6270626"/>
              <a:gd name="connsiteX587" fmla="*/ 997105 w 1939925"/>
              <a:gd name="connsiteY587" fmla="*/ 3041651 h 6270626"/>
              <a:gd name="connsiteX588" fmla="*/ 1015199 w 1939925"/>
              <a:gd name="connsiteY588" fmla="*/ 3041968 h 6270626"/>
              <a:gd name="connsiteX589" fmla="*/ 1032976 w 1939925"/>
              <a:gd name="connsiteY589" fmla="*/ 3042285 h 6270626"/>
              <a:gd name="connsiteX590" fmla="*/ 1050436 w 1939925"/>
              <a:gd name="connsiteY590" fmla="*/ 3043237 h 6270626"/>
              <a:gd name="connsiteX591" fmla="*/ 1067896 w 1939925"/>
              <a:gd name="connsiteY591" fmla="*/ 3043872 h 6270626"/>
              <a:gd name="connsiteX592" fmla="*/ 1085355 w 1939925"/>
              <a:gd name="connsiteY592" fmla="*/ 3045141 h 6270626"/>
              <a:gd name="connsiteX593" fmla="*/ 1102180 w 1939925"/>
              <a:gd name="connsiteY593" fmla="*/ 3046410 h 6270626"/>
              <a:gd name="connsiteX594" fmla="*/ 1119640 w 1939925"/>
              <a:gd name="connsiteY594" fmla="*/ 3047680 h 6270626"/>
              <a:gd name="connsiteX595" fmla="*/ 1136464 w 1939925"/>
              <a:gd name="connsiteY595" fmla="*/ 3049266 h 6270626"/>
              <a:gd name="connsiteX596" fmla="*/ 1153289 w 1939925"/>
              <a:gd name="connsiteY596" fmla="*/ 3051487 h 6270626"/>
              <a:gd name="connsiteX597" fmla="*/ 1169796 w 1939925"/>
              <a:gd name="connsiteY597" fmla="*/ 3053391 h 6270626"/>
              <a:gd name="connsiteX598" fmla="*/ 1186304 w 1939925"/>
              <a:gd name="connsiteY598" fmla="*/ 3055612 h 6270626"/>
              <a:gd name="connsiteX599" fmla="*/ 1202811 w 1939925"/>
              <a:gd name="connsiteY599" fmla="*/ 3058151 h 6270626"/>
              <a:gd name="connsiteX600" fmla="*/ 1218683 w 1939925"/>
              <a:gd name="connsiteY600" fmla="*/ 3060689 h 6270626"/>
              <a:gd name="connsiteX601" fmla="*/ 1234873 w 1939925"/>
              <a:gd name="connsiteY601" fmla="*/ 3063545 h 6270626"/>
              <a:gd name="connsiteX602" fmla="*/ 1251063 w 1939925"/>
              <a:gd name="connsiteY602" fmla="*/ 3066718 h 6270626"/>
              <a:gd name="connsiteX603" fmla="*/ 1266618 w 1939925"/>
              <a:gd name="connsiteY603" fmla="*/ 3069891 h 6270626"/>
              <a:gd name="connsiteX604" fmla="*/ 1282173 w 1939925"/>
              <a:gd name="connsiteY604" fmla="*/ 3073382 h 6270626"/>
              <a:gd name="connsiteX605" fmla="*/ 1297728 w 1939925"/>
              <a:gd name="connsiteY605" fmla="*/ 3076872 h 6270626"/>
              <a:gd name="connsiteX606" fmla="*/ 1313283 w 1939925"/>
              <a:gd name="connsiteY606" fmla="*/ 3080680 h 6270626"/>
              <a:gd name="connsiteX607" fmla="*/ 1328203 w 1939925"/>
              <a:gd name="connsiteY607" fmla="*/ 3084805 h 6270626"/>
              <a:gd name="connsiteX608" fmla="*/ 1343440 w 1939925"/>
              <a:gd name="connsiteY608" fmla="*/ 3088930 h 6270626"/>
              <a:gd name="connsiteX609" fmla="*/ 1358361 w 1939925"/>
              <a:gd name="connsiteY609" fmla="*/ 3093372 h 6270626"/>
              <a:gd name="connsiteX610" fmla="*/ 1372963 w 1939925"/>
              <a:gd name="connsiteY610" fmla="*/ 3097814 h 6270626"/>
              <a:gd name="connsiteX611" fmla="*/ 1387883 w 1939925"/>
              <a:gd name="connsiteY611" fmla="*/ 3102574 h 6270626"/>
              <a:gd name="connsiteX612" fmla="*/ 1402168 w 1939925"/>
              <a:gd name="connsiteY612" fmla="*/ 3107651 h 6270626"/>
              <a:gd name="connsiteX613" fmla="*/ 1416454 w 1939925"/>
              <a:gd name="connsiteY613" fmla="*/ 3112728 h 6270626"/>
              <a:gd name="connsiteX614" fmla="*/ 1431056 w 1939925"/>
              <a:gd name="connsiteY614" fmla="*/ 3118439 h 6270626"/>
              <a:gd name="connsiteX615" fmla="*/ 1445024 w 1939925"/>
              <a:gd name="connsiteY615" fmla="*/ 3123834 h 6270626"/>
              <a:gd name="connsiteX616" fmla="*/ 1458674 w 1939925"/>
              <a:gd name="connsiteY616" fmla="*/ 3129545 h 6270626"/>
              <a:gd name="connsiteX617" fmla="*/ 1472324 w 1939925"/>
              <a:gd name="connsiteY617" fmla="*/ 3135574 h 6270626"/>
              <a:gd name="connsiteX618" fmla="*/ 1486292 w 1939925"/>
              <a:gd name="connsiteY618" fmla="*/ 3141920 h 6270626"/>
              <a:gd name="connsiteX619" fmla="*/ 1499625 w 1939925"/>
              <a:gd name="connsiteY619" fmla="*/ 3147949 h 6270626"/>
              <a:gd name="connsiteX620" fmla="*/ 1512958 w 1939925"/>
              <a:gd name="connsiteY620" fmla="*/ 3154612 h 6270626"/>
              <a:gd name="connsiteX621" fmla="*/ 1526290 w 1939925"/>
              <a:gd name="connsiteY621" fmla="*/ 3161276 h 6270626"/>
              <a:gd name="connsiteX622" fmla="*/ 1538988 w 1939925"/>
              <a:gd name="connsiteY622" fmla="*/ 3167939 h 6270626"/>
              <a:gd name="connsiteX623" fmla="*/ 1551686 w 1939925"/>
              <a:gd name="connsiteY623" fmla="*/ 3175237 h 6270626"/>
              <a:gd name="connsiteX624" fmla="*/ 1564384 w 1939925"/>
              <a:gd name="connsiteY624" fmla="*/ 3182218 h 6270626"/>
              <a:gd name="connsiteX625" fmla="*/ 1576447 w 1939925"/>
              <a:gd name="connsiteY625" fmla="*/ 3189516 h 6270626"/>
              <a:gd name="connsiteX626" fmla="*/ 1588510 w 1939925"/>
              <a:gd name="connsiteY626" fmla="*/ 3197132 h 6270626"/>
              <a:gd name="connsiteX627" fmla="*/ 1600573 w 1939925"/>
              <a:gd name="connsiteY627" fmla="*/ 3204430 h 6270626"/>
              <a:gd name="connsiteX628" fmla="*/ 1612319 w 1939925"/>
              <a:gd name="connsiteY628" fmla="*/ 3212362 h 6270626"/>
              <a:gd name="connsiteX629" fmla="*/ 1623747 w 1939925"/>
              <a:gd name="connsiteY629" fmla="*/ 3220295 h 6270626"/>
              <a:gd name="connsiteX630" fmla="*/ 1635175 w 1939925"/>
              <a:gd name="connsiteY630" fmla="*/ 3227910 h 6270626"/>
              <a:gd name="connsiteX631" fmla="*/ 1646603 w 1939925"/>
              <a:gd name="connsiteY631" fmla="*/ 3236160 h 6270626"/>
              <a:gd name="connsiteX632" fmla="*/ 1657714 w 1939925"/>
              <a:gd name="connsiteY632" fmla="*/ 3244410 h 6270626"/>
              <a:gd name="connsiteX633" fmla="*/ 1668190 w 1939925"/>
              <a:gd name="connsiteY633" fmla="*/ 3252978 h 6270626"/>
              <a:gd name="connsiteX634" fmla="*/ 1678666 w 1939925"/>
              <a:gd name="connsiteY634" fmla="*/ 3261545 h 6270626"/>
              <a:gd name="connsiteX635" fmla="*/ 1689459 w 1939925"/>
              <a:gd name="connsiteY635" fmla="*/ 3270430 h 6270626"/>
              <a:gd name="connsiteX636" fmla="*/ 1699617 w 1939925"/>
              <a:gd name="connsiteY636" fmla="*/ 3279314 h 6270626"/>
              <a:gd name="connsiteX637" fmla="*/ 1709458 w 1939925"/>
              <a:gd name="connsiteY637" fmla="*/ 3288199 h 6270626"/>
              <a:gd name="connsiteX638" fmla="*/ 1719299 w 1939925"/>
              <a:gd name="connsiteY638" fmla="*/ 3297718 h 6270626"/>
              <a:gd name="connsiteX639" fmla="*/ 1728822 w 1939925"/>
              <a:gd name="connsiteY639" fmla="*/ 3306603 h 6270626"/>
              <a:gd name="connsiteX640" fmla="*/ 1738346 w 1939925"/>
              <a:gd name="connsiteY640" fmla="*/ 3316439 h 6270626"/>
              <a:gd name="connsiteX641" fmla="*/ 1747234 w 1939925"/>
              <a:gd name="connsiteY641" fmla="*/ 3325959 h 6270626"/>
              <a:gd name="connsiteX642" fmla="*/ 1756440 w 1939925"/>
              <a:gd name="connsiteY642" fmla="*/ 3336112 h 6270626"/>
              <a:gd name="connsiteX643" fmla="*/ 1765329 w 1939925"/>
              <a:gd name="connsiteY643" fmla="*/ 3345949 h 6270626"/>
              <a:gd name="connsiteX644" fmla="*/ 1773900 w 1939925"/>
              <a:gd name="connsiteY644" fmla="*/ 3356103 h 6270626"/>
              <a:gd name="connsiteX645" fmla="*/ 1782154 w 1939925"/>
              <a:gd name="connsiteY645" fmla="*/ 3366257 h 6270626"/>
              <a:gd name="connsiteX646" fmla="*/ 1790407 w 1939925"/>
              <a:gd name="connsiteY646" fmla="*/ 3376728 h 6270626"/>
              <a:gd name="connsiteX647" fmla="*/ 1798661 w 1939925"/>
              <a:gd name="connsiteY647" fmla="*/ 3387516 h 6270626"/>
              <a:gd name="connsiteX648" fmla="*/ 1806597 w 1939925"/>
              <a:gd name="connsiteY648" fmla="*/ 3397987 h 6270626"/>
              <a:gd name="connsiteX649" fmla="*/ 1814533 w 1939925"/>
              <a:gd name="connsiteY649" fmla="*/ 3409093 h 6270626"/>
              <a:gd name="connsiteX650" fmla="*/ 1821835 w 1939925"/>
              <a:gd name="connsiteY650" fmla="*/ 3419882 h 6270626"/>
              <a:gd name="connsiteX651" fmla="*/ 1828818 w 1939925"/>
              <a:gd name="connsiteY651" fmla="*/ 3431305 h 6270626"/>
              <a:gd name="connsiteX652" fmla="*/ 1836120 w 1939925"/>
              <a:gd name="connsiteY652" fmla="*/ 3442410 h 6270626"/>
              <a:gd name="connsiteX653" fmla="*/ 1842786 w 1939925"/>
              <a:gd name="connsiteY653" fmla="*/ 3453516 h 6270626"/>
              <a:gd name="connsiteX654" fmla="*/ 1849453 w 1939925"/>
              <a:gd name="connsiteY654" fmla="*/ 3465257 h 6270626"/>
              <a:gd name="connsiteX655" fmla="*/ 1855484 w 1939925"/>
              <a:gd name="connsiteY655" fmla="*/ 3476680 h 6270626"/>
              <a:gd name="connsiteX656" fmla="*/ 1861833 w 1939925"/>
              <a:gd name="connsiteY656" fmla="*/ 3488420 h 6270626"/>
              <a:gd name="connsiteX657" fmla="*/ 1867865 w 1939925"/>
              <a:gd name="connsiteY657" fmla="*/ 3500160 h 6270626"/>
              <a:gd name="connsiteX658" fmla="*/ 1873261 w 1939925"/>
              <a:gd name="connsiteY658" fmla="*/ 3511901 h 6270626"/>
              <a:gd name="connsiteX659" fmla="*/ 1878658 w 1939925"/>
              <a:gd name="connsiteY659" fmla="*/ 3523959 h 6270626"/>
              <a:gd name="connsiteX660" fmla="*/ 1884372 w 1939925"/>
              <a:gd name="connsiteY660" fmla="*/ 3536016 h 6270626"/>
              <a:gd name="connsiteX661" fmla="*/ 1888816 w 1939925"/>
              <a:gd name="connsiteY661" fmla="*/ 3548074 h 6270626"/>
              <a:gd name="connsiteX662" fmla="*/ 1893578 w 1939925"/>
              <a:gd name="connsiteY662" fmla="*/ 3560449 h 6270626"/>
              <a:gd name="connsiteX663" fmla="*/ 1898340 w 1939925"/>
              <a:gd name="connsiteY663" fmla="*/ 3572824 h 6270626"/>
              <a:gd name="connsiteX664" fmla="*/ 1902784 w 1939925"/>
              <a:gd name="connsiteY664" fmla="*/ 3585199 h 6270626"/>
              <a:gd name="connsiteX665" fmla="*/ 1906593 w 1939925"/>
              <a:gd name="connsiteY665" fmla="*/ 3597891 h 6270626"/>
              <a:gd name="connsiteX666" fmla="*/ 1910403 w 1939925"/>
              <a:gd name="connsiteY666" fmla="*/ 3610266 h 6270626"/>
              <a:gd name="connsiteX667" fmla="*/ 1913894 w 1939925"/>
              <a:gd name="connsiteY667" fmla="*/ 3623276 h 6270626"/>
              <a:gd name="connsiteX668" fmla="*/ 1917069 w 1939925"/>
              <a:gd name="connsiteY668" fmla="*/ 3636285 h 6270626"/>
              <a:gd name="connsiteX669" fmla="*/ 1920243 w 1939925"/>
              <a:gd name="connsiteY669" fmla="*/ 3648978 h 6270626"/>
              <a:gd name="connsiteX670" fmla="*/ 1923418 w 1939925"/>
              <a:gd name="connsiteY670" fmla="*/ 3661987 h 6270626"/>
              <a:gd name="connsiteX671" fmla="*/ 1925957 w 1939925"/>
              <a:gd name="connsiteY671" fmla="*/ 3675314 h 6270626"/>
              <a:gd name="connsiteX672" fmla="*/ 1928497 w 1939925"/>
              <a:gd name="connsiteY672" fmla="*/ 3688324 h 6270626"/>
              <a:gd name="connsiteX673" fmla="*/ 1930402 w 1939925"/>
              <a:gd name="connsiteY673" fmla="*/ 3701651 h 6270626"/>
              <a:gd name="connsiteX674" fmla="*/ 1932624 w 1939925"/>
              <a:gd name="connsiteY674" fmla="*/ 3715295 h 6270626"/>
              <a:gd name="connsiteX675" fmla="*/ 1934529 w 1939925"/>
              <a:gd name="connsiteY675" fmla="*/ 3728622 h 6270626"/>
              <a:gd name="connsiteX676" fmla="*/ 1935481 w 1939925"/>
              <a:gd name="connsiteY676" fmla="*/ 3742266 h 6270626"/>
              <a:gd name="connsiteX677" fmla="*/ 1937068 w 1939925"/>
              <a:gd name="connsiteY677" fmla="*/ 3755910 h 6270626"/>
              <a:gd name="connsiteX678" fmla="*/ 1938020 w 1939925"/>
              <a:gd name="connsiteY678" fmla="*/ 3770189 h 6270626"/>
              <a:gd name="connsiteX679" fmla="*/ 1938655 w 1939925"/>
              <a:gd name="connsiteY679" fmla="*/ 3783833 h 6270626"/>
              <a:gd name="connsiteX680" fmla="*/ 1939608 w 1939925"/>
              <a:gd name="connsiteY680" fmla="*/ 3797795 h 6270626"/>
              <a:gd name="connsiteX681" fmla="*/ 1939925 w 1939925"/>
              <a:gd name="connsiteY681" fmla="*/ 3812074 h 6270626"/>
              <a:gd name="connsiteX682" fmla="*/ 1939925 w 1939925"/>
              <a:gd name="connsiteY682" fmla="*/ 3826035 h 6270626"/>
              <a:gd name="connsiteX683" fmla="*/ 1939925 w 1939925"/>
              <a:gd name="connsiteY683" fmla="*/ 3840632 h 6270626"/>
              <a:gd name="connsiteX684" fmla="*/ 1939608 w 1939925"/>
              <a:gd name="connsiteY684" fmla="*/ 3854593 h 6270626"/>
              <a:gd name="connsiteX685" fmla="*/ 1938655 w 1939925"/>
              <a:gd name="connsiteY685" fmla="*/ 3868872 h 6270626"/>
              <a:gd name="connsiteX686" fmla="*/ 1938020 w 1939925"/>
              <a:gd name="connsiteY686" fmla="*/ 3882516 h 6270626"/>
              <a:gd name="connsiteX687" fmla="*/ 1937068 w 1939925"/>
              <a:gd name="connsiteY687" fmla="*/ 3896478 h 6270626"/>
              <a:gd name="connsiteX688" fmla="*/ 1935481 w 1939925"/>
              <a:gd name="connsiteY688" fmla="*/ 3910439 h 6270626"/>
              <a:gd name="connsiteX689" fmla="*/ 1934529 w 1939925"/>
              <a:gd name="connsiteY689" fmla="*/ 3924083 h 6270626"/>
              <a:gd name="connsiteX690" fmla="*/ 1932624 w 1939925"/>
              <a:gd name="connsiteY690" fmla="*/ 3937410 h 6270626"/>
              <a:gd name="connsiteX691" fmla="*/ 1930402 w 1939925"/>
              <a:gd name="connsiteY691" fmla="*/ 3951055 h 6270626"/>
              <a:gd name="connsiteX692" fmla="*/ 1928497 w 1939925"/>
              <a:gd name="connsiteY692" fmla="*/ 3964382 h 6270626"/>
              <a:gd name="connsiteX693" fmla="*/ 1925957 w 1939925"/>
              <a:gd name="connsiteY693" fmla="*/ 3977708 h 6270626"/>
              <a:gd name="connsiteX694" fmla="*/ 1923418 w 1939925"/>
              <a:gd name="connsiteY694" fmla="*/ 3990718 h 6270626"/>
              <a:gd name="connsiteX695" fmla="*/ 1920243 w 1939925"/>
              <a:gd name="connsiteY695" fmla="*/ 4004045 h 6270626"/>
              <a:gd name="connsiteX696" fmla="*/ 1917069 w 1939925"/>
              <a:gd name="connsiteY696" fmla="*/ 4016737 h 6270626"/>
              <a:gd name="connsiteX697" fmla="*/ 1913894 w 1939925"/>
              <a:gd name="connsiteY697" fmla="*/ 4029747 h 6270626"/>
              <a:gd name="connsiteX698" fmla="*/ 1910403 w 1939925"/>
              <a:gd name="connsiteY698" fmla="*/ 4042439 h 6270626"/>
              <a:gd name="connsiteX699" fmla="*/ 1906593 w 1939925"/>
              <a:gd name="connsiteY699" fmla="*/ 4055132 h 6270626"/>
              <a:gd name="connsiteX700" fmla="*/ 1902784 w 1939925"/>
              <a:gd name="connsiteY700" fmla="*/ 4067824 h 6270626"/>
              <a:gd name="connsiteX701" fmla="*/ 1898340 w 1939925"/>
              <a:gd name="connsiteY701" fmla="*/ 4080199 h 6270626"/>
              <a:gd name="connsiteX702" fmla="*/ 1893578 w 1939925"/>
              <a:gd name="connsiteY702" fmla="*/ 4092574 h 6270626"/>
              <a:gd name="connsiteX703" fmla="*/ 1888816 w 1939925"/>
              <a:gd name="connsiteY703" fmla="*/ 4104949 h 6270626"/>
              <a:gd name="connsiteX704" fmla="*/ 1884372 w 1939925"/>
              <a:gd name="connsiteY704" fmla="*/ 4117007 h 6270626"/>
              <a:gd name="connsiteX705" fmla="*/ 1878658 w 1939925"/>
              <a:gd name="connsiteY705" fmla="*/ 4129382 h 6270626"/>
              <a:gd name="connsiteX706" fmla="*/ 1873261 w 1939925"/>
              <a:gd name="connsiteY706" fmla="*/ 4141122 h 6270626"/>
              <a:gd name="connsiteX707" fmla="*/ 1867865 w 1939925"/>
              <a:gd name="connsiteY707" fmla="*/ 4153180 h 6270626"/>
              <a:gd name="connsiteX708" fmla="*/ 1861833 w 1939925"/>
              <a:gd name="connsiteY708" fmla="*/ 4164920 h 6270626"/>
              <a:gd name="connsiteX709" fmla="*/ 1855484 w 1939925"/>
              <a:gd name="connsiteY709" fmla="*/ 4176660 h 6270626"/>
              <a:gd name="connsiteX710" fmla="*/ 1849453 w 1939925"/>
              <a:gd name="connsiteY710" fmla="*/ 4188401 h 6270626"/>
              <a:gd name="connsiteX711" fmla="*/ 1842786 w 1939925"/>
              <a:gd name="connsiteY711" fmla="*/ 4199824 h 6270626"/>
              <a:gd name="connsiteX712" fmla="*/ 1836120 w 1939925"/>
              <a:gd name="connsiteY712" fmla="*/ 4211247 h 6270626"/>
              <a:gd name="connsiteX713" fmla="*/ 1828818 w 1939925"/>
              <a:gd name="connsiteY713" fmla="*/ 4222353 h 6270626"/>
              <a:gd name="connsiteX714" fmla="*/ 1821835 w 1939925"/>
              <a:gd name="connsiteY714" fmla="*/ 4233776 h 6270626"/>
              <a:gd name="connsiteX715" fmla="*/ 1814533 w 1939925"/>
              <a:gd name="connsiteY715" fmla="*/ 4244882 h 6270626"/>
              <a:gd name="connsiteX716" fmla="*/ 1806597 w 1939925"/>
              <a:gd name="connsiteY716" fmla="*/ 4255670 h 6270626"/>
              <a:gd name="connsiteX717" fmla="*/ 1798661 w 1939925"/>
              <a:gd name="connsiteY717" fmla="*/ 4266776 h 6270626"/>
              <a:gd name="connsiteX718" fmla="*/ 1790407 w 1939925"/>
              <a:gd name="connsiteY718" fmla="*/ 4277247 h 6270626"/>
              <a:gd name="connsiteX719" fmla="*/ 1782154 w 1939925"/>
              <a:gd name="connsiteY719" fmla="*/ 4288035 h 6270626"/>
              <a:gd name="connsiteX720" fmla="*/ 1773900 w 1939925"/>
              <a:gd name="connsiteY720" fmla="*/ 4298189 h 6270626"/>
              <a:gd name="connsiteX721" fmla="*/ 1765329 w 1939925"/>
              <a:gd name="connsiteY721" fmla="*/ 4308343 h 6270626"/>
              <a:gd name="connsiteX722" fmla="*/ 1756440 w 1939925"/>
              <a:gd name="connsiteY722" fmla="*/ 4318497 h 6270626"/>
              <a:gd name="connsiteX723" fmla="*/ 1747234 w 1939925"/>
              <a:gd name="connsiteY723" fmla="*/ 4328333 h 6270626"/>
              <a:gd name="connsiteX724" fmla="*/ 1738346 w 1939925"/>
              <a:gd name="connsiteY724" fmla="*/ 4338170 h 6270626"/>
              <a:gd name="connsiteX725" fmla="*/ 1728822 w 1939925"/>
              <a:gd name="connsiteY725" fmla="*/ 4347372 h 6270626"/>
              <a:gd name="connsiteX726" fmla="*/ 1719299 w 1939925"/>
              <a:gd name="connsiteY726" fmla="*/ 4356891 h 6270626"/>
              <a:gd name="connsiteX727" fmla="*/ 1709458 w 1939925"/>
              <a:gd name="connsiteY727" fmla="*/ 4366093 h 6270626"/>
              <a:gd name="connsiteX728" fmla="*/ 1699617 w 1939925"/>
              <a:gd name="connsiteY728" fmla="*/ 4375295 h 6270626"/>
              <a:gd name="connsiteX729" fmla="*/ 1689459 w 1939925"/>
              <a:gd name="connsiteY729" fmla="*/ 4384180 h 6270626"/>
              <a:gd name="connsiteX730" fmla="*/ 1678666 w 1939925"/>
              <a:gd name="connsiteY730" fmla="*/ 4393382 h 6270626"/>
              <a:gd name="connsiteX731" fmla="*/ 1668190 w 1939925"/>
              <a:gd name="connsiteY731" fmla="*/ 4401949 h 6270626"/>
              <a:gd name="connsiteX732" fmla="*/ 1657714 w 1939925"/>
              <a:gd name="connsiteY732" fmla="*/ 4410199 h 6270626"/>
              <a:gd name="connsiteX733" fmla="*/ 1646603 w 1939925"/>
              <a:gd name="connsiteY733" fmla="*/ 4418766 h 6270626"/>
              <a:gd name="connsiteX734" fmla="*/ 1635175 w 1939925"/>
              <a:gd name="connsiteY734" fmla="*/ 4427016 h 6270626"/>
              <a:gd name="connsiteX735" fmla="*/ 1623747 w 1939925"/>
              <a:gd name="connsiteY735" fmla="*/ 4434632 h 6270626"/>
              <a:gd name="connsiteX736" fmla="*/ 1612319 w 1939925"/>
              <a:gd name="connsiteY736" fmla="*/ 4442564 h 6270626"/>
              <a:gd name="connsiteX737" fmla="*/ 1600573 w 1939925"/>
              <a:gd name="connsiteY737" fmla="*/ 4450497 h 6270626"/>
              <a:gd name="connsiteX738" fmla="*/ 1588510 w 1939925"/>
              <a:gd name="connsiteY738" fmla="*/ 4457795 h 6270626"/>
              <a:gd name="connsiteX739" fmla="*/ 1576447 w 1939925"/>
              <a:gd name="connsiteY739" fmla="*/ 4465410 h 6270626"/>
              <a:gd name="connsiteX740" fmla="*/ 1564384 w 1939925"/>
              <a:gd name="connsiteY740" fmla="*/ 4472708 h 6270626"/>
              <a:gd name="connsiteX741" fmla="*/ 1551686 w 1939925"/>
              <a:gd name="connsiteY741" fmla="*/ 4479689 h 6270626"/>
              <a:gd name="connsiteX742" fmla="*/ 1538988 w 1939925"/>
              <a:gd name="connsiteY742" fmla="*/ 4486987 h 6270626"/>
              <a:gd name="connsiteX743" fmla="*/ 1526290 w 1939925"/>
              <a:gd name="connsiteY743" fmla="*/ 4493651 h 6270626"/>
              <a:gd name="connsiteX744" fmla="*/ 1512958 w 1939925"/>
              <a:gd name="connsiteY744" fmla="*/ 4500314 h 6270626"/>
              <a:gd name="connsiteX745" fmla="*/ 1499625 w 1939925"/>
              <a:gd name="connsiteY745" fmla="*/ 4506978 h 6270626"/>
              <a:gd name="connsiteX746" fmla="*/ 1486292 w 1939925"/>
              <a:gd name="connsiteY746" fmla="*/ 4513007 h 6270626"/>
              <a:gd name="connsiteX747" fmla="*/ 1472324 w 1939925"/>
              <a:gd name="connsiteY747" fmla="*/ 4519353 h 6270626"/>
              <a:gd name="connsiteX748" fmla="*/ 1458674 w 1939925"/>
              <a:gd name="connsiteY748" fmla="*/ 4525382 h 6270626"/>
              <a:gd name="connsiteX749" fmla="*/ 1445024 w 1939925"/>
              <a:gd name="connsiteY749" fmla="*/ 4531093 h 6270626"/>
              <a:gd name="connsiteX750" fmla="*/ 1431056 w 1939925"/>
              <a:gd name="connsiteY750" fmla="*/ 4536487 h 6270626"/>
              <a:gd name="connsiteX751" fmla="*/ 1416771 w 1939925"/>
              <a:gd name="connsiteY751" fmla="*/ 4542199 h 6270626"/>
              <a:gd name="connsiteX752" fmla="*/ 1402168 w 1939925"/>
              <a:gd name="connsiteY752" fmla="*/ 4547276 h 6270626"/>
              <a:gd name="connsiteX753" fmla="*/ 1387883 w 1939925"/>
              <a:gd name="connsiteY753" fmla="*/ 4552353 h 6270626"/>
              <a:gd name="connsiteX754" fmla="*/ 1373281 w 1939925"/>
              <a:gd name="connsiteY754" fmla="*/ 4557112 h 6270626"/>
              <a:gd name="connsiteX755" fmla="*/ 1358361 w 1939925"/>
              <a:gd name="connsiteY755" fmla="*/ 4561555 h 6270626"/>
              <a:gd name="connsiteX756" fmla="*/ 1343440 w 1939925"/>
              <a:gd name="connsiteY756" fmla="*/ 4565997 h 6270626"/>
              <a:gd name="connsiteX757" fmla="*/ 1328520 w 1939925"/>
              <a:gd name="connsiteY757" fmla="*/ 4570439 h 6270626"/>
              <a:gd name="connsiteX758" fmla="*/ 1313283 w 1939925"/>
              <a:gd name="connsiteY758" fmla="*/ 4574247 h 6270626"/>
              <a:gd name="connsiteX759" fmla="*/ 1298045 w 1939925"/>
              <a:gd name="connsiteY759" fmla="*/ 4578055 h 6270626"/>
              <a:gd name="connsiteX760" fmla="*/ 1282808 w 1939925"/>
              <a:gd name="connsiteY760" fmla="*/ 4581545 h 6270626"/>
              <a:gd name="connsiteX761" fmla="*/ 1266936 w 1939925"/>
              <a:gd name="connsiteY761" fmla="*/ 4585035 h 6270626"/>
              <a:gd name="connsiteX762" fmla="*/ 1251381 w 1939925"/>
              <a:gd name="connsiteY762" fmla="*/ 4588208 h 6270626"/>
              <a:gd name="connsiteX763" fmla="*/ 1235508 w 1939925"/>
              <a:gd name="connsiteY763" fmla="*/ 4591382 h 6270626"/>
              <a:gd name="connsiteX764" fmla="*/ 1219636 w 1939925"/>
              <a:gd name="connsiteY764" fmla="*/ 4594237 h 6270626"/>
              <a:gd name="connsiteX765" fmla="*/ 1203446 w 1939925"/>
              <a:gd name="connsiteY765" fmla="*/ 4596776 h 6270626"/>
              <a:gd name="connsiteX766" fmla="*/ 1187256 w 1939925"/>
              <a:gd name="connsiteY766" fmla="*/ 4599314 h 6270626"/>
              <a:gd name="connsiteX767" fmla="*/ 1170749 w 1939925"/>
              <a:gd name="connsiteY767" fmla="*/ 4601535 h 6270626"/>
              <a:gd name="connsiteX768" fmla="*/ 1154559 w 1939925"/>
              <a:gd name="connsiteY768" fmla="*/ 4603439 h 6270626"/>
              <a:gd name="connsiteX769" fmla="*/ 1137417 w 1939925"/>
              <a:gd name="connsiteY769" fmla="*/ 4605660 h 6270626"/>
              <a:gd name="connsiteX770" fmla="*/ 1121227 w 1939925"/>
              <a:gd name="connsiteY770" fmla="*/ 4607247 h 6270626"/>
              <a:gd name="connsiteX771" fmla="*/ 1103767 w 1939925"/>
              <a:gd name="connsiteY771" fmla="*/ 4608516 h 6270626"/>
              <a:gd name="connsiteX772" fmla="*/ 1086943 w 1939925"/>
              <a:gd name="connsiteY772" fmla="*/ 4609785 h 6270626"/>
              <a:gd name="connsiteX773" fmla="*/ 1069800 w 1939925"/>
              <a:gd name="connsiteY773" fmla="*/ 4611055 h 6270626"/>
              <a:gd name="connsiteX774" fmla="*/ 1052341 w 1939925"/>
              <a:gd name="connsiteY774" fmla="*/ 4611689 h 6270626"/>
              <a:gd name="connsiteX775" fmla="*/ 1034881 w 1939925"/>
              <a:gd name="connsiteY775" fmla="*/ 4612641 h 6270626"/>
              <a:gd name="connsiteX776" fmla="*/ 1017104 w 1939925"/>
              <a:gd name="connsiteY776" fmla="*/ 4612958 h 6270626"/>
              <a:gd name="connsiteX777" fmla="*/ 999644 w 1939925"/>
              <a:gd name="connsiteY777" fmla="*/ 4613276 h 6270626"/>
              <a:gd name="connsiteX778" fmla="*/ 981867 w 1939925"/>
              <a:gd name="connsiteY778" fmla="*/ 4613276 h 6270626"/>
              <a:gd name="connsiteX779" fmla="*/ 963773 w 1939925"/>
              <a:gd name="connsiteY779" fmla="*/ 4613276 h 6270626"/>
              <a:gd name="connsiteX780" fmla="*/ 945678 w 1939925"/>
              <a:gd name="connsiteY780" fmla="*/ 4612958 h 6270626"/>
              <a:gd name="connsiteX781" fmla="*/ 928219 w 1939925"/>
              <a:gd name="connsiteY781" fmla="*/ 4612641 h 6270626"/>
              <a:gd name="connsiteX782" fmla="*/ 910441 w 1939925"/>
              <a:gd name="connsiteY782" fmla="*/ 4611689 h 6270626"/>
              <a:gd name="connsiteX783" fmla="*/ 892982 w 1939925"/>
              <a:gd name="connsiteY783" fmla="*/ 4611055 h 6270626"/>
              <a:gd name="connsiteX784" fmla="*/ 875522 w 1939925"/>
              <a:gd name="connsiteY784" fmla="*/ 4609785 h 6270626"/>
              <a:gd name="connsiteX785" fmla="*/ 858380 w 1939925"/>
              <a:gd name="connsiteY785" fmla="*/ 4608516 h 6270626"/>
              <a:gd name="connsiteX786" fmla="*/ 841238 w 1939925"/>
              <a:gd name="connsiteY786" fmla="*/ 4607247 h 6270626"/>
              <a:gd name="connsiteX787" fmla="*/ 824096 w 1939925"/>
              <a:gd name="connsiteY787" fmla="*/ 4605660 h 6270626"/>
              <a:gd name="connsiteX788" fmla="*/ 807271 w 1939925"/>
              <a:gd name="connsiteY788" fmla="*/ 4603439 h 6270626"/>
              <a:gd name="connsiteX789" fmla="*/ 790446 w 1939925"/>
              <a:gd name="connsiteY789" fmla="*/ 4601218 h 6270626"/>
              <a:gd name="connsiteX790" fmla="*/ 773939 w 1939925"/>
              <a:gd name="connsiteY790" fmla="*/ 4599314 h 6270626"/>
              <a:gd name="connsiteX791" fmla="*/ 757432 w 1939925"/>
              <a:gd name="connsiteY791" fmla="*/ 4596458 h 6270626"/>
              <a:gd name="connsiteX792" fmla="*/ 741242 w 1939925"/>
              <a:gd name="connsiteY792" fmla="*/ 4593920 h 6270626"/>
              <a:gd name="connsiteX793" fmla="*/ 725052 w 1939925"/>
              <a:gd name="connsiteY793" fmla="*/ 4591064 h 6270626"/>
              <a:gd name="connsiteX794" fmla="*/ 708862 w 1939925"/>
              <a:gd name="connsiteY794" fmla="*/ 4587891 h 6270626"/>
              <a:gd name="connsiteX795" fmla="*/ 692990 w 1939925"/>
              <a:gd name="connsiteY795" fmla="*/ 4584718 h 6270626"/>
              <a:gd name="connsiteX796" fmla="*/ 677117 w 1939925"/>
              <a:gd name="connsiteY796" fmla="*/ 4581228 h 6270626"/>
              <a:gd name="connsiteX797" fmla="*/ 661562 w 1939925"/>
              <a:gd name="connsiteY797" fmla="*/ 4577737 h 6270626"/>
              <a:gd name="connsiteX798" fmla="*/ 645690 w 1939925"/>
              <a:gd name="connsiteY798" fmla="*/ 4573930 h 6270626"/>
              <a:gd name="connsiteX799" fmla="*/ 630452 w 1939925"/>
              <a:gd name="connsiteY799" fmla="*/ 4569487 h 6270626"/>
              <a:gd name="connsiteX800" fmla="*/ 615215 w 1939925"/>
              <a:gd name="connsiteY800" fmla="*/ 4565680 h 6270626"/>
              <a:gd name="connsiteX801" fmla="*/ 599977 w 1939925"/>
              <a:gd name="connsiteY801" fmla="*/ 4560920 h 6270626"/>
              <a:gd name="connsiteX802" fmla="*/ 585057 w 1939925"/>
              <a:gd name="connsiteY802" fmla="*/ 4556160 h 6270626"/>
              <a:gd name="connsiteX803" fmla="*/ 570137 w 1939925"/>
              <a:gd name="connsiteY803" fmla="*/ 4551401 h 6270626"/>
              <a:gd name="connsiteX804" fmla="*/ 555217 w 1939925"/>
              <a:gd name="connsiteY804" fmla="*/ 4546324 h 6270626"/>
              <a:gd name="connsiteX805" fmla="*/ 540615 w 1939925"/>
              <a:gd name="connsiteY805" fmla="*/ 4540930 h 6270626"/>
              <a:gd name="connsiteX806" fmla="*/ 526329 w 1939925"/>
              <a:gd name="connsiteY806" fmla="*/ 4535853 h 6270626"/>
              <a:gd name="connsiteX807" fmla="*/ 511727 w 1939925"/>
              <a:gd name="connsiteY807" fmla="*/ 4529824 h 6270626"/>
              <a:gd name="connsiteX808" fmla="*/ 497442 w 1939925"/>
              <a:gd name="connsiteY808" fmla="*/ 4524112 h 6270626"/>
              <a:gd name="connsiteX809" fmla="*/ 483474 w 1939925"/>
              <a:gd name="connsiteY809" fmla="*/ 4518083 h 6270626"/>
              <a:gd name="connsiteX810" fmla="*/ 469824 w 1939925"/>
              <a:gd name="connsiteY810" fmla="*/ 4512055 h 6270626"/>
              <a:gd name="connsiteX811" fmla="*/ 455538 w 1939925"/>
              <a:gd name="connsiteY811" fmla="*/ 4505391 h 6270626"/>
              <a:gd name="connsiteX812" fmla="*/ 442206 w 1939925"/>
              <a:gd name="connsiteY812" fmla="*/ 4499045 h 6270626"/>
              <a:gd name="connsiteX813" fmla="*/ 428873 w 1939925"/>
              <a:gd name="connsiteY813" fmla="*/ 4492064 h 6270626"/>
              <a:gd name="connsiteX814" fmla="*/ 415540 w 1939925"/>
              <a:gd name="connsiteY814" fmla="*/ 4485401 h 6270626"/>
              <a:gd name="connsiteX815" fmla="*/ 402525 w 1939925"/>
              <a:gd name="connsiteY815" fmla="*/ 4478103 h 6270626"/>
              <a:gd name="connsiteX816" fmla="*/ 389827 w 1939925"/>
              <a:gd name="connsiteY816" fmla="*/ 4471122 h 6270626"/>
              <a:gd name="connsiteX817" fmla="*/ 377129 w 1939925"/>
              <a:gd name="connsiteY817" fmla="*/ 4463824 h 6270626"/>
              <a:gd name="connsiteX818" fmla="*/ 364748 w 1939925"/>
              <a:gd name="connsiteY818" fmla="*/ 4456208 h 6270626"/>
              <a:gd name="connsiteX819" fmla="*/ 352368 w 1939925"/>
              <a:gd name="connsiteY819" fmla="*/ 4448593 h 6270626"/>
              <a:gd name="connsiteX820" fmla="*/ 340305 w 1939925"/>
              <a:gd name="connsiteY820" fmla="*/ 4440660 h 6270626"/>
              <a:gd name="connsiteX821" fmla="*/ 328559 w 1939925"/>
              <a:gd name="connsiteY821" fmla="*/ 4432728 h 6270626"/>
              <a:gd name="connsiteX822" fmla="*/ 316814 w 1939925"/>
              <a:gd name="connsiteY822" fmla="*/ 4424478 h 6270626"/>
              <a:gd name="connsiteX823" fmla="*/ 305386 w 1939925"/>
              <a:gd name="connsiteY823" fmla="*/ 4416228 h 6270626"/>
              <a:gd name="connsiteX824" fmla="*/ 293957 w 1939925"/>
              <a:gd name="connsiteY824" fmla="*/ 4407978 h 6270626"/>
              <a:gd name="connsiteX825" fmla="*/ 283164 w 1939925"/>
              <a:gd name="connsiteY825" fmla="*/ 4399410 h 6270626"/>
              <a:gd name="connsiteX826" fmla="*/ 272054 w 1939925"/>
              <a:gd name="connsiteY826" fmla="*/ 4390843 h 6270626"/>
              <a:gd name="connsiteX827" fmla="*/ 261578 w 1939925"/>
              <a:gd name="connsiteY827" fmla="*/ 4381958 h 6270626"/>
              <a:gd name="connsiteX828" fmla="*/ 251419 w 1939925"/>
              <a:gd name="connsiteY828" fmla="*/ 4372757 h 6270626"/>
              <a:gd name="connsiteX829" fmla="*/ 240626 w 1939925"/>
              <a:gd name="connsiteY829" fmla="*/ 4363872 h 6270626"/>
              <a:gd name="connsiteX830" fmla="*/ 230785 w 1939925"/>
              <a:gd name="connsiteY830" fmla="*/ 4354353 h 6270626"/>
              <a:gd name="connsiteX831" fmla="*/ 220944 w 1939925"/>
              <a:gd name="connsiteY831" fmla="*/ 4345151 h 6270626"/>
              <a:gd name="connsiteX832" fmla="*/ 211421 w 1939925"/>
              <a:gd name="connsiteY832" fmla="*/ 4335632 h 6270626"/>
              <a:gd name="connsiteX833" fmla="*/ 201898 w 1939925"/>
              <a:gd name="connsiteY833" fmla="*/ 4325795 h 6270626"/>
              <a:gd name="connsiteX834" fmla="*/ 192374 w 1939925"/>
              <a:gd name="connsiteY834" fmla="*/ 4315958 h 6270626"/>
              <a:gd name="connsiteX835" fmla="*/ 183486 w 1939925"/>
              <a:gd name="connsiteY835" fmla="*/ 4305805 h 6270626"/>
              <a:gd name="connsiteX836" fmla="*/ 174280 w 1939925"/>
              <a:gd name="connsiteY836" fmla="*/ 4295651 h 6270626"/>
              <a:gd name="connsiteX837" fmla="*/ 165708 w 1939925"/>
              <a:gd name="connsiteY837" fmla="*/ 4285180 h 6270626"/>
              <a:gd name="connsiteX838" fmla="*/ 157137 w 1939925"/>
              <a:gd name="connsiteY838" fmla="*/ 4275026 h 6270626"/>
              <a:gd name="connsiteX839" fmla="*/ 148884 w 1939925"/>
              <a:gd name="connsiteY839" fmla="*/ 4263920 h 6270626"/>
              <a:gd name="connsiteX840" fmla="*/ 140630 w 1939925"/>
              <a:gd name="connsiteY840" fmla="*/ 4253449 h 6270626"/>
              <a:gd name="connsiteX841" fmla="*/ 133011 w 1939925"/>
              <a:gd name="connsiteY841" fmla="*/ 4242343 h 6270626"/>
              <a:gd name="connsiteX842" fmla="*/ 125075 w 1939925"/>
              <a:gd name="connsiteY842" fmla="*/ 4231237 h 6270626"/>
              <a:gd name="connsiteX843" fmla="*/ 117456 w 1939925"/>
              <a:gd name="connsiteY843" fmla="*/ 4220132 h 6270626"/>
              <a:gd name="connsiteX844" fmla="*/ 110473 w 1939925"/>
              <a:gd name="connsiteY844" fmla="*/ 4208708 h 6270626"/>
              <a:gd name="connsiteX845" fmla="*/ 103489 w 1939925"/>
              <a:gd name="connsiteY845" fmla="*/ 4197285 h 6270626"/>
              <a:gd name="connsiteX846" fmla="*/ 96505 w 1939925"/>
              <a:gd name="connsiteY846" fmla="*/ 4185545 h 6270626"/>
              <a:gd name="connsiteX847" fmla="*/ 90156 w 1939925"/>
              <a:gd name="connsiteY847" fmla="*/ 4174439 h 6270626"/>
              <a:gd name="connsiteX848" fmla="*/ 83807 w 1939925"/>
              <a:gd name="connsiteY848" fmla="*/ 4162699 h 6270626"/>
              <a:gd name="connsiteX849" fmla="*/ 77458 w 1939925"/>
              <a:gd name="connsiteY849" fmla="*/ 4150641 h 6270626"/>
              <a:gd name="connsiteX850" fmla="*/ 71744 w 1939925"/>
              <a:gd name="connsiteY850" fmla="*/ 4138583 h 6270626"/>
              <a:gd name="connsiteX851" fmla="*/ 66347 w 1939925"/>
              <a:gd name="connsiteY851" fmla="*/ 4126843 h 6270626"/>
              <a:gd name="connsiteX852" fmla="*/ 60633 w 1939925"/>
              <a:gd name="connsiteY852" fmla="*/ 4114785 h 6270626"/>
              <a:gd name="connsiteX853" fmla="*/ 55554 w 1939925"/>
              <a:gd name="connsiteY853" fmla="*/ 4102728 h 6270626"/>
              <a:gd name="connsiteX854" fmla="*/ 50792 w 1939925"/>
              <a:gd name="connsiteY854" fmla="*/ 4090353 h 6270626"/>
              <a:gd name="connsiteX855" fmla="*/ 46348 w 1939925"/>
              <a:gd name="connsiteY855" fmla="*/ 4077978 h 6270626"/>
              <a:gd name="connsiteX856" fmla="*/ 41904 w 1939925"/>
              <a:gd name="connsiteY856" fmla="*/ 4065920 h 6270626"/>
              <a:gd name="connsiteX857" fmla="*/ 37460 w 1939925"/>
              <a:gd name="connsiteY857" fmla="*/ 4053228 h 6270626"/>
              <a:gd name="connsiteX858" fmla="*/ 33650 w 1939925"/>
              <a:gd name="connsiteY858" fmla="*/ 4040218 h 6270626"/>
              <a:gd name="connsiteX859" fmla="*/ 30158 w 1939925"/>
              <a:gd name="connsiteY859" fmla="*/ 4027843 h 6270626"/>
              <a:gd name="connsiteX860" fmla="*/ 26666 w 1939925"/>
              <a:gd name="connsiteY860" fmla="*/ 4014833 h 6270626"/>
              <a:gd name="connsiteX861" fmla="*/ 23492 w 1939925"/>
              <a:gd name="connsiteY861" fmla="*/ 4001824 h 6270626"/>
              <a:gd name="connsiteX862" fmla="*/ 20317 w 1939925"/>
              <a:gd name="connsiteY862" fmla="*/ 3989132 h 6270626"/>
              <a:gd name="connsiteX863" fmla="*/ 17460 w 1939925"/>
              <a:gd name="connsiteY863" fmla="*/ 3976122 h 6270626"/>
              <a:gd name="connsiteX864" fmla="*/ 15238 w 1939925"/>
              <a:gd name="connsiteY864" fmla="*/ 3962795 h 6270626"/>
              <a:gd name="connsiteX865" fmla="*/ 13016 w 1939925"/>
              <a:gd name="connsiteY865" fmla="*/ 3949468 h 6270626"/>
              <a:gd name="connsiteX866" fmla="*/ 10794 w 1939925"/>
              <a:gd name="connsiteY866" fmla="*/ 3936141 h 6270626"/>
              <a:gd name="connsiteX867" fmla="*/ 8889 w 1939925"/>
              <a:gd name="connsiteY867" fmla="*/ 3922814 h 6270626"/>
              <a:gd name="connsiteX868" fmla="*/ 7302 w 1939925"/>
              <a:gd name="connsiteY868" fmla="*/ 3909487 h 6270626"/>
              <a:gd name="connsiteX869" fmla="*/ 6350 w 1939925"/>
              <a:gd name="connsiteY869" fmla="*/ 3895843 h 6270626"/>
              <a:gd name="connsiteX870" fmla="*/ 5080 w 1939925"/>
              <a:gd name="connsiteY870" fmla="*/ 3882199 h 6270626"/>
              <a:gd name="connsiteX871" fmla="*/ 4127 w 1939925"/>
              <a:gd name="connsiteY871" fmla="*/ 3867920 h 6270626"/>
              <a:gd name="connsiteX872" fmla="*/ 3810 w 1939925"/>
              <a:gd name="connsiteY872" fmla="*/ 3854276 h 6270626"/>
              <a:gd name="connsiteX873" fmla="*/ 3493 w 1939925"/>
              <a:gd name="connsiteY873" fmla="*/ 3840314 h 6270626"/>
              <a:gd name="connsiteX874" fmla="*/ 3175 w 1939925"/>
              <a:gd name="connsiteY874" fmla="*/ 3826035 h 6270626"/>
              <a:gd name="connsiteX875" fmla="*/ 3493 w 1939925"/>
              <a:gd name="connsiteY875" fmla="*/ 3812074 h 6270626"/>
              <a:gd name="connsiteX876" fmla="*/ 3810 w 1939925"/>
              <a:gd name="connsiteY876" fmla="*/ 3798430 h 6270626"/>
              <a:gd name="connsiteX877" fmla="*/ 4127 w 1939925"/>
              <a:gd name="connsiteY877" fmla="*/ 3784151 h 6270626"/>
              <a:gd name="connsiteX878" fmla="*/ 5080 w 1939925"/>
              <a:gd name="connsiteY878" fmla="*/ 3770507 h 6270626"/>
              <a:gd name="connsiteX879" fmla="*/ 6350 w 1939925"/>
              <a:gd name="connsiteY879" fmla="*/ 3756862 h 6270626"/>
              <a:gd name="connsiteX880" fmla="*/ 7302 w 1939925"/>
              <a:gd name="connsiteY880" fmla="*/ 3743218 h 6270626"/>
              <a:gd name="connsiteX881" fmla="*/ 8889 w 1939925"/>
              <a:gd name="connsiteY881" fmla="*/ 3729891 h 6270626"/>
              <a:gd name="connsiteX882" fmla="*/ 10794 w 1939925"/>
              <a:gd name="connsiteY882" fmla="*/ 3716564 h 6270626"/>
              <a:gd name="connsiteX883" fmla="*/ 13016 w 1939925"/>
              <a:gd name="connsiteY883" fmla="*/ 3703237 h 6270626"/>
              <a:gd name="connsiteX884" fmla="*/ 15238 w 1939925"/>
              <a:gd name="connsiteY884" fmla="*/ 3689910 h 6270626"/>
              <a:gd name="connsiteX885" fmla="*/ 17460 w 1939925"/>
              <a:gd name="connsiteY885" fmla="*/ 3676583 h 6270626"/>
              <a:gd name="connsiteX886" fmla="*/ 20317 w 1939925"/>
              <a:gd name="connsiteY886" fmla="*/ 3663574 h 6270626"/>
              <a:gd name="connsiteX887" fmla="*/ 23492 w 1939925"/>
              <a:gd name="connsiteY887" fmla="*/ 3650564 h 6270626"/>
              <a:gd name="connsiteX888" fmla="*/ 26666 w 1939925"/>
              <a:gd name="connsiteY888" fmla="*/ 3637555 h 6270626"/>
              <a:gd name="connsiteX889" fmla="*/ 30158 w 1939925"/>
              <a:gd name="connsiteY889" fmla="*/ 3625180 h 6270626"/>
              <a:gd name="connsiteX890" fmla="*/ 33650 w 1939925"/>
              <a:gd name="connsiteY890" fmla="*/ 3612170 h 6270626"/>
              <a:gd name="connsiteX891" fmla="*/ 37460 w 1939925"/>
              <a:gd name="connsiteY891" fmla="*/ 3599795 h 6270626"/>
              <a:gd name="connsiteX892" fmla="*/ 41904 w 1939925"/>
              <a:gd name="connsiteY892" fmla="*/ 3587103 h 6270626"/>
              <a:gd name="connsiteX893" fmla="*/ 46348 w 1939925"/>
              <a:gd name="connsiteY893" fmla="*/ 3575045 h 6270626"/>
              <a:gd name="connsiteX894" fmla="*/ 50792 w 1939925"/>
              <a:gd name="connsiteY894" fmla="*/ 3562353 h 6270626"/>
              <a:gd name="connsiteX895" fmla="*/ 55554 w 1939925"/>
              <a:gd name="connsiteY895" fmla="*/ 3550295 h 6270626"/>
              <a:gd name="connsiteX896" fmla="*/ 60633 w 1939925"/>
              <a:gd name="connsiteY896" fmla="*/ 3538237 h 6270626"/>
              <a:gd name="connsiteX897" fmla="*/ 66347 w 1939925"/>
              <a:gd name="connsiteY897" fmla="*/ 3526497 h 6270626"/>
              <a:gd name="connsiteX898" fmla="*/ 71744 w 1939925"/>
              <a:gd name="connsiteY898" fmla="*/ 3514439 h 6270626"/>
              <a:gd name="connsiteX899" fmla="*/ 77458 w 1939925"/>
              <a:gd name="connsiteY899" fmla="*/ 3502699 h 6270626"/>
              <a:gd name="connsiteX900" fmla="*/ 83807 w 1939925"/>
              <a:gd name="connsiteY900" fmla="*/ 3490959 h 6270626"/>
              <a:gd name="connsiteX901" fmla="*/ 90156 w 1939925"/>
              <a:gd name="connsiteY901" fmla="*/ 3479218 h 6270626"/>
              <a:gd name="connsiteX902" fmla="*/ 96505 w 1939925"/>
              <a:gd name="connsiteY902" fmla="*/ 3467795 h 6270626"/>
              <a:gd name="connsiteX903" fmla="*/ 103489 w 1939925"/>
              <a:gd name="connsiteY903" fmla="*/ 3456372 h 6270626"/>
              <a:gd name="connsiteX904" fmla="*/ 110473 w 1939925"/>
              <a:gd name="connsiteY904" fmla="*/ 3444949 h 6270626"/>
              <a:gd name="connsiteX905" fmla="*/ 117456 w 1939925"/>
              <a:gd name="connsiteY905" fmla="*/ 3433526 h 6270626"/>
              <a:gd name="connsiteX906" fmla="*/ 125075 w 1939925"/>
              <a:gd name="connsiteY906" fmla="*/ 3422737 h 6270626"/>
              <a:gd name="connsiteX907" fmla="*/ 133011 w 1939925"/>
              <a:gd name="connsiteY907" fmla="*/ 3411314 h 6270626"/>
              <a:gd name="connsiteX908" fmla="*/ 140630 w 1939925"/>
              <a:gd name="connsiteY908" fmla="*/ 3400843 h 6270626"/>
              <a:gd name="connsiteX909" fmla="*/ 148884 w 1939925"/>
              <a:gd name="connsiteY909" fmla="*/ 3389737 h 6270626"/>
              <a:gd name="connsiteX910" fmla="*/ 157137 w 1939925"/>
              <a:gd name="connsiteY910" fmla="*/ 3379266 h 6270626"/>
              <a:gd name="connsiteX911" fmla="*/ 165708 w 1939925"/>
              <a:gd name="connsiteY911" fmla="*/ 3369112 h 6270626"/>
              <a:gd name="connsiteX912" fmla="*/ 174280 w 1939925"/>
              <a:gd name="connsiteY912" fmla="*/ 3358324 h 6270626"/>
              <a:gd name="connsiteX913" fmla="*/ 183486 w 1939925"/>
              <a:gd name="connsiteY913" fmla="*/ 3348170 h 6270626"/>
              <a:gd name="connsiteX914" fmla="*/ 192374 w 1939925"/>
              <a:gd name="connsiteY914" fmla="*/ 3338334 h 6270626"/>
              <a:gd name="connsiteX915" fmla="*/ 201580 w 1939925"/>
              <a:gd name="connsiteY915" fmla="*/ 3328814 h 6270626"/>
              <a:gd name="connsiteX916" fmla="*/ 211421 w 1939925"/>
              <a:gd name="connsiteY916" fmla="*/ 3318978 h 6270626"/>
              <a:gd name="connsiteX917" fmla="*/ 220627 w 1939925"/>
              <a:gd name="connsiteY917" fmla="*/ 3309459 h 6270626"/>
              <a:gd name="connsiteX918" fmla="*/ 230468 w 1939925"/>
              <a:gd name="connsiteY918" fmla="*/ 3299939 h 6270626"/>
              <a:gd name="connsiteX919" fmla="*/ 240626 w 1939925"/>
              <a:gd name="connsiteY919" fmla="*/ 3290737 h 6270626"/>
              <a:gd name="connsiteX920" fmla="*/ 250785 w 1939925"/>
              <a:gd name="connsiteY920" fmla="*/ 3281535 h 6270626"/>
              <a:gd name="connsiteX921" fmla="*/ 261578 w 1939925"/>
              <a:gd name="connsiteY921" fmla="*/ 3272651 h 6270626"/>
              <a:gd name="connsiteX922" fmla="*/ 272054 w 1939925"/>
              <a:gd name="connsiteY922" fmla="*/ 3263766 h 6270626"/>
              <a:gd name="connsiteX923" fmla="*/ 282529 w 1939925"/>
              <a:gd name="connsiteY923" fmla="*/ 3254882 h 6270626"/>
              <a:gd name="connsiteX924" fmla="*/ 293640 w 1939925"/>
              <a:gd name="connsiteY924" fmla="*/ 3246949 h 6270626"/>
              <a:gd name="connsiteX925" fmla="*/ 305068 w 1939925"/>
              <a:gd name="connsiteY925" fmla="*/ 3238064 h 6270626"/>
              <a:gd name="connsiteX926" fmla="*/ 316496 w 1939925"/>
              <a:gd name="connsiteY926" fmla="*/ 3229814 h 6270626"/>
              <a:gd name="connsiteX927" fmla="*/ 328242 w 1939925"/>
              <a:gd name="connsiteY927" fmla="*/ 3222199 h 6270626"/>
              <a:gd name="connsiteX928" fmla="*/ 339987 w 1939925"/>
              <a:gd name="connsiteY928" fmla="*/ 3214266 h 6270626"/>
              <a:gd name="connsiteX929" fmla="*/ 351733 w 1939925"/>
              <a:gd name="connsiteY929" fmla="*/ 3206334 h 6270626"/>
              <a:gd name="connsiteX930" fmla="*/ 363796 w 1939925"/>
              <a:gd name="connsiteY930" fmla="*/ 3198718 h 6270626"/>
              <a:gd name="connsiteX931" fmla="*/ 376494 w 1939925"/>
              <a:gd name="connsiteY931" fmla="*/ 3191103 h 6270626"/>
              <a:gd name="connsiteX932" fmla="*/ 388874 w 1939925"/>
              <a:gd name="connsiteY932" fmla="*/ 3184122 h 6270626"/>
              <a:gd name="connsiteX933" fmla="*/ 401572 w 1939925"/>
              <a:gd name="connsiteY933" fmla="*/ 3176824 h 6270626"/>
              <a:gd name="connsiteX934" fmla="*/ 414588 w 1939925"/>
              <a:gd name="connsiteY934" fmla="*/ 3169526 h 6270626"/>
              <a:gd name="connsiteX935" fmla="*/ 427921 w 1939925"/>
              <a:gd name="connsiteY935" fmla="*/ 3162862 h 6270626"/>
              <a:gd name="connsiteX936" fmla="*/ 441253 w 1939925"/>
              <a:gd name="connsiteY936" fmla="*/ 3156199 h 6270626"/>
              <a:gd name="connsiteX937" fmla="*/ 454586 w 1939925"/>
              <a:gd name="connsiteY937" fmla="*/ 3149535 h 6270626"/>
              <a:gd name="connsiteX938" fmla="*/ 468236 w 1939925"/>
              <a:gd name="connsiteY938" fmla="*/ 3142872 h 6270626"/>
              <a:gd name="connsiteX939" fmla="*/ 482204 w 1939925"/>
              <a:gd name="connsiteY939" fmla="*/ 3136843 h 6270626"/>
              <a:gd name="connsiteX940" fmla="*/ 496489 w 1939925"/>
              <a:gd name="connsiteY940" fmla="*/ 3130814 h 6270626"/>
              <a:gd name="connsiteX941" fmla="*/ 510457 w 1939925"/>
              <a:gd name="connsiteY941" fmla="*/ 3125103 h 6270626"/>
              <a:gd name="connsiteX942" fmla="*/ 524742 w 1939925"/>
              <a:gd name="connsiteY942" fmla="*/ 3119391 h 6270626"/>
              <a:gd name="connsiteX943" fmla="*/ 539027 w 1939925"/>
              <a:gd name="connsiteY943" fmla="*/ 3113997 h 6270626"/>
              <a:gd name="connsiteX944" fmla="*/ 553630 w 1939925"/>
              <a:gd name="connsiteY944" fmla="*/ 3108603 h 6270626"/>
              <a:gd name="connsiteX945" fmla="*/ 568233 w 1939925"/>
              <a:gd name="connsiteY945" fmla="*/ 3103526 h 6270626"/>
              <a:gd name="connsiteX946" fmla="*/ 583153 w 1939925"/>
              <a:gd name="connsiteY946" fmla="*/ 3098766 h 6270626"/>
              <a:gd name="connsiteX947" fmla="*/ 598073 w 1939925"/>
              <a:gd name="connsiteY947" fmla="*/ 3094007 h 6270626"/>
              <a:gd name="connsiteX948" fmla="*/ 613310 w 1939925"/>
              <a:gd name="connsiteY948" fmla="*/ 3089882 h 6270626"/>
              <a:gd name="connsiteX949" fmla="*/ 628548 w 1939925"/>
              <a:gd name="connsiteY949" fmla="*/ 3085439 h 6270626"/>
              <a:gd name="connsiteX950" fmla="*/ 643785 w 1939925"/>
              <a:gd name="connsiteY950" fmla="*/ 3080997 h 6270626"/>
              <a:gd name="connsiteX951" fmla="*/ 659023 w 1939925"/>
              <a:gd name="connsiteY951" fmla="*/ 3077507 h 6270626"/>
              <a:gd name="connsiteX952" fmla="*/ 674895 w 1939925"/>
              <a:gd name="connsiteY952" fmla="*/ 3073699 h 6270626"/>
              <a:gd name="connsiteX953" fmla="*/ 690450 w 1939925"/>
              <a:gd name="connsiteY953" fmla="*/ 3070209 h 6270626"/>
              <a:gd name="connsiteX954" fmla="*/ 706640 w 1939925"/>
              <a:gd name="connsiteY954" fmla="*/ 3067035 h 6270626"/>
              <a:gd name="connsiteX955" fmla="*/ 722512 w 1939925"/>
              <a:gd name="connsiteY955" fmla="*/ 3063862 h 6270626"/>
              <a:gd name="connsiteX956" fmla="*/ 738702 w 1939925"/>
              <a:gd name="connsiteY956" fmla="*/ 3061007 h 6270626"/>
              <a:gd name="connsiteX957" fmla="*/ 755209 w 1939925"/>
              <a:gd name="connsiteY957" fmla="*/ 3058468 h 6270626"/>
              <a:gd name="connsiteX958" fmla="*/ 771717 w 1939925"/>
              <a:gd name="connsiteY958" fmla="*/ 3055930 h 6270626"/>
              <a:gd name="connsiteX959" fmla="*/ 788224 w 1939925"/>
              <a:gd name="connsiteY959" fmla="*/ 3053709 h 6270626"/>
              <a:gd name="connsiteX960" fmla="*/ 804731 w 1939925"/>
              <a:gd name="connsiteY960" fmla="*/ 3051487 h 6270626"/>
              <a:gd name="connsiteX961" fmla="*/ 821556 w 1939925"/>
              <a:gd name="connsiteY961" fmla="*/ 3049901 h 6270626"/>
              <a:gd name="connsiteX962" fmla="*/ 838698 w 1939925"/>
              <a:gd name="connsiteY962" fmla="*/ 3047680 h 6270626"/>
              <a:gd name="connsiteX963" fmla="*/ 855523 w 1939925"/>
              <a:gd name="connsiteY963" fmla="*/ 3046728 h 6270626"/>
              <a:gd name="connsiteX964" fmla="*/ 872983 w 1939925"/>
              <a:gd name="connsiteY964" fmla="*/ 3045141 h 6270626"/>
              <a:gd name="connsiteX965" fmla="*/ 890125 w 1939925"/>
              <a:gd name="connsiteY965" fmla="*/ 3043872 h 6270626"/>
              <a:gd name="connsiteX966" fmla="*/ 907902 w 1939925"/>
              <a:gd name="connsiteY966" fmla="*/ 3043237 h 6270626"/>
              <a:gd name="connsiteX967" fmla="*/ 925361 w 1939925"/>
              <a:gd name="connsiteY967" fmla="*/ 3042285 h 6270626"/>
              <a:gd name="connsiteX968" fmla="*/ 943139 w 1939925"/>
              <a:gd name="connsiteY968" fmla="*/ 3041968 h 6270626"/>
              <a:gd name="connsiteX969" fmla="*/ 1621521 w 1939925"/>
              <a:gd name="connsiteY969" fmla="*/ 1722438 h 6270626"/>
              <a:gd name="connsiteX970" fmla="*/ 1868177 w 1939925"/>
              <a:gd name="connsiteY970" fmla="*/ 1722438 h 6270626"/>
              <a:gd name="connsiteX971" fmla="*/ 1872622 w 1939925"/>
              <a:gd name="connsiteY971" fmla="*/ 1722755 h 6270626"/>
              <a:gd name="connsiteX972" fmla="*/ 1876749 w 1939925"/>
              <a:gd name="connsiteY972" fmla="*/ 1723390 h 6270626"/>
              <a:gd name="connsiteX973" fmla="*/ 1880875 w 1939925"/>
              <a:gd name="connsiteY973" fmla="*/ 1724342 h 6270626"/>
              <a:gd name="connsiteX974" fmla="*/ 1884685 w 1939925"/>
              <a:gd name="connsiteY974" fmla="*/ 1725928 h 6270626"/>
              <a:gd name="connsiteX975" fmla="*/ 1888177 w 1939925"/>
              <a:gd name="connsiteY975" fmla="*/ 1727515 h 6270626"/>
              <a:gd name="connsiteX976" fmla="*/ 1891669 w 1939925"/>
              <a:gd name="connsiteY976" fmla="*/ 1730053 h 6270626"/>
              <a:gd name="connsiteX977" fmla="*/ 1895160 w 1939925"/>
              <a:gd name="connsiteY977" fmla="*/ 1732275 h 6270626"/>
              <a:gd name="connsiteX978" fmla="*/ 1898335 w 1939925"/>
              <a:gd name="connsiteY978" fmla="*/ 1735448 h 6270626"/>
              <a:gd name="connsiteX979" fmla="*/ 1901509 w 1939925"/>
              <a:gd name="connsiteY979" fmla="*/ 1738621 h 6270626"/>
              <a:gd name="connsiteX980" fmla="*/ 1904366 w 1939925"/>
              <a:gd name="connsiteY980" fmla="*/ 1742429 h 6270626"/>
              <a:gd name="connsiteX981" fmla="*/ 1906271 w 1939925"/>
              <a:gd name="connsiteY981" fmla="*/ 1746871 h 6270626"/>
              <a:gd name="connsiteX982" fmla="*/ 1908176 w 1939925"/>
              <a:gd name="connsiteY982" fmla="*/ 1750996 h 6270626"/>
              <a:gd name="connsiteX983" fmla="*/ 1909446 w 1939925"/>
              <a:gd name="connsiteY983" fmla="*/ 1756073 h 6270626"/>
              <a:gd name="connsiteX984" fmla="*/ 1910715 w 1939925"/>
              <a:gd name="connsiteY984" fmla="*/ 1761785 h 6270626"/>
              <a:gd name="connsiteX985" fmla="*/ 1911033 w 1939925"/>
              <a:gd name="connsiteY985" fmla="*/ 1767180 h 6270626"/>
              <a:gd name="connsiteX986" fmla="*/ 1911350 w 1939925"/>
              <a:gd name="connsiteY986" fmla="*/ 1773526 h 6270626"/>
              <a:gd name="connsiteX987" fmla="*/ 1911350 w 1939925"/>
              <a:gd name="connsiteY987" fmla="*/ 2776567 h 6270626"/>
              <a:gd name="connsiteX988" fmla="*/ 1911033 w 1939925"/>
              <a:gd name="connsiteY988" fmla="*/ 2782279 h 6270626"/>
              <a:gd name="connsiteX989" fmla="*/ 1910715 w 1939925"/>
              <a:gd name="connsiteY989" fmla="*/ 2787990 h 6270626"/>
              <a:gd name="connsiteX990" fmla="*/ 1909763 w 1939925"/>
              <a:gd name="connsiteY990" fmla="*/ 2793067 h 6270626"/>
              <a:gd name="connsiteX991" fmla="*/ 1908493 w 1939925"/>
              <a:gd name="connsiteY991" fmla="*/ 2797510 h 6270626"/>
              <a:gd name="connsiteX992" fmla="*/ 1906906 w 1939925"/>
              <a:gd name="connsiteY992" fmla="*/ 2801952 h 6270626"/>
              <a:gd name="connsiteX993" fmla="*/ 1905001 w 1939925"/>
              <a:gd name="connsiteY993" fmla="*/ 2805760 h 6270626"/>
              <a:gd name="connsiteX994" fmla="*/ 1903097 w 1939925"/>
              <a:gd name="connsiteY994" fmla="*/ 2809251 h 6270626"/>
              <a:gd name="connsiteX995" fmla="*/ 1900240 w 1939925"/>
              <a:gd name="connsiteY995" fmla="*/ 2812424 h 6270626"/>
              <a:gd name="connsiteX996" fmla="*/ 1897700 w 1939925"/>
              <a:gd name="connsiteY996" fmla="*/ 2815280 h 6270626"/>
              <a:gd name="connsiteX997" fmla="*/ 1894526 w 1939925"/>
              <a:gd name="connsiteY997" fmla="*/ 2818136 h 6270626"/>
              <a:gd name="connsiteX998" fmla="*/ 1891034 w 1939925"/>
              <a:gd name="connsiteY998" fmla="*/ 2820039 h 6270626"/>
              <a:gd name="connsiteX999" fmla="*/ 1886907 w 1939925"/>
              <a:gd name="connsiteY999" fmla="*/ 2821626 h 6270626"/>
              <a:gd name="connsiteX1000" fmla="*/ 1882780 w 1939925"/>
              <a:gd name="connsiteY1000" fmla="*/ 2823213 h 6270626"/>
              <a:gd name="connsiteX1001" fmla="*/ 1878336 w 1939925"/>
              <a:gd name="connsiteY1001" fmla="*/ 2823847 h 6270626"/>
              <a:gd name="connsiteX1002" fmla="*/ 1873257 w 1939925"/>
              <a:gd name="connsiteY1002" fmla="*/ 2824799 h 6270626"/>
              <a:gd name="connsiteX1003" fmla="*/ 1868177 w 1939925"/>
              <a:gd name="connsiteY1003" fmla="*/ 2824799 h 6270626"/>
              <a:gd name="connsiteX1004" fmla="*/ 1621521 w 1939925"/>
              <a:gd name="connsiteY1004" fmla="*/ 2824799 h 6270626"/>
              <a:gd name="connsiteX1005" fmla="*/ 1616760 w 1939925"/>
              <a:gd name="connsiteY1005" fmla="*/ 2824799 h 6270626"/>
              <a:gd name="connsiteX1006" fmla="*/ 1612633 w 1939925"/>
              <a:gd name="connsiteY1006" fmla="*/ 2823847 h 6270626"/>
              <a:gd name="connsiteX1007" fmla="*/ 1608506 w 1939925"/>
              <a:gd name="connsiteY1007" fmla="*/ 2823213 h 6270626"/>
              <a:gd name="connsiteX1008" fmla="*/ 1604697 w 1939925"/>
              <a:gd name="connsiteY1008" fmla="*/ 2821943 h 6270626"/>
              <a:gd name="connsiteX1009" fmla="*/ 1601522 w 1939925"/>
              <a:gd name="connsiteY1009" fmla="*/ 2820357 h 6270626"/>
              <a:gd name="connsiteX1010" fmla="*/ 1598348 w 1939925"/>
              <a:gd name="connsiteY1010" fmla="*/ 2818770 h 6270626"/>
              <a:gd name="connsiteX1011" fmla="*/ 1595808 w 1939925"/>
              <a:gd name="connsiteY1011" fmla="*/ 2816549 h 6270626"/>
              <a:gd name="connsiteX1012" fmla="*/ 1592951 w 1939925"/>
              <a:gd name="connsiteY1012" fmla="*/ 2814010 h 6270626"/>
              <a:gd name="connsiteX1013" fmla="*/ 1590729 w 1939925"/>
              <a:gd name="connsiteY1013" fmla="*/ 2810837 h 6270626"/>
              <a:gd name="connsiteX1014" fmla="*/ 1588507 w 1939925"/>
              <a:gd name="connsiteY1014" fmla="*/ 2807981 h 6270626"/>
              <a:gd name="connsiteX1015" fmla="*/ 1586920 w 1939925"/>
              <a:gd name="connsiteY1015" fmla="*/ 2804174 h 6270626"/>
              <a:gd name="connsiteX1016" fmla="*/ 1585967 w 1939925"/>
              <a:gd name="connsiteY1016" fmla="*/ 2800366 h 6270626"/>
              <a:gd name="connsiteX1017" fmla="*/ 1584698 w 1939925"/>
              <a:gd name="connsiteY1017" fmla="*/ 2795923 h 6270626"/>
              <a:gd name="connsiteX1018" fmla="*/ 1584063 w 1939925"/>
              <a:gd name="connsiteY1018" fmla="*/ 2791798 h 6270626"/>
              <a:gd name="connsiteX1019" fmla="*/ 1583428 w 1939925"/>
              <a:gd name="connsiteY1019" fmla="*/ 2786721 h 6270626"/>
              <a:gd name="connsiteX1020" fmla="*/ 1583428 w 1939925"/>
              <a:gd name="connsiteY1020" fmla="*/ 2781644 h 6270626"/>
              <a:gd name="connsiteX1021" fmla="*/ 1583428 w 1939925"/>
              <a:gd name="connsiteY1021" fmla="*/ 2517636 h 6270626"/>
              <a:gd name="connsiteX1022" fmla="*/ 1583110 w 1939925"/>
              <a:gd name="connsiteY1022" fmla="*/ 2510972 h 6270626"/>
              <a:gd name="connsiteX1023" fmla="*/ 1582476 w 1939925"/>
              <a:gd name="connsiteY1023" fmla="*/ 2504943 h 6270626"/>
              <a:gd name="connsiteX1024" fmla="*/ 1581523 w 1939925"/>
              <a:gd name="connsiteY1024" fmla="*/ 2502722 h 6270626"/>
              <a:gd name="connsiteX1025" fmla="*/ 1580888 w 1939925"/>
              <a:gd name="connsiteY1025" fmla="*/ 2500501 h 6270626"/>
              <a:gd name="connsiteX1026" fmla="*/ 1579936 w 1939925"/>
              <a:gd name="connsiteY1026" fmla="*/ 2498279 h 6270626"/>
              <a:gd name="connsiteX1027" fmla="*/ 1578666 w 1939925"/>
              <a:gd name="connsiteY1027" fmla="*/ 2496375 h 6270626"/>
              <a:gd name="connsiteX1028" fmla="*/ 1577714 w 1939925"/>
              <a:gd name="connsiteY1028" fmla="*/ 2494789 h 6270626"/>
              <a:gd name="connsiteX1029" fmla="*/ 1576444 w 1939925"/>
              <a:gd name="connsiteY1029" fmla="*/ 2493202 h 6270626"/>
              <a:gd name="connsiteX1030" fmla="*/ 1574857 w 1939925"/>
              <a:gd name="connsiteY1030" fmla="*/ 2492250 h 6270626"/>
              <a:gd name="connsiteX1031" fmla="*/ 1573270 w 1939925"/>
              <a:gd name="connsiteY1031" fmla="*/ 2491298 h 6270626"/>
              <a:gd name="connsiteX1032" fmla="*/ 1571682 w 1939925"/>
              <a:gd name="connsiteY1032" fmla="*/ 2490664 h 6270626"/>
              <a:gd name="connsiteX1033" fmla="*/ 1569778 w 1939925"/>
              <a:gd name="connsiteY1033" fmla="*/ 2489712 h 6270626"/>
              <a:gd name="connsiteX1034" fmla="*/ 1567873 w 1939925"/>
              <a:gd name="connsiteY1034" fmla="*/ 2489712 h 6270626"/>
              <a:gd name="connsiteX1035" fmla="*/ 1565333 w 1939925"/>
              <a:gd name="connsiteY1035" fmla="*/ 2489394 h 6270626"/>
              <a:gd name="connsiteX1036" fmla="*/ 498078 w 1939925"/>
              <a:gd name="connsiteY1036" fmla="*/ 2489394 h 6270626"/>
              <a:gd name="connsiteX1037" fmla="*/ 493316 w 1939925"/>
              <a:gd name="connsiteY1037" fmla="*/ 2489712 h 6270626"/>
              <a:gd name="connsiteX1038" fmla="*/ 488872 w 1939925"/>
              <a:gd name="connsiteY1038" fmla="*/ 2490029 h 6270626"/>
              <a:gd name="connsiteX1039" fmla="*/ 484745 w 1939925"/>
              <a:gd name="connsiteY1039" fmla="*/ 2490664 h 6270626"/>
              <a:gd name="connsiteX1040" fmla="*/ 481253 w 1939925"/>
              <a:gd name="connsiteY1040" fmla="*/ 2491298 h 6270626"/>
              <a:gd name="connsiteX1041" fmla="*/ 478079 w 1939925"/>
              <a:gd name="connsiteY1041" fmla="*/ 2492568 h 6270626"/>
              <a:gd name="connsiteX1042" fmla="*/ 475539 w 1939925"/>
              <a:gd name="connsiteY1042" fmla="*/ 2493837 h 6270626"/>
              <a:gd name="connsiteX1043" fmla="*/ 473317 w 1939925"/>
              <a:gd name="connsiteY1043" fmla="*/ 2495106 h 6270626"/>
              <a:gd name="connsiteX1044" fmla="*/ 471413 w 1939925"/>
              <a:gd name="connsiteY1044" fmla="*/ 2497327 h 6270626"/>
              <a:gd name="connsiteX1045" fmla="*/ 470143 w 1939925"/>
              <a:gd name="connsiteY1045" fmla="*/ 2499231 h 6270626"/>
              <a:gd name="connsiteX1046" fmla="*/ 468873 w 1939925"/>
              <a:gd name="connsiteY1046" fmla="*/ 2501770 h 6270626"/>
              <a:gd name="connsiteX1047" fmla="*/ 468238 w 1939925"/>
              <a:gd name="connsiteY1047" fmla="*/ 2504626 h 6270626"/>
              <a:gd name="connsiteX1048" fmla="*/ 467921 w 1939925"/>
              <a:gd name="connsiteY1048" fmla="*/ 2507799 h 6270626"/>
              <a:gd name="connsiteX1049" fmla="*/ 467921 w 1939925"/>
              <a:gd name="connsiteY1049" fmla="*/ 2511607 h 6270626"/>
              <a:gd name="connsiteX1050" fmla="*/ 468238 w 1939925"/>
              <a:gd name="connsiteY1050" fmla="*/ 2515732 h 6270626"/>
              <a:gd name="connsiteX1051" fmla="*/ 468873 w 1939925"/>
              <a:gd name="connsiteY1051" fmla="*/ 2520174 h 6270626"/>
              <a:gd name="connsiteX1052" fmla="*/ 470143 w 1939925"/>
              <a:gd name="connsiteY1052" fmla="*/ 2524934 h 6270626"/>
              <a:gd name="connsiteX1053" fmla="*/ 543790 w 1939925"/>
              <a:gd name="connsiteY1053" fmla="*/ 2771490 h 6270626"/>
              <a:gd name="connsiteX1054" fmla="*/ 546330 w 1939925"/>
              <a:gd name="connsiteY1054" fmla="*/ 2788942 h 6270626"/>
              <a:gd name="connsiteX1055" fmla="*/ 546330 w 1939925"/>
              <a:gd name="connsiteY1055" fmla="*/ 2793702 h 6270626"/>
              <a:gd name="connsiteX1056" fmla="*/ 545378 w 1939925"/>
              <a:gd name="connsiteY1056" fmla="*/ 2798145 h 6270626"/>
              <a:gd name="connsiteX1057" fmla="*/ 544743 w 1939925"/>
              <a:gd name="connsiteY1057" fmla="*/ 2801952 h 6270626"/>
              <a:gd name="connsiteX1058" fmla="*/ 543155 w 1939925"/>
              <a:gd name="connsiteY1058" fmla="*/ 2805760 h 6270626"/>
              <a:gd name="connsiteX1059" fmla="*/ 541568 w 1939925"/>
              <a:gd name="connsiteY1059" fmla="*/ 2809251 h 6270626"/>
              <a:gd name="connsiteX1060" fmla="*/ 539346 w 1939925"/>
              <a:gd name="connsiteY1060" fmla="*/ 2812424 h 6270626"/>
              <a:gd name="connsiteX1061" fmla="*/ 536807 w 1939925"/>
              <a:gd name="connsiteY1061" fmla="*/ 2815280 h 6270626"/>
              <a:gd name="connsiteX1062" fmla="*/ 533632 w 1939925"/>
              <a:gd name="connsiteY1062" fmla="*/ 2817501 h 6270626"/>
              <a:gd name="connsiteX1063" fmla="*/ 530140 w 1939925"/>
              <a:gd name="connsiteY1063" fmla="*/ 2820039 h 6270626"/>
              <a:gd name="connsiteX1064" fmla="*/ 526648 w 1939925"/>
              <a:gd name="connsiteY1064" fmla="*/ 2821943 h 6270626"/>
              <a:gd name="connsiteX1065" fmla="*/ 522204 w 1939925"/>
              <a:gd name="connsiteY1065" fmla="*/ 2823530 h 6270626"/>
              <a:gd name="connsiteX1066" fmla="*/ 518077 w 1939925"/>
              <a:gd name="connsiteY1066" fmla="*/ 2824799 h 6270626"/>
              <a:gd name="connsiteX1067" fmla="*/ 512998 w 1939925"/>
              <a:gd name="connsiteY1067" fmla="*/ 2825751 h 6270626"/>
              <a:gd name="connsiteX1068" fmla="*/ 507601 w 1939925"/>
              <a:gd name="connsiteY1068" fmla="*/ 2826703 h 6270626"/>
              <a:gd name="connsiteX1069" fmla="*/ 501887 w 1939925"/>
              <a:gd name="connsiteY1069" fmla="*/ 2827020 h 6270626"/>
              <a:gd name="connsiteX1070" fmla="*/ 495538 w 1939925"/>
              <a:gd name="connsiteY1070" fmla="*/ 2827338 h 6270626"/>
              <a:gd name="connsiteX1071" fmla="*/ 327927 w 1939925"/>
              <a:gd name="connsiteY1071" fmla="*/ 2827338 h 6270626"/>
              <a:gd name="connsiteX1072" fmla="*/ 321578 w 1939925"/>
              <a:gd name="connsiteY1072" fmla="*/ 2827020 h 6270626"/>
              <a:gd name="connsiteX1073" fmla="*/ 316181 w 1939925"/>
              <a:gd name="connsiteY1073" fmla="*/ 2826703 h 6270626"/>
              <a:gd name="connsiteX1074" fmla="*/ 310467 w 1939925"/>
              <a:gd name="connsiteY1074" fmla="*/ 2826386 h 6270626"/>
              <a:gd name="connsiteX1075" fmla="*/ 306023 w 1939925"/>
              <a:gd name="connsiteY1075" fmla="*/ 2825434 h 6270626"/>
              <a:gd name="connsiteX1076" fmla="*/ 301579 w 1939925"/>
              <a:gd name="connsiteY1076" fmla="*/ 2824165 h 6270626"/>
              <a:gd name="connsiteX1077" fmla="*/ 297769 w 1939925"/>
              <a:gd name="connsiteY1077" fmla="*/ 2823213 h 6270626"/>
              <a:gd name="connsiteX1078" fmla="*/ 294277 w 1939925"/>
              <a:gd name="connsiteY1078" fmla="*/ 2821626 h 6270626"/>
              <a:gd name="connsiteX1079" fmla="*/ 291103 w 1939925"/>
              <a:gd name="connsiteY1079" fmla="*/ 2819722 h 6270626"/>
              <a:gd name="connsiteX1080" fmla="*/ 288246 w 1939925"/>
              <a:gd name="connsiteY1080" fmla="*/ 2817501 h 6270626"/>
              <a:gd name="connsiteX1081" fmla="*/ 285071 w 1939925"/>
              <a:gd name="connsiteY1081" fmla="*/ 2814962 h 6270626"/>
              <a:gd name="connsiteX1082" fmla="*/ 282214 w 1939925"/>
              <a:gd name="connsiteY1082" fmla="*/ 2811789 h 6270626"/>
              <a:gd name="connsiteX1083" fmla="*/ 279357 w 1939925"/>
              <a:gd name="connsiteY1083" fmla="*/ 2808299 h 6270626"/>
              <a:gd name="connsiteX1084" fmla="*/ 276183 w 1939925"/>
              <a:gd name="connsiteY1084" fmla="*/ 2804174 h 6270626"/>
              <a:gd name="connsiteX1085" fmla="*/ 273326 w 1939925"/>
              <a:gd name="connsiteY1085" fmla="*/ 2799731 h 6270626"/>
              <a:gd name="connsiteX1086" fmla="*/ 270151 w 1939925"/>
              <a:gd name="connsiteY1086" fmla="*/ 2794654 h 6270626"/>
              <a:gd name="connsiteX1087" fmla="*/ 266977 w 1939925"/>
              <a:gd name="connsiteY1087" fmla="*/ 2788942 h 6270626"/>
              <a:gd name="connsiteX1088" fmla="*/ 56192 w 1939925"/>
              <a:gd name="connsiteY1088" fmla="*/ 2365323 h 6270626"/>
              <a:gd name="connsiteX1089" fmla="*/ 47939 w 1939925"/>
              <a:gd name="connsiteY1089" fmla="*/ 2347871 h 6270626"/>
              <a:gd name="connsiteX1090" fmla="*/ 41272 w 1939925"/>
              <a:gd name="connsiteY1090" fmla="*/ 2332957 h 6270626"/>
              <a:gd name="connsiteX1091" fmla="*/ 35558 w 1939925"/>
              <a:gd name="connsiteY1091" fmla="*/ 2319630 h 6270626"/>
              <a:gd name="connsiteX1092" fmla="*/ 31749 w 1939925"/>
              <a:gd name="connsiteY1092" fmla="*/ 2307889 h 6270626"/>
              <a:gd name="connsiteX1093" fmla="*/ 30162 w 1939925"/>
              <a:gd name="connsiteY1093" fmla="*/ 2302494 h 6270626"/>
              <a:gd name="connsiteX1094" fmla="*/ 28892 w 1939925"/>
              <a:gd name="connsiteY1094" fmla="*/ 2296783 h 6270626"/>
              <a:gd name="connsiteX1095" fmla="*/ 27940 w 1939925"/>
              <a:gd name="connsiteY1095" fmla="*/ 2290754 h 6270626"/>
              <a:gd name="connsiteX1096" fmla="*/ 26987 w 1939925"/>
              <a:gd name="connsiteY1096" fmla="*/ 2285042 h 6270626"/>
              <a:gd name="connsiteX1097" fmla="*/ 26352 w 1939925"/>
              <a:gd name="connsiteY1097" fmla="*/ 2278696 h 6270626"/>
              <a:gd name="connsiteX1098" fmla="*/ 26035 w 1939925"/>
              <a:gd name="connsiteY1098" fmla="*/ 2272032 h 6270626"/>
              <a:gd name="connsiteX1099" fmla="*/ 25400 w 1939925"/>
              <a:gd name="connsiteY1099" fmla="*/ 2265368 h 6270626"/>
              <a:gd name="connsiteX1100" fmla="*/ 25400 w 1939925"/>
              <a:gd name="connsiteY1100" fmla="*/ 2258387 h 6270626"/>
              <a:gd name="connsiteX1101" fmla="*/ 25400 w 1939925"/>
              <a:gd name="connsiteY1101" fmla="*/ 2083228 h 6270626"/>
              <a:gd name="connsiteX1102" fmla="*/ 25400 w 1939925"/>
              <a:gd name="connsiteY1102" fmla="*/ 2078785 h 6270626"/>
              <a:gd name="connsiteX1103" fmla="*/ 26352 w 1939925"/>
              <a:gd name="connsiteY1103" fmla="*/ 2074978 h 6270626"/>
              <a:gd name="connsiteX1104" fmla="*/ 26987 w 1939925"/>
              <a:gd name="connsiteY1104" fmla="*/ 2071170 h 6270626"/>
              <a:gd name="connsiteX1105" fmla="*/ 28575 w 1939925"/>
              <a:gd name="connsiteY1105" fmla="*/ 2067679 h 6270626"/>
              <a:gd name="connsiteX1106" fmla="*/ 30162 w 1939925"/>
              <a:gd name="connsiteY1106" fmla="*/ 2063872 h 6270626"/>
              <a:gd name="connsiteX1107" fmla="*/ 32701 w 1939925"/>
              <a:gd name="connsiteY1107" fmla="*/ 2061016 h 6270626"/>
              <a:gd name="connsiteX1108" fmla="*/ 35241 w 1939925"/>
              <a:gd name="connsiteY1108" fmla="*/ 2058160 h 6270626"/>
              <a:gd name="connsiteX1109" fmla="*/ 38098 w 1939925"/>
              <a:gd name="connsiteY1109" fmla="*/ 2055304 h 6270626"/>
              <a:gd name="connsiteX1110" fmla="*/ 41590 w 1939925"/>
              <a:gd name="connsiteY1110" fmla="*/ 2053083 h 6270626"/>
              <a:gd name="connsiteX1111" fmla="*/ 45082 w 1939925"/>
              <a:gd name="connsiteY1111" fmla="*/ 2050544 h 6270626"/>
              <a:gd name="connsiteX1112" fmla="*/ 48574 w 1939925"/>
              <a:gd name="connsiteY1112" fmla="*/ 2049275 h 6270626"/>
              <a:gd name="connsiteX1113" fmla="*/ 52701 w 1939925"/>
              <a:gd name="connsiteY1113" fmla="*/ 2047688 h 6270626"/>
              <a:gd name="connsiteX1114" fmla="*/ 56827 w 1939925"/>
              <a:gd name="connsiteY1114" fmla="*/ 2046419 h 6270626"/>
              <a:gd name="connsiteX1115" fmla="*/ 61589 w 1939925"/>
              <a:gd name="connsiteY1115" fmla="*/ 2045467 h 6270626"/>
              <a:gd name="connsiteX1116" fmla="*/ 66351 w 1939925"/>
              <a:gd name="connsiteY1116" fmla="*/ 2045150 h 6270626"/>
              <a:gd name="connsiteX1117" fmla="*/ 71112 w 1939925"/>
              <a:gd name="connsiteY1117" fmla="*/ 2045150 h 6270626"/>
              <a:gd name="connsiteX1118" fmla="*/ 1558032 w 1939925"/>
              <a:gd name="connsiteY1118" fmla="*/ 2045150 h 6270626"/>
              <a:gd name="connsiteX1119" fmla="*/ 1561207 w 1939925"/>
              <a:gd name="connsiteY1119" fmla="*/ 2045150 h 6270626"/>
              <a:gd name="connsiteX1120" fmla="*/ 1564064 w 1939925"/>
              <a:gd name="connsiteY1120" fmla="*/ 2044832 h 6270626"/>
              <a:gd name="connsiteX1121" fmla="*/ 1566603 w 1939925"/>
              <a:gd name="connsiteY1121" fmla="*/ 2044515 h 6270626"/>
              <a:gd name="connsiteX1122" fmla="*/ 1569143 w 1939925"/>
              <a:gd name="connsiteY1122" fmla="*/ 2043563 h 6270626"/>
              <a:gd name="connsiteX1123" fmla="*/ 1571365 w 1939925"/>
              <a:gd name="connsiteY1123" fmla="*/ 2042929 h 6270626"/>
              <a:gd name="connsiteX1124" fmla="*/ 1573270 w 1939925"/>
              <a:gd name="connsiteY1124" fmla="*/ 2041977 h 6270626"/>
              <a:gd name="connsiteX1125" fmla="*/ 1575174 w 1939925"/>
              <a:gd name="connsiteY1125" fmla="*/ 2041025 h 6270626"/>
              <a:gd name="connsiteX1126" fmla="*/ 1577396 w 1939925"/>
              <a:gd name="connsiteY1126" fmla="*/ 2039438 h 6270626"/>
              <a:gd name="connsiteX1127" fmla="*/ 1578349 w 1939925"/>
              <a:gd name="connsiteY1127" fmla="*/ 2037852 h 6270626"/>
              <a:gd name="connsiteX1128" fmla="*/ 1579936 w 1939925"/>
              <a:gd name="connsiteY1128" fmla="*/ 2036265 h 6270626"/>
              <a:gd name="connsiteX1129" fmla="*/ 1580888 w 1939925"/>
              <a:gd name="connsiteY1129" fmla="*/ 2034361 h 6270626"/>
              <a:gd name="connsiteX1130" fmla="*/ 1581841 w 1939925"/>
              <a:gd name="connsiteY1130" fmla="*/ 2032140 h 6270626"/>
              <a:gd name="connsiteX1131" fmla="*/ 1582793 w 1939925"/>
              <a:gd name="connsiteY1131" fmla="*/ 2029919 h 6270626"/>
              <a:gd name="connsiteX1132" fmla="*/ 1583110 w 1939925"/>
              <a:gd name="connsiteY1132" fmla="*/ 2027697 h 6270626"/>
              <a:gd name="connsiteX1133" fmla="*/ 1583428 w 1939925"/>
              <a:gd name="connsiteY1133" fmla="*/ 2025159 h 6270626"/>
              <a:gd name="connsiteX1134" fmla="*/ 1583428 w 1939925"/>
              <a:gd name="connsiteY1134" fmla="*/ 2021986 h 6270626"/>
              <a:gd name="connsiteX1135" fmla="*/ 1583428 w 1939925"/>
              <a:gd name="connsiteY1135" fmla="*/ 1768132 h 6270626"/>
              <a:gd name="connsiteX1136" fmla="*/ 1583428 w 1939925"/>
              <a:gd name="connsiteY1136" fmla="*/ 1762737 h 6270626"/>
              <a:gd name="connsiteX1137" fmla="*/ 1584063 w 1939925"/>
              <a:gd name="connsiteY1137" fmla="*/ 1757660 h 6270626"/>
              <a:gd name="connsiteX1138" fmla="*/ 1584698 w 1939925"/>
              <a:gd name="connsiteY1138" fmla="*/ 1752583 h 6270626"/>
              <a:gd name="connsiteX1139" fmla="*/ 1585967 w 1939925"/>
              <a:gd name="connsiteY1139" fmla="*/ 1748458 h 6270626"/>
              <a:gd name="connsiteX1140" fmla="*/ 1586920 w 1939925"/>
              <a:gd name="connsiteY1140" fmla="*/ 1744333 h 6270626"/>
              <a:gd name="connsiteX1141" fmla="*/ 1588507 w 1939925"/>
              <a:gd name="connsiteY1141" fmla="*/ 1740525 h 6270626"/>
              <a:gd name="connsiteX1142" fmla="*/ 1590729 w 1939925"/>
              <a:gd name="connsiteY1142" fmla="*/ 1737034 h 6270626"/>
              <a:gd name="connsiteX1143" fmla="*/ 1592951 w 1939925"/>
              <a:gd name="connsiteY1143" fmla="*/ 1734179 h 6270626"/>
              <a:gd name="connsiteX1144" fmla="*/ 1595808 w 1939925"/>
              <a:gd name="connsiteY1144" fmla="*/ 1731323 h 6270626"/>
              <a:gd name="connsiteX1145" fmla="*/ 1598348 w 1939925"/>
              <a:gd name="connsiteY1145" fmla="*/ 1729101 h 6270626"/>
              <a:gd name="connsiteX1146" fmla="*/ 1601522 w 1939925"/>
              <a:gd name="connsiteY1146" fmla="*/ 1727198 h 6270626"/>
              <a:gd name="connsiteX1147" fmla="*/ 1604697 w 1939925"/>
              <a:gd name="connsiteY1147" fmla="*/ 1725611 h 6270626"/>
              <a:gd name="connsiteX1148" fmla="*/ 1608506 w 1939925"/>
              <a:gd name="connsiteY1148" fmla="*/ 1724342 h 6270626"/>
              <a:gd name="connsiteX1149" fmla="*/ 1612633 w 1939925"/>
              <a:gd name="connsiteY1149" fmla="*/ 1723390 h 6270626"/>
              <a:gd name="connsiteX1150" fmla="*/ 1616760 w 1939925"/>
              <a:gd name="connsiteY1150" fmla="*/ 1722755 h 6270626"/>
              <a:gd name="connsiteX1151" fmla="*/ 536885 w 1939925"/>
              <a:gd name="connsiteY1151" fmla="*/ 457200 h 6270626"/>
              <a:gd name="connsiteX1152" fmla="*/ 523851 w 1939925"/>
              <a:gd name="connsiteY1152" fmla="*/ 457518 h 6270626"/>
              <a:gd name="connsiteX1153" fmla="*/ 510817 w 1939925"/>
              <a:gd name="connsiteY1153" fmla="*/ 458154 h 6270626"/>
              <a:gd name="connsiteX1154" fmla="*/ 498737 w 1939925"/>
              <a:gd name="connsiteY1154" fmla="*/ 460062 h 6270626"/>
              <a:gd name="connsiteX1155" fmla="*/ 486656 w 1939925"/>
              <a:gd name="connsiteY1155" fmla="*/ 462606 h 6270626"/>
              <a:gd name="connsiteX1156" fmla="*/ 474894 w 1939925"/>
              <a:gd name="connsiteY1156" fmla="*/ 465150 h 6270626"/>
              <a:gd name="connsiteX1157" fmla="*/ 463450 w 1939925"/>
              <a:gd name="connsiteY1157" fmla="*/ 468966 h 6270626"/>
              <a:gd name="connsiteX1158" fmla="*/ 452005 w 1939925"/>
              <a:gd name="connsiteY1158" fmla="*/ 473418 h 6270626"/>
              <a:gd name="connsiteX1159" fmla="*/ 441196 w 1939925"/>
              <a:gd name="connsiteY1159" fmla="*/ 478188 h 6270626"/>
              <a:gd name="connsiteX1160" fmla="*/ 430070 w 1939925"/>
              <a:gd name="connsiteY1160" fmla="*/ 484230 h 6270626"/>
              <a:gd name="connsiteX1161" fmla="*/ 419897 w 1939925"/>
              <a:gd name="connsiteY1161" fmla="*/ 490272 h 6270626"/>
              <a:gd name="connsiteX1162" fmla="*/ 409724 w 1939925"/>
              <a:gd name="connsiteY1162" fmla="*/ 497586 h 6270626"/>
              <a:gd name="connsiteX1163" fmla="*/ 399551 w 1939925"/>
              <a:gd name="connsiteY1163" fmla="*/ 504900 h 6270626"/>
              <a:gd name="connsiteX1164" fmla="*/ 389696 w 1939925"/>
              <a:gd name="connsiteY1164" fmla="*/ 513168 h 6270626"/>
              <a:gd name="connsiteX1165" fmla="*/ 380159 w 1939925"/>
              <a:gd name="connsiteY1165" fmla="*/ 522072 h 6270626"/>
              <a:gd name="connsiteX1166" fmla="*/ 371258 w 1939925"/>
              <a:gd name="connsiteY1166" fmla="*/ 531930 h 6270626"/>
              <a:gd name="connsiteX1167" fmla="*/ 362357 w 1939925"/>
              <a:gd name="connsiteY1167" fmla="*/ 542106 h 6270626"/>
              <a:gd name="connsiteX1168" fmla="*/ 353773 w 1939925"/>
              <a:gd name="connsiteY1168" fmla="*/ 553236 h 6270626"/>
              <a:gd name="connsiteX1169" fmla="*/ 346144 w 1939925"/>
              <a:gd name="connsiteY1169" fmla="*/ 564683 h 6270626"/>
              <a:gd name="connsiteX1170" fmla="*/ 338514 w 1939925"/>
              <a:gd name="connsiteY1170" fmla="*/ 576449 h 6270626"/>
              <a:gd name="connsiteX1171" fmla="*/ 331838 w 1939925"/>
              <a:gd name="connsiteY1171" fmla="*/ 588533 h 6270626"/>
              <a:gd name="connsiteX1172" fmla="*/ 325480 w 1939925"/>
              <a:gd name="connsiteY1172" fmla="*/ 601571 h 6270626"/>
              <a:gd name="connsiteX1173" fmla="*/ 319758 w 1939925"/>
              <a:gd name="connsiteY1173" fmla="*/ 614291 h 6270626"/>
              <a:gd name="connsiteX1174" fmla="*/ 314671 w 1939925"/>
              <a:gd name="connsiteY1174" fmla="*/ 628283 h 6270626"/>
              <a:gd name="connsiteX1175" fmla="*/ 309903 w 1939925"/>
              <a:gd name="connsiteY1175" fmla="*/ 642275 h 6270626"/>
              <a:gd name="connsiteX1176" fmla="*/ 305452 w 1939925"/>
              <a:gd name="connsiteY1176" fmla="*/ 657221 h 6270626"/>
              <a:gd name="connsiteX1177" fmla="*/ 301955 w 1939925"/>
              <a:gd name="connsiteY1177" fmla="*/ 672167 h 6270626"/>
              <a:gd name="connsiteX1178" fmla="*/ 299412 w 1939925"/>
              <a:gd name="connsiteY1178" fmla="*/ 687749 h 6270626"/>
              <a:gd name="connsiteX1179" fmla="*/ 296551 w 1939925"/>
              <a:gd name="connsiteY1179" fmla="*/ 703967 h 6270626"/>
              <a:gd name="connsiteX1180" fmla="*/ 294961 w 1939925"/>
              <a:gd name="connsiteY1180" fmla="*/ 720503 h 6270626"/>
              <a:gd name="connsiteX1181" fmla="*/ 293372 w 1939925"/>
              <a:gd name="connsiteY1181" fmla="*/ 737357 h 6270626"/>
              <a:gd name="connsiteX1182" fmla="*/ 292736 w 1939925"/>
              <a:gd name="connsiteY1182" fmla="*/ 754529 h 6270626"/>
              <a:gd name="connsiteX1183" fmla="*/ 292100 w 1939925"/>
              <a:gd name="connsiteY1183" fmla="*/ 772654 h 6270626"/>
              <a:gd name="connsiteX1184" fmla="*/ 292736 w 1939925"/>
              <a:gd name="connsiteY1184" fmla="*/ 787918 h 6270626"/>
              <a:gd name="connsiteX1185" fmla="*/ 293372 w 1939925"/>
              <a:gd name="connsiteY1185" fmla="*/ 803182 h 6270626"/>
              <a:gd name="connsiteX1186" fmla="*/ 294643 w 1939925"/>
              <a:gd name="connsiteY1186" fmla="*/ 817810 h 6270626"/>
              <a:gd name="connsiteX1187" fmla="*/ 296551 w 1939925"/>
              <a:gd name="connsiteY1187" fmla="*/ 832438 h 6270626"/>
              <a:gd name="connsiteX1188" fmla="*/ 298458 w 1939925"/>
              <a:gd name="connsiteY1188" fmla="*/ 846430 h 6270626"/>
              <a:gd name="connsiteX1189" fmla="*/ 301637 w 1939925"/>
              <a:gd name="connsiteY1189" fmla="*/ 860104 h 6270626"/>
              <a:gd name="connsiteX1190" fmla="*/ 304816 w 1939925"/>
              <a:gd name="connsiteY1190" fmla="*/ 873778 h 6270626"/>
              <a:gd name="connsiteX1191" fmla="*/ 308631 w 1939925"/>
              <a:gd name="connsiteY1191" fmla="*/ 887134 h 6270626"/>
              <a:gd name="connsiteX1192" fmla="*/ 313082 w 1939925"/>
              <a:gd name="connsiteY1192" fmla="*/ 899854 h 6270626"/>
              <a:gd name="connsiteX1193" fmla="*/ 317850 w 1939925"/>
              <a:gd name="connsiteY1193" fmla="*/ 912256 h 6270626"/>
              <a:gd name="connsiteX1194" fmla="*/ 322937 w 1939925"/>
              <a:gd name="connsiteY1194" fmla="*/ 924975 h 6270626"/>
              <a:gd name="connsiteX1195" fmla="*/ 328659 w 1939925"/>
              <a:gd name="connsiteY1195" fmla="*/ 936741 h 6270626"/>
              <a:gd name="connsiteX1196" fmla="*/ 335017 w 1939925"/>
              <a:gd name="connsiteY1196" fmla="*/ 948507 h 6270626"/>
              <a:gd name="connsiteX1197" fmla="*/ 342011 w 1939925"/>
              <a:gd name="connsiteY1197" fmla="*/ 959637 h 6270626"/>
              <a:gd name="connsiteX1198" fmla="*/ 349640 w 1939925"/>
              <a:gd name="connsiteY1198" fmla="*/ 970449 h 6270626"/>
              <a:gd name="connsiteX1199" fmla="*/ 357270 w 1939925"/>
              <a:gd name="connsiteY1199" fmla="*/ 980943 h 6270626"/>
              <a:gd name="connsiteX1200" fmla="*/ 365536 w 1939925"/>
              <a:gd name="connsiteY1200" fmla="*/ 991119 h 6270626"/>
              <a:gd name="connsiteX1201" fmla="*/ 373801 w 1939925"/>
              <a:gd name="connsiteY1201" fmla="*/ 1000977 h 6270626"/>
              <a:gd name="connsiteX1202" fmla="*/ 383020 w 1939925"/>
              <a:gd name="connsiteY1202" fmla="*/ 1009881 h 6270626"/>
              <a:gd name="connsiteX1203" fmla="*/ 392239 w 1939925"/>
              <a:gd name="connsiteY1203" fmla="*/ 1017831 h 6270626"/>
              <a:gd name="connsiteX1204" fmla="*/ 401776 w 1939925"/>
              <a:gd name="connsiteY1204" fmla="*/ 1025463 h 6270626"/>
              <a:gd name="connsiteX1205" fmla="*/ 411631 w 1939925"/>
              <a:gd name="connsiteY1205" fmla="*/ 1032459 h 6270626"/>
              <a:gd name="connsiteX1206" fmla="*/ 421486 w 1939925"/>
              <a:gd name="connsiteY1206" fmla="*/ 1038819 h 6270626"/>
              <a:gd name="connsiteX1207" fmla="*/ 431977 w 1939925"/>
              <a:gd name="connsiteY1207" fmla="*/ 1044225 h 6270626"/>
              <a:gd name="connsiteX1208" fmla="*/ 442468 w 1939925"/>
              <a:gd name="connsiteY1208" fmla="*/ 1048995 h 6270626"/>
              <a:gd name="connsiteX1209" fmla="*/ 453595 w 1939925"/>
              <a:gd name="connsiteY1209" fmla="*/ 1053447 h 6270626"/>
              <a:gd name="connsiteX1210" fmla="*/ 465039 w 1939925"/>
              <a:gd name="connsiteY1210" fmla="*/ 1056945 h 6270626"/>
              <a:gd name="connsiteX1211" fmla="*/ 476801 w 1939925"/>
              <a:gd name="connsiteY1211" fmla="*/ 1060125 h 6270626"/>
              <a:gd name="connsiteX1212" fmla="*/ 488564 w 1939925"/>
              <a:gd name="connsiteY1212" fmla="*/ 1062351 h 6270626"/>
              <a:gd name="connsiteX1213" fmla="*/ 501280 w 1939925"/>
              <a:gd name="connsiteY1213" fmla="*/ 1063941 h 6270626"/>
              <a:gd name="connsiteX1214" fmla="*/ 513678 w 1939925"/>
              <a:gd name="connsiteY1214" fmla="*/ 1065213 h 6270626"/>
              <a:gd name="connsiteX1215" fmla="*/ 526712 w 1939925"/>
              <a:gd name="connsiteY1215" fmla="*/ 1065213 h 6270626"/>
              <a:gd name="connsiteX1216" fmla="*/ 535931 w 1939925"/>
              <a:gd name="connsiteY1216" fmla="*/ 1065213 h 6270626"/>
              <a:gd name="connsiteX1217" fmla="*/ 545150 w 1939925"/>
              <a:gd name="connsiteY1217" fmla="*/ 1064577 h 6270626"/>
              <a:gd name="connsiteX1218" fmla="*/ 554052 w 1939925"/>
              <a:gd name="connsiteY1218" fmla="*/ 1063623 h 6270626"/>
              <a:gd name="connsiteX1219" fmla="*/ 563271 w 1939925"/>
              <a:gd name="connsiteY1219" fmla="*/ 1062351 h 6270626"/>
              <a:gd name="connsiteX1220" fmla="*/ 571854 w 1939925"/>
              <a:gd name="connsiteY1220" fmla="*/ 1060761 h 6270626"/>
              <a:gd name="connsiteX1221" fmla="*/ 580438 w 1939925"/>
              <a:gd name="connsiteY1221" fmla="*/ 1058853 h 6270626"/>
              <a:gd name="connsiteX1222" fmla="*/ 588703 w 1939925"/>
              <a:gd name="connsiteY1222" fmla="*/ 1056945 h 6270626"/>
              <a:gd name="connsiteX1223" fmla="*/ 596969 w 1939925"/>
              <a:gd name="connsiteY1223" fmla="*/ 1054083 h 6270626"/>
              <a:gd name="connsiteX1224" fmla="*/ 604916 w 1939925"/>
              <a:gd name="connsiteY1224" fmla="*/ 1050903 h 6270626"/>
              <a:gd name="connsiteX1225" fmla="*/ 612546 w 1939925"/>
              <a:gd name="connsiteY1225" fmla="*/ 1047723 h 6270626"/>
              <a:gd name="connsiteX1226" fmla="*/ 620175 w 1939925"/>
              <a:gd name="connsiteY1226" fmla="*/ 1044225 h 6270626"/>
              <a:gd name="connsiteX1227" fmla="*/ 627487 w 1939925"/>
              <a:gd name="connsiteY1227" fmla="*/ 1040409 h 6270626"/>
              <a:gd name="connsiteX1228" fmla="*/ 634799 w 1939925"/>
              <a:gd name="connsiteY1228" fmla="*/ 1035639 h 6270626"/>
              <a:gd name="connsiteX1229" fmla="*/ 641793 w 1939925"/>
              <a:gd name="connsiteY1229" fmla="*/ 1031187 h 6270626"/>
              <a:gd name="connsiteX1230" fmla="*/ 648469 w 1939925"/>
              <a:gd name="connsiteY1230" fmla="*/ 1026099 h 6270626"/>
              <a:gd name="connsiteX1231" fmla="*/ 655145 w 1939925"/>
              <a:gd name="connsiteY1231" fmla="*/ 1020693 h 6270626"/>
              <a:gd name="connsiteX1232" fmla="*/ 661503 w 1939925"/>
              <a:gd name="connsiteY1232" fmla="*/ 1014969 h 6270626"/>
              <a:gd name="connsiteX1233" fmla="*/ 667543 w 1939925"/>
              <a:gd name="connsiteY1233" fmla="*/ 1008927 h 6270626"/>
              <a:gd name="connsiteX1234" fmla="*/ 673583 w 1939925"/>
              <a:gd name="connsiteY1234" fmla="*/ 1002567 h 6270626"/>
              <a:gd name="connsiteX1235" fmla="*/ 679305 w 1939925"/>
              <a:gd name="connsiteY1235" fmla="*/ 995571 h 6270626"/>
              <a:gd name="connsiteX1236" fmla="*/ 685028 w 1939925"/>
              <a:gd name="connsiteY1236" fmla="*/ 988893 h 6270626"/>
              <a:gd name="connsiteX1237" fmla="*/ 690432 w 1939925"/>
              <a:gd name="connsiteY1237" fmla="*/ 981579 h 6270626"/>
              <a:gd name="connsiteX1238" fmla="*/ 695518 w 1939925"/>
              <a:gd name="connsiteY1238" fmla="*/ 973629 h 6270626"/>
              <a:gd name="connsiteX1239" fmla="*/ 700605 w 1939925"/>
              <a:gd name="connsiteY1239" fmla="*/ 965679 h 6270626"/>
              <a:gd name="connsiteX1240" fmla="*/ 705373 w 1939925"/>
              <a:gd name="connsiteY1240" fmla="*/ 957093 h 6270626"/>
              <a:gd name="connsiteX1241" fmla="*/ 709506 w 1939925"/>
              <a:gd name="connsiteY1241" fmla="*/ 948507 h 6270626"/>
              <a:gd name="connsiteX1242" fmla="*/ 713957 w 1939925"/>
              <a:gd name="connsiteY1242" fmla="*/ 939603 h 6270626"/>
              <a:gd name="connsiteX1243" fmla="*/ 718407 w 1939925"/>
              <a:gd name="connsiteY1243" fmla="*/ 930381 h 6270626"/>
              <a:gd name="connsiteX1244" fmla="*/ 722222 w 1939925"/>
              <a:gd name="connsiteY1244" fmla="*/ 920523 h 6270626"/>
              <a:gd name="connsiteX1245" fmla="*/ 725719 w 1939925"/>
              <a:gd name="connsiteY1245" fmla="*/ 910348 h 6270626"/>
              <a:gd name="connsiteX1246" fmla="*/ 729216 w 1939925"/>
              <a:gd name="connsiteY1246" fmla="*/ 900172 h 6270626"/>
              <a:gd name="connsiteX1247" fmla="*/ 732713 w 1939925"/>
              <a:gd name="connsiteY1247" fmla="*/ 889678 h 6270626"/>
              <a:gd name="connsiteX1248" fmla="*/ 791207 w 1939925"/>
              <a:gd name="connsiteY1248" fmla="*/ 685841 h 6270626"/>
              <a:gd name="connsiteX1249" fmla="*/ 792161 w 1939925"/>
              <a:gd name="connsiteY1249" fmla="*/ 681707 h 6270626"/>
              <a:gd name="connsiteX1250" fmla="*/ 793432 w 1939925"/>
              <a:gd name="connsiteY1250" fmla="*/ 676619 h 6270626"/>
              <a:gd name="connsiteX1251" fmla="*/ 793750 w 1939925"/>
              <a:gd name="connsiteY1251" fmla="*/ 670259 h 6270626"/>
              <a:gd name="connsiteX1252" fmla="*/ 793750 w 1939925"/>
              <a:gd name="connsiteY1252" fmla="*/ 663263 h 6270626"/>
              <a:gd name="connsiteX1253" fmla="*/ 793750 w 1939925"/>
              <a:gd name="connsiteY1253" fmla="*/ 657221 h 6270626"/>
              <a:gd name="connsiteX1254" fmla="*/ 793432 w 1939925"/>
              <a:gd name="connsiteY1254" fmla="*/ 651815 h 6270626"/>
              <a:gd name="connsiteX1255" fmla="*/ 792479 w 1939925"/>
              <a:gd name="connsiteY1255" fmla="*/ 645773 h 6270626"/>
              <a:gd name="connsiteX1256" fmla="*/ 791207 w 1939925"/>
              <a:gd name="connsiteY1256" fmla="*/ 640049 h 6270626"/>
              <a:gd name="connsiteX1257" fmla="*/ 789935 w 1939925"/>
              <a:gd name="connsiteY1257" fmla="*/ 634007 h 6270626"/>
              <a:gd name="connsiteX1258" fmla="*/ 788346 w 1939925"/>
              <a:gd name="connsiteY1258" fmla="*/ 628601 h 6270626"/>
              <a:gd name="connsiteX1259" fmla="*/ 786120 w 1939925"/>
              <a:gd name="connsiteY1259" fmla="*/ 622559 h 6270626"/>
              <a:gd name="connsiteX1260" fmla="*/ 783895 w 1939925"/>
              <a:gd name="connsiteY1260" fmla="*/ 616835 h 6270626"/>
              <a:gd name="connsiteX1261" fmla="*/ 781034 w 1939925"/>
              <a:gd name="connsiteY1261" fmla="*/ 610793 h 6270626"/>
              <a:gd name="connsiteX1262" fmla="*/ 778491 w 1939925"/>
              <a:gd name="connsiteY1262" fmla="*/ 605069 h 6270626"/>
              <a:gd name="connsiteX1263" fmla="*/ 775312 w 1939925"/>
              <a:gd name="connsiteY1263" fmla="*/ 599027 h 6270626"/>
              <a:gd name="connsiteX1264" fmla="*/ 771815 w 1939925"/>
              <a:gd name="connsiteY1264" fmla="*/ 592985 h 6270626"/>
              <a:gd name="connsiteX1265" fmla="*/ 767682 w 1939925"/>
              <a:gd name="connsiteY1265" fmla="*/ 586943 h 6270626"/>
              <a:gd name="connsiteX1266" fmla="*/ 763549 w 1939925"/>
              <a:gd name="connsiteY1266" fmla="*/ 581219 h 6270626"/>
              <a:gd name="connsiteX1267" fmla="*/ 759099 w 1939925"/>
              <a:gd name="connsiteY1267" fmla="*/ 575177 h 6270626"/>
              <a:gd name="connsiteX1268" fmla="*/ 754330 w 1939925"/>
              <a:gd name="connsiteY1268" fmla="*/ 568817 h 6270626"/>
              <a:gd name="connsiteX1269" fmla="*/ 749244 w 1939925"/>
              <a:gd name="connsiteY1269" fmla="*/ 563093 h 6270626"/>
              <a:gd name="connsiteX1270" fmla="*/ 744157 w 1939925"/>
              <a:gd name="connsiteY1270" fmla="*/ 557052 h 6270626"/>
              <a:gd name="connsiteX1271" fmla="*/ 738753 w 1939925"/>
              <a:gd name="connsiteY1271" fmla="*/ 551328 h 6270626"/>
              <a:gd name="connsiteX1272" fmla="*/ 733349 w 1939925"/>
              <a:gd name="connsiteY1272" fmla="*/ 545604 h 6270626"/>
              <a:gd name="connsiteX1273" fmla="*/ 727626 w 1939925"/>
              <a:gd name="connsiteY1273" fmla="*/ 540198 h 6270626"/>
              <a:gd name="connsiteX1274" fmla="*/ 721904 w 1939925"/>
              <a:gd name="connsiteY1274" fmla="*/ 535110 h 6270626"/>
              <a:gd name="connsiteX1275" fmla="*/ 715864 w 1939925"/>
              <a:gd name="connsiteY1275" fmla="*/ 529704 h 6270626"/>
              <a:gd name="connsiteX1276" fmla="*/ 709506 w 1939925"/>
              <a:gd name="connsiteY1276" fmla="*/ 524934 h 6270626"/>
              <a:gd name="connsiteX1277" fmla="*/ 703466 w 1939925"/>
              <a:gd name="connsiteY1277" fmla="*/ 519846 h 6270626"/>
              <a:gd name="connsiteX1278" fmla="*/ 697108 w 1939925"/>
              <a:gd name="connsiteY1278" fmla="*/ 515076 h 6270626"/>
              <a:gd name="connsiteX1279" fmla="*/ 690432 w 1939925"/>
              <a:gd name="connsiteY1279" fmla="*/ 510306 h 6270626"/>
              <a:gd name="connsiteX1280" fmla="*/ 683756 w 1939925"/>
              <a:gd name="connsiteY1280" fmla="*/ 505854 h 6270626"/>
              <a:gd name="connsiteX1281" fmla="*/ 669450 w 1939925"/>
              <a:gd name="connsiteY1281" fmla="*/ 496950 h 6270626"/>
              <a:gd name="connsiteX1282" fmla="*/ 655145 w 1939925"/>
              <a:gd name="connsiteY1282" fmla="*/ 488682 h 6270626"/>
              <a:gd name="connsiteX1283" fmla="*/ 647515 w 1939925"/>
              <a:gd name="connsiteY1283" fmla="*/ 484866 h 6270626"/>
              <a:gd name="connsiteX1284" fmla="*/ 640203 w 1939925"/>
              <a:gd name="connsiteY1284" fmla="*/ 481368 h 6270626"/>
              <a:gd name="connsiteX1285" fmla="*/ 632574 w 1939925"/>
              <a:gd name="connsiteY1285" fmla="*/ 477870 h 6270626"/>
              <a:gd name="connsiteX1286" fmla="*/ 625262 w 1939925"/>
              <a:gd name="connsiteY1286" fmla="*/ 475008 h 6270626"/>
              <a:gd name="connsiteX1287" fmla="*/ 617632 w 1939925"/>
              <a:gd name="connsiteY1287" fmla="*/ 471828 h 6270626"/>
              <a:gd name="connsiteX1288" fmla="*/ 610320 w 1939925"/>
              <a:gd name="connsiteY1288" fmla="*/ 469602 h 6270626"/>
              <a:gd name="connsiteX1289" fmla="*/ 602691 w 1939925"/>
              <a:gd name="connsiteY1289" fmla="*/ 467376 h 6270626"/>
              <a:gd name="connsiteX1290" fmla="*/ 595379 w 1939925"/>
              <a:gd name="connsiteY1290" fmla="*/ 464832 h 6270626"/>
              <a:gd name="connsiteX1291" fmla="*/ 588385 w 1939925"/>
              <a:gd name="connsiteY1291" fmla="*/ 462924 h 6270626"/>
              <a:gd name="connsiteX1292" fmla="*/ 580756 w 1939925"/>
              <a:gd name="connsiteY1292" fmla="*/ 461334 h 6270626"/>
              <a:gd name="connsiteX1293" fmla="*/ 573444 w 1939925"/>
              <a:gd name="connsiteY1293" fmla="*/ 460062 h 6270626"/>
              <a:gd name="connsiteX1294" fmla="*/ 565814 w 1939925"/>
              <a:gd name="connsiteY1294" fmla="*/ 459108 h 6270626"/>
              <a:gd name="connsiteX1295" fmla="*/ 558820 w 1939925"/>
              <a:gd name="connsiteY1295" fmla="*/ 458154 h 6270626"/>
              <a:gd name="connsiteX1296" fmla="*/ 551508 w 1939925"/>
              <a:gd name="connsiteY1296" fmla="*/ 457518 h 6270626"/>
              <a:gd name="connsiteX1297" fmla="*/ 543879 w 1939925"/>
              <a:gd name="connsiteY1297" fmla="*/ 457200 h 6270626"/>
              <a:gd name="connsiteX1298" fmla="*/ 1400202 w 1939925"/>
              <a:gd name="connsiteY1298" fmla="*/ 439738 h 6270626"/>
              <a:gd name="connsiteX1299" fmla="*/ 1390665 w 1939925"/>
              <a:gd name="connsiteY1299" fmla="*/ 440056 h 6270626"/>
              <a:gd name="connsiteX1300" fmla="*/ 1381129 w 1939925"/>
              <a:gd name="connsiteY1300" fmla="*/ 441327 h 6270626"/>
              <a:gd name="connsiteX1301" fmla="*/ 1371592 w 1939925"/>
              <a:gd name="connsiteY1301" fmla="*/ 442598 h 6270626"/>
              <a:gd name="connsiteX1302" fmla="*/ 1362374 w 1939925"/>
              <a:gd name="connsiteY1302" fmla="*/ 444187 h 6270626"/>
              <a:gd name="connsiteX1303" fmla="*/ 1353473 w 1939925"/>
              <a:gd name="connsiteY1303" fmla="*/ 446094 h 6270626"/>
              <a:gd name="connsiteX1304" fmla="*/ 1344573 w 1939925"/>
              <a:gd name="connsiteY1304" fmla="*/ 448636 h 6270626"/>
              <a:gd name="connsiteX1305" fmla="*/ 1336308 w 1939925"/>
              <a:gd name="connsiteY1305" fmla="*/ 451496 h 6270626"/>
              <a:gd name="connsiteX1306" fmla="*/ 1327725 w 1939925"/>
              <a:gd name="connsiteY1306" fmla="*/ 454356 h 6270626"/>
              <a:gd name="connsiteX1307" fmla="*/ 1319778 w 1939925"/>
              <a:gd name="connsiteY1307" fmla="*/ 457852 h 6270626"/>
              <a:gd name="connsiteX1308" fmla="*/ 1311831 w 1939925"/>
              <a:gd name="connsiteY1308" fmla="*/ 461665 h 6270626"/>
              <a:gd name="connsiteX1309" fmla="*/ 1304202 w 1939925"/>
              <a:gd name="connsiteY1309" fmla="*/ 466114 h 6270626"/>
              <a:gd name="connsiteX1310" fmla="*/ 1296573 w 1939925"/>
              <a:gd name="connsiteY1310" fmla="*/ 470563 h 6270626"/>
              <a:gd name="connsiteX1311" fmla="*/ 1289579 w 1939925"/>
              <a:gd name="connsiteY1311" fmla="*/ 475330 h 6270626"/>
              <a:gd name="connsiteX1312" fmla="*/ 1282586 w 1939925"/>
              <a:gd name="connsiteY1312" fmla="*/ 481050 h 6270626"/>
              <a:gd name="connsiteX1313" fmla="*/ 1275910 w 1939925"/>
              <a:gd name="connsiteY1313" fmla="*/ 486452 h 6270626"/>
              <a:gd name="connsiteX1314" fmla="*/ 1269235 w 1939925"/>
              <a:gd name="connsiteY1314" fmla="*/ 492808 h 6270626"/>
              <a:gd name="connsiteX1315" fmla="*/ 1262560 w 1939925"/>
              <a:gd name="connsiteY1315" fmla="*/ 499481 h 6270626"/>
              <a:gd name="connsiteX1316" fmla="*/ 1256202 w 1939925"/>
              <a:gd name="connsiteY1316" fmla="*/ 506472 h 6270626"/>
              <a:gd name="connsiteX1317" fmla="*/ 1250480 w 1939925"/>
              <a:gd name="connsiteY1317" fmla="*/ 514099 h 6270626"/>
              <a:gd name="connsiteX1318" fmla="*/ 1244440 w 1939925"/>
              <a:gd name="connsiteY1318" fmla="*/ 522361 h 6270626"/>
              <a:gd name="connsiteX1319" fmla="*/ 1238401 w 1939925"/>
              <a:gd name="connsiteY1319" fmla="*/ 531259 h 6270626"/>
              <a:gd name="connsiteX1320" fmla="*/ 1232679 w 1939925"/>
              <a:gd name="connsiteY1320" fmla="*/ 540157 h 6270626"/>
              <a:gd name="connsiteX1321" fmla="*/ 1227275 w 1939925"/>
              <a:gd name="connsiteY1321" fmla="*/ 550008 h 6270626"/>
              <a:gd name="connsiteX1322" fmla="*/ 1222189 w 1939925"/>
              <a:gd name="connsiteY1322" fmla="*/ 560178 h 6270626"/>
              <a:gd name="connsiteX1323" fmla="*/ 1217103 w 1939925"/>
              <a:gd name="connsiteY1323" fmla="*/ 570664 h 6270626"/>
              <a:gd name="connsiteX1324" fmla="*/ 1211699 w 1939925"/>
              <a:gd name="connsiteY1324" fmla="*/ 582105 h 6270626"/>
              <a:gd name="connsiteX1325" fmla="*/ 1207248 w 1939925"/>
              <a:gd name="connsiteY1325" fmla="*/ 593545 h 6270626"/>
              <a:gd name="connsiteX1326" fmla="*/ 1202480 w 1939925"/>
              <a:gd name="connsiteY1326" fmla="*/ 605938 h 6270626"/>
              <a:gd name="connsiteX1327" fmla="*/ 1197712 w 1939925"/>
              <a:gd name="connsiteY1327" fmla="*/ 618650 h 6270626"/>
              <a:gd name="connsiteX1328" fmla="*/ 1193262 w 1939925"/>
              <a:gd name="connsiteY1328" fmla="*/ 631996 h 6270626"/>
              <a:gd name="connsiteX1329" fmla="*/ 1189129 w 1939925"/>
              <a:gd name="connsiteY1329" fmla="*/ 645661 h 6270626"/>
              <a:gd name="connsiteX1330" fmla="*/ 1117924 w 1939925"/>
              <a:gd name="connsiteY1330" fmla="*/ 887175 h 6270626"/>
              <a:gd name="connsiteX1331" fmla="*/ 1115699 w 1939925"/>
              <a:gd name="connsiteY1331" fmla="*/ 896709 h 6270626"/>
              <a:gd name="connsiteX1332" fmla="*/ 1114110 w 1939925"/>
              <a:gd name="connsiteY1332" fmla="*/ 905607 h 6270626"/>
              <a:gd name="connsiteX1333" fmla="*/ 1113156 w 1939925"/>
              <a:gd name="connsiteY1333" fmla="*/ 913234 h 6270626"/>
              <a:gd name="connsiteX1334" fmla="*/ 1112838 w 1939925"/>
              <a:gd name="connsiteY1334" fmla="*/ 920225 h 6270626"/>
              <a:gd name="connsiteX1335" fmla="*/ 1112838 w 1939925"/>
              <a:gd name="connsiteY1335" fmla="*/ 926581 h 6270626"/>
              <a:gd name="connsiteX1336" fmla="*/ 1113156 w 1939925"/>
              <a:gd name="connsiteY1336" fmla="*/ 932936 h 6270626"/>
              <a:gd name="connsiteX1337" fmla="*/ 1114110 w 1939925"/>
              <a:gd name="connsiteY1337" fmla="*/ 939610 h 6270626"/>
              <a:gd name="connsiteX1338" fmla="*/ 1114745 w 1939925"/>
              <a:gd name="connsiteY1338" fmla="*/ 945647 h 6270626"/>
              <a:gd name="connsiteX1339" fmla="*/ 1116335 w 1939925"/>
              <a:gd name="connsiteY1339" fmla="*/ 952321 h 6270626"/>
              <a:gd name="connsiteX1340" fmla="*/ 1117924 w 1939925"/>
              <a:gd name="connsiteY1340" fmla="*/ 958677 h 6270626"/>
              <a:gd name="connsiteX1341" fmla="*/ 1119514 w 1939925"/>
              <a:gd name="connsiteY1341" fmla="*/ 965350 h 6270626"/>
              <a:gd name="connsiteX1342" fmla="*/ 1121421 w 1939925"/>
              <a:gd name="connsiteY1342" fmla="*/ 972023 h 6270626"/>
              <a:gd name="connsiteX1343" fmla="*/ 1123964 w 1939925"/>
              <a:gd name="connsiteY1343" fmla="*/ 978697 h 6270626"/>
              <a:gd name="connsiteX1344" fmla="*/ 1126507 w 1939925"/>
              <a:gd name="connsiteY1344" fmla="*/ 985370 h 6270626"/>
              <a:gd name="connsiteX1345" fmla="*/ 1129686 w 1939925"/>
              <a:gd name="connsiteY1345" fmla="*/ 992044 h 6270626"/>
              <a:gd name="connsiteX1346" fmla="*/ 1132865 w 1939925"/>
              <a:gd name="connsiteY1346" fmla="*/ 998717 h 6270626"/>
              <a:gd name="connsiteX1347" fmla="*/ 1136361 w 1939925"/>
              <a:gd name="connsiteY1347" fmla="*/ 1005391 h 6270626"/>
              <a:gd name="connsiteX1348" fmla="*/ 1139858 w 1939925"/>
              <a:gd name="connsiteY1348" fmla="*/ 1012064 h 6270626"/>
              <a:gd name="connsiteX1349" fmla="*/ 1144308 w 1939925"/>
              <a:gd name="connsiteY1349" fmla="*/ 1018737 h 6270626"/>
              <a:gd name="connsiteX1350" fmla="*/ 1148759 w 1939925"/>
              <a:gd name="connsiteY1350" fmla="*/ 1025729 h 6270626"/>
              <a:gd name="connsiteX1351" fmla="*/ 1152891 w 1939925"/>
              <a:gd name="connsiteY1351" fmla="*/ 1032402 h 6270626"/>
              <a:gd name="connsiteX1352" fmla="*/ 1157659 w 1939925"/>
              <a:gd name="connsiteY1352" fmla="*/ 1039075 h 6270626"/>
              <a:gd name="connsiteX1353" fmla="*/ 1162745 w 1939925"/>
              <a:gd name="connsiteY1353" fmla="*/ 1045749 h 6270626"/>
              <a:gd name="connsiteX1354" fmla="*/ 1167831 w 1939925"/>
              <a:gd name="connsiteY1354" fmla="*/ 1052105 h 6270626"/>
              <a:gd name="connsiteX1355" fmla="*/ 1173235 w 1939925"/>
              <a:gd name="connsiteY1355" fmla="*/ 1058460 h 6270626"/>
              <a:gd name="connsiteX1356" fmla="*/ 1178957 w 1939925"/>
              <a:gd name="connsiteY1356" fmla="*/ 1064180 h 6270626"/>
              <a:gd name="connsiteX1357" fmla="*/ 1184679 w 1939925"/>
              <a:gd name="connsiteY1357" fmla="*/ 1070218 h 6270626"/>
              <a:gd name="connsiteX1358" fmla="*/ 1190719 w 1939925"/>
              <a:gd name="connsiteY1358" fmla="*/ 1075938 h 6270626"/>
              <a:gd name="connsiteX1359" fmla="*/ 1196758 w 1939925"/>
              <a:gd name="connsiteY1359" fmla="*/ 1081341 h 6270626"/>
              <a:gd name="connsiteX1360" fmla="*/ 1203434 w 1939925"/>
              <a:gd name="connsiteY1360" fmla="*/ 1087061 h 6270626"/>
              <a:gd name="connsiteX1361" fmla="*/ 1209791 w 1939925"/>
              <a:gd name="connsiteY1361" fmla="*/ 1092463 h 6270626"/>
              <a:gd name="connsiteX1362" fmla="*/ 1217103 w 1939925"/>
              <a:gd name="connsiteY1362" fmla="*/ 1097547 h 6270626"/>
              <a:gd name="connsiteX1363" fmla="*/ 1224096 w 1939925"/>
              <a:gd name="connsiteY1363" fmla="*/ 1102632 h 6270626"/>
              <a:gd name="connsiteX1364" fmla="*/ 1231089 w 1939925"/>
              <a:gd name="connsiteY1364" fmla="*/ 1107717 h 6270626"/>
              <a:gd name="connsiteX1365" fmla="*/ 1238401 w 1939925"/>
              <a:gd name="connsiteY1365" fmla="*/ 1112483 h 6270626"/>
              <a:gd name="connsiteX1366" fmla="*/ 1246348 w 1939925"/>
              <a:gd name="connsiteY1366" fmla="*/ 1117250 h 6270626"/>
              <a:gd name="connsiteX1367" fmla="*/ 1254295 w 1939925"/>
              <a:gd name="connsiteY1367" fmla="*/ 1122017 h 6270626"/>
              <a:gd name="connsiteX1368" fmla="*/ 1262242 w 1939925"/>
              <a:gd name="connsiteY1368" fmla="*/ 1125830 h 6270626"/>
              <a:gd name="connsiteX1369" fmla="*/ 1269871 w 1939925"/>
              <a:gd name="connsiteY1369" fmla="*/ 1129644 h 6270626"/>
              <a:gd name="connsiteX1370" fmla="*/ 1278136 w 1939925"/>
              <a:gd name="connsiteY1370" fmla="*/ 1133139 h 6270626"/>
              <a:gd name="connsiteX1371" fmla="*/ 1286401 w 1939925"/>
              <a:gd name="connsiteY1371" fmla="*/ 1136635 h 6270626"/>
              <a:gd name="connsiteX1372" fmla="*/ 1294348 w 1939925"/>
              <a:gd name="connsiteY1372" fmla="*/ 1139813 h 6270626"/>
              <a:gd name="connsiteX1373" fmla="*/ 1302612 w 1939925"/>
              <a:gd name="connsiteY1373" fmla="*/ 1142673 h 6270626"/>
              <a:gd name="connsiteX1374" fmla="*/ 1311195 w 1939925"/>
              <a:gd name="connsiteY1374" fmla="*/ 1144897 h 6270626"/>
              <a:gd name="connsiteX1375" fmla="*/ 1319460 w 1939925"/>
              <a:gd name="connsiteY1375" fmla="*/ 1147122 h 6270626"/>
              <a:gd name="connsiteX1376" fmla="*/ 1327725 w 1939925"/>
              <a:gd name="connsiteY1376" fmla="*/ 1149028 h 6270626"/>
              <a:gd name="connsiteX1377" fmla="*/ 1336308 w 1939925"/>
              <a:gd name="connsiteY1377" fmla="*/ 1150617 h 6270626"/>
              <a:gd name="connsiteX1378" fmla="*/ 1344890 w 1939925"/>
              <a:gd name="connsiteY1378" fmla="*/ 1151570 h 6270626"/>
              <a:gd name="connsiteX1379" fmla="*/ 1353473 w 1939925"/>
              <a:gd name="connsiteY1379" fmla="*/ 1152842 h 6270626"/>
              <a:gd name="connsiteX1380" fmla="*/ 1362374 w 1939925"/>
              <a:gd name="connsiteY1380" fmla="*/ 1153795 h 6270626"/>
              <a:gd name="connsiteX1381" fmla="*/ 1371274 w 1939925"/>
              <a:gd name="connsiteY1381" fmla="*/ 1154113 h 6270626"/>
              <a:gd name="connsiteX1382" fmla="*/ 1379857 w 1939925"/>
              <a:gd name="connsiteY1382" fmla="*/ 1154113 h 6270626"/>
              <a:gd name="connsiteX1383" fmla="*/ 1395751 w 1939925"/>
              <a:gd name="connsiteY1383" fmla="*/ 1153795 h 6270626"/>
              <a:gd name="connsiteX1384" fmla="*/ 1411009 w 1939925"/>
              <a:gd name="connsiteY1384" fmla="*/ 1152524 h 6270626"/>
              <a:gd name="connsiteX1385" fmla="*/ 1418321 w 1939925"/>
              <a:gd name="connsiteY1385" fmla="*/ 1151570 h 6270626"/>
              <a:gd name="connsiteX1386" fmla="*/ 1425950 w 1939925"/>
              <a:gd name="connsiteY1386" fmla="*/ 1150935 h 6270626"/>
              <a:gd name="connsiteX1387" fmla="*/ 1432943 w 1939925"/>
              <a:gd name="connsiteY1387" fmla="*/ 1149664 h 6270626"/>
              <a:gd name="connsiteX1388" fmla="*/ 1439937 w 1939925"/>
              <a:gd name="connsiteY1388" fmla="*/ 1148075 h 6270626"/>
              <a:gd name="connsiteX1389" fmla="*/ 1446930 w 1939925"/>
              <a:gd name="connsiteY1389" fmla="*/ 1146486 h 6270626"/>
              <a:gd name="connsiteX1390" fmla="*/ 1453605 w 1939925"/>
              <a:gd name="connsiteY1390" fmla="*/ 1144897 h 6270626"/>
              <a:gd name="connsiteX1391" fmla="*/ 1460281 w 1939925"/>
              <a:gd name="connsiteY1391" fmla="*/ 1142990 h 6270626"/>
              <a:gd name="connsiteX1392" fmla="*/ 1466956 w 1939925"/>
              <a:gd name="connsiteY1392" fmla="*/ 1140766 h 6270626"/>
              <a:gd name="connsiteX1393" fmla="*/ 1473632 w 1939925"/>
              <a:gd name="connsiteY1393" fmla="*/ 1138224 h 6270626"/>
              <a:gd name="connsiteX1394" fmla="*/ 1479989 w 1939925"/>
              <a:gd name="connsiteY1394" fmla="*/ 1135999 h 6270626"/>
              <a:gd name="connsiteX1395" fmla="*/ 1486347 w 1939925"/>
              <a:gd name="connsiteY1395" fmla="*/ 1133139 h 6270626"/>
              <a:gd name="connsiteX1396" fmla="*/ 1492705 w 1939925"/>
              <a:gd name="connsiteY1396" fmla="*/ 1129961 h 6270626"/>
              <a:gd name="connsiteX1397" fmla="*/ 1498744 w 1939925"/>
              <a:gd name="connsiteY1397" fmla="*/ 1127419 h 6270626"/>
              <a:gd name="connsiteX1398" fmla="*/ 1504784 w 1939925"/>
              <a:gd name="connsiteY1398" fmla="*/ 1123923 h 6270626"/>
              <a:gd name="connsiteX1399" fmla="*/ 1510824 w 1939925"/>
              <a:gd name="connsiteY1399" fmla="*/ 1120746 h 6270626"/>
              <a:gd name="connsiteX1400" fmla="*/ 1516228 w 1939925"/>
              <a:gd name="connsiteY1400" fmla="*/ 1116614 h 6270626"/>
              <a:gd name="connsiteX1401" fmla="*/ 1521632 w 1939925"/>
              <a:gd name="connsiteY1401" fmla="*/ 1113119 h 6270626"/>
              <a:gd name="connsiteX1402" fmla="*/ 1527036 w 1939925"/>
              <a:gd name="connsiteY1402" fmla="*/ 1108988 h 6270626"/>
              <a:gd name="connsiteX1403" fmla="*/ 1532757 w 1939925"/>
              <a:gd name="connsiteY1403" fmla="*/ 1104856 h 6270626"/>
              <a:gd name="connsiteX1404" fmla="*/ 1538161 w 1939925"/>
              <a:gd name="connsiteY1404" fmla="*/ 1100725 h 6270626"/>
              <a:gd name="connsiteX1405" fmla="*/ 1543247 w 1939925"/>
              <a:gd name="connsiteY1405" fmla="*/ 1095959 h 6270626"/>
              <a:gd name="connsiteX1406" fmla="*/ 1548334 w 1939925"/>
              <a:gd name="connsiteY1406" fmla="*/ 1091192 h 6270626"/>
              <a:gd name="connsiteX1407" fmla="*/ 1553102 w 1939925"/>
              <a:gd name="connsiteY1407" fmla="*/ 1086107 h 6270626"/>
              <a:gd name="connsiteX1408" fmla="*/ 1557870 w 1939925"/>
              <a:gd name="connsiteY1408" fmla="*/ 1081023 h 6270626"/>
              <a:gd name="connsiteX1409" fmla="*/ 1562638 w 1939925"/>
              <a:gd name="connsiteY1409" fmla="*/ 1075938 h 6270626"/>
              <a:gd name="connsiteX1410" fmla="*/ 1567088 w 1939925"/>
              <a:gd name="connsiteY1410" fmla="*/ 1070536 h 6270626"/>
              <a:gd name="connsiteX1411" fmla="*/ 1571539 w 1939925"/>
              <a:gd name="connsiteY1411" fmla="*/ 1064498 h 6270626"/>
              <a:gd name="connsiteX1412" fmla="*/ 1575989 w 1939925"/>
              <a:gd name="connsiteY1412" fmla="*/ 1058778 h 6270626"/>
              <a:gd name="connsiteX1413" fmla="*/ 1580122 w 1939925"/>
              <a:gd name="connsiteY1413" fmla="*/ 1052740 h 6270626"/>
              <a:gd name="connsiteX1414" fmla="*/ 1584572 w 1939925"/>
              <a:gd name="connsiteY1414" fmla="*/ 1046702 h 6270626"/>
              <a:gd name="connsiteX1415" fmla="*/ 1588386 w 1939925"/>
              <a:gd name="connsiteY1415" fmla="*/ 1040029 h 6270626"/>
              <a:gd name="connsiteX1416" fmla="*/ 1591883 w 1939925"/>
              <a:gd name="connsiteY1416" fmla="*/ 1033355 h 6270626"/>
              <a:gd name="connsiteX1417" fmla="*/ 1596016 w 1939925"/>
              <a:gd name="connsiteY1417" fmla="*/ 1026682 h 6270626"/>
              <a:gd name="connsiteX1418" fmla="*/ 1599512 w 1939925"/>
              <a:gd name="connsiteY1418" fmla="*/ 1019373 h 6270626"/>
              <a:gd name="connsiteX1419" fmla="*/ 1603009 w 1939925"/>
              <a:gd name="connsiteY1419" fmla="*/ 1012382 h 6270626"/>
              <a:gd name="connsiteX1420" fmla="*/ 1606188 w 1939925"/>
              <a:gd name="connsiteY1420" fmla="*/ 1005073 h 6270626"/>
              <a:gd name="connsiteX1421" fmla="*/ 1612227 w 1939925"/>
              <a:gd name="connsiteY1421" fmla="*/ 989184 h 6270626"/>
              <a:gd name="connsiteX1422" fmla="*/ 1617949 w 1939925"/>
              <a:gd name="connsiteY1422" fmla="*/ 973295 h 6270626"/>
              <a:gd name="connsiteX1423" fmla="*/ 1623035 w 1939925"/>
              <a:gd name="connsiteY1423" fmla="*/ 955816 h 6270626"/>
              <a:gd name="connsiteX1424" fmla="*/ 1627804 w 1939925"/>
              <a:gd name="connsiteY1424" fmla="*/ 938338 h 6270626"/>
              <a:gd name="connsiteX1425" fmla="*/ 1631618 w 1939925"/>
              <a:gd name="connsiteY1425" fmla="*/ 919907 h 6270626"/>
              <a:gd name="connsiteX1426" fmla="*/ 1635115 w 1939925"/>
              <a:gd name="connsiteY1426" fmla="*/ 900205 h 6270626"/>
              <a:gd name="connsiteX1427" fmla="*/ 1637976 w 1939925"/>
              <a:gd name="connsiteY1427" fmla="*/ 880184 h 6270626"/>
              <a:gd name="connsiteX1428" fmla="*/ 1640201 w 1939925"/>
              <a:gd name="connsiteY1428" fmla="*/ 859211 h 6270626"/>
              <a:gd name="connsiteX1429" fmla="*/ 1642108 w 1939925"/>
              <a:gd name="connsiteY1429" fmla="*/ 837602 h 6270626"/>
              <a:gd name="connsiteX1430" fmla="*/ 1643698 w 1939925"/>
              <a:gd name="connsiteY1430" fmla="*/ 815039 h 6270626"/>
              <a:gd name="connsiteX1431" fmla="*/ 1644651 w 1939925"/>
              <a:gd name="connsiteY1431" fmla="*/ 791523 h 6270626"/>
              <a:gd name="connsiteX1432" fmla="*/ 1644651 w 1939925"/>
              <a:gd name="connsiteY1432" fmla="*/ 767690 h 6270626"/>
              <a:gd name="connsiteX1433" fmla="*/ 1644651 w 1939925"/>
              <a:gd name="connsiteY1433" fmla="*/ 748940 h 6270626"/>
              <a:gd name="connsiteX1434" fmla="*/ 1643698 w 1939925"/>
              <a:gd name="connsiteY1434" fmla="*/ 730509 h 6270626"/>
              <a:gd name="connsiteX1435" fmla="*/ 1642744 w 1939925"/>
              <a:gd name="connsiteY1435" fmla="*/ 712713 h 6270626"/>
              <a:gd name="connsiteX1436" fmla="*/ 1640519 w 1939925"/>
              <a:gd name="connsiteY1436" fmla="*/ 695553 h 6270626"/>
              <a:gd name="connsiteX1437" fmla="*/ 1638611 w 1939925"/>
              <a:gd name="connsiteY1437" fmla="*/ 678710 h 6270626"/>
              <a:gd name="connsiteX1438" fmla="*/ 1636068 w 1939925"/>
              <a:gd name="connsiteY1438" fmla="*/ 662186 h 6270626"/>
              <a:gd name="connsiteX1439" fmla="*/ 1632254 w 1939925"/>
              <a:gd name="connsiteY1439" fmla="*/ 646297 h 6270626"/>
              <a:gd name="connsiteX1440" fmla="*/ 1628757 w 1939925"/>
              <a:gd name="connsiteY1440" fmla="*/ 631043 h 6270626"/>
              <a:gd name="connsiteX1441" fmla="*/ 1624625 w 1939925"/>
              <a:gd name="connsiteY1441" fmla="*/ 616743 h 6270626"/>
              <a:gd name="connsiteX1442" fmla="*/ 1619857 w 1939925"/>
              <a:gd name="connsiteY1442" fmla="*/ 602125 h 6270626"/>
              <a:gd name="connsiteX1443" fmla="*/ 1614770 w 1939925"/>
              <a:gd name="connsiteY1443" fmla="*/ 588460 h 6270626"/>
              <a:gd name="connsiteX1444" fmla="*/ 1608731 w 1939925"/>
              <a:gd name="connsiteY1444" fmla="*/ 575113 h 6270626"/>
              <a:gd name="connsiteX1445" fmla="*/ 1602691 w 1939925"/>
              <a:gd name="connsiteY1445" fmla="*/ 562402 h 6270626"/>
              <a:gd name="connsiteX1446" fmla="*/ 1596016 w 1939925"/>
              <a:gd name="connsiteY1446" fmla="*/ 550326 h 6270626"/>
              <a:gd name="connsiteX1447" fmla="*/ 1588704 w 1939925"/>
              <a:gd name="connsiteY1447" fmla="*/ 538568 h 6270626"/>
              <a:gd name="connsiteX1448" fmla="*/ 1581075 w 1939925"/>
              <a:gd name="connsiteY1448" fmla="*/ 527128 h 6270626"/>
              <a:gd name="connsiteX1449" fmla="*/ 1573128 w 1939925"/>
              <a:gd name="connsiteY1449" fmla="*/ 516641 h 6270626"/>
              <a:gd name="connsiteX1450" fmla="*/ 1564545 w 1939925"/>
              <a:gd name="connsiteY1450" fmla="*/ 506790 h 6270626"/>
              <a:gd name="connsiteX1451" fmla="*/ 1555963 w 1939925"/>
              <a:gd name="connsiteY1451" fmla="*/ 497257 h 6270626"/>
              <a:gd name="connsiteX1452" fmla="*/ 1546426 w 1939925"/>
              <a:gd name="connsiteY1452" fmla="*/ 488676 h 6270626"/>
              <a:gd name="connsiteX1453" fmla="*/ 1536890 w 1939925"/>
              <a:gd name="connsiteY1453" fmla="*/ 481050 h 6270626"/>
              <a:gd name="connsiteX1454" fmla="*/ 1527036 w 1939925"/>
              <a:gd name="connsiteY1454" fmla="*/ 473741 h 6270626"/>
              <a:gd name="connsiteX1455" fmla="*/ 1516863 w 1939925"/>
              <a:gd name="connsiteY1455" fmla="*/ 467067 h 6270626"/>
              <a:gd name="connsiteX1456" fmla="*/ 1506691 w 1939925"/>
              <a:gd name="connsiteY1456" fmla="*/ 461347 h 6270626"/>
              <a:gd name="connsiteX1457" fmla="*/ 1495883 w 1939925"/>
              <a:gd name="connsiteY1457" fmla="*/ 456263 h 6270626"/>
              <a:gd name="connsiteX1458" fmla="*/ 1484758 w 1939925"/>
              <a:gd name="connsiteY1458" fmla="*/ 451814 h 6270626"/>
              <a:gd name="connsiteX1459" fmla="*/ 1472996 w 1939925"/>
              <a:gd name="connsiteY1459" fmla="*/ 448000 h 6270626"/>
              <a:gd name="connsiteX1460" fmla="*/ 1461234 w 1939925"/>
              <a:gd name="connsiteY1460" fmla="*/ 445140 h 6270626"/>
              <a:gd name="connsiteX1461" fmla="*/ 1449155 w 1939925"/>
              <a:gd name="connsiteY1461" fmla="*/ 442598 h 6270626"/>
              <a:gd name="connsiteX1462" fmla="*/ 1436440 w 1939925"/>
              <a:gd name="connsiteY1462" fmla="*/ 441009 h 6270626"/>
              <a:gd name="connsiteX1463" fmla="*/ 1424043 w 1939925"/>
              <a:gd name="connsiteY1463" fmla="*/ 439738 h 6270626"/>
              <a:gd name="connsiteX1464" fmla="*/ 1410692 w 1939925"/>
              <a:gd name="connsiteY1464" fmla="*/ 439738 h 6270626"/>
              <a:gd name="connsiteX1465" fmla="*/ 1377724 w 1939925"/>
              <a:gd name="connsiteY1465" fmla="*/ 0 h 6270626"/>
              <a:gd name="connsiteX1466" fmla="*/ 1388200 w 1939925"/>
              <a:gd name="connsiteY1466" fmla="*/ 0 h 6270626"/>
              <a:gd name="connsiteX1467" fmla="*/ 1398676 w 1939925"/>
              <a:gd name="connsiteY1467" fmla="*/ 318 h 6270626"/>
              <a:gd name="connsiteX1468" fmla="*/ 1409469 w 1939925"/>
              <a:gd name="connsiteY1468" fmla="*/ 635 h 6270626"/>
              <a:gd name="connsiteX1469" fmla="*/ 1419945 w 1939925"/>
              <a:gd name="connsiteY1469" fmla="*/ 1588 h 6270626"/>
              <a:gd name="connsiteX1470" fmla="*/ 1430738 w 1939925"/>
              <a:gd name="connsiteY1470" fmla="*/ 2222 h 6270626"/>
              <a:gd name="connsiteX1471" fmla="*/ 1440896 w 1939925"/>
              <a:gd name="connsiteY1471" fmla="*/ 3492 h 6270626"/>
              <a:gd name="connsiteX1472" fmla="*/ 1451055 w 1939925"/>
              <a:gd name="connsiteY1472" fmla="*/ 4762 h 6270626"/>
              <a:gd name="connsiteX1473" fmla="*/ 1461213 w 1939925"/>
              <a:gd name="connsiteY1473" fmla="*/ 6350 h 6270626"/>
              <a:gd name="connsiteX1474" fmla="*/ 1471371 w 1939925"/>
              <a:gd name="connsiteY1474" fmla="*/ 7938 h 6270626"/>
              <a:gd name="connsiteX1475" fmla="*/ 1481212 w 1939925"/>
              <a:gd name="connsiteY1475" fmla="*/ 9842 h 6270626"/>
              <a:gd name="connsiteX1476" fmla="*/ 1491053 w 1939925"/>
              <a:gd name="connsiteY1476" fmla="*/ 11748 h 6270626"/>
              <a:gd name="connsiteX1477" fmla="*/ 1500894 w 1939925"/>
              <a:gd name="connsiteY1477" fmla="*/ 13970 h 6270626"/>
              <a:gd name="connsiteX1478" fmla="*/ 1510735 w 1939925"/>
              <a:gd name="connsiteY1478" fmla="*/ 16510 h 6270626"/>
              <a:gd name="connsiteX1479" fmla="*/ 1519941 w 1939925"/>
              <a:gd name="connsiteY1479" fmla="*/ 18732 h 6270626"/>
              <a:gd name="connsiteX1480" fmla="*/ 1529464 w 1939925"/>
              <a:gd name="connsiteY1480" fmla="*/ 21908 h 6270626"/>
              <a:gd name="connsiteX1481" fmla="*/ 1538670 w 1939925"/>
              <a:gd name="connsiteY1481" fmla="*/ 24765 h 6270626"/>
              <a:gd name="connsiteX1482" fmla="*/ 1548194 w 1939925"/>
              <a:gd name="connsiteY1482" fmla="*/ 27940 h 6270626"/>
              <a:gd name="connsiteX1483" fmla="*/ 1557717 w 1939925"/>
              <a:gd name="connsiteY1483" fmla="*/ 31432 h 6270626"/>
              <a:gd name="connsiteX1484" fmla="*/ 1566606 w 1939925"/>
              <a:gd name="connsiteY1484" fmla="*/ 34925 h 6270626"/>
              <a:gd name="connsiteX1485" fmla="*/ 1575812 w 1939925"/>
              <a:gd name="connsiteY1485" fmla="*/ 38735 h 6270626"/>
              <a:gd name="connsiteX1486" fmla="*/ 1584700 w 1939925"/>
              <a:gd name="connsiteY1486" fmla="*/ 42862 h 6270626"/>
              <a:gd name="connsiteX1487" fmla="*/ 1593589 w 1939925"/>
              <a:gd name="connsiteY1487" fmla="*/ 46672 h 6270626"/>
              <a:gd name="connsiteX1488" fmla="*/ 1602477 w 1939925"/>
              <a:gd name="connsiteY1488" fmla="*/ 51435 h 6270626"/>
              <a:gd name="connsiteX1489" fmla="*/ 1611049 w 1939925"/>
              <a:gd name="connsiteY1489" fmla="*/ 55562 h 6270626"/>
              <a:gd name="connsiteX1490" fmla="*/ 1619620 w 1939925"/>
              <a:gd name="connsiteY1490" fmla="*/ 60325 h 6270626"/>
              <a:gd name="connsiteX1491" fmla="*/ 1628191 w 1939925"/>
              <a:gd name="connsiteY1491" fmla="*/ 65405 h 6270626"/>
              <a:gd name="connsiteX1492" fmla="*/ 1636444 w 1939925"/>
              <a:gd name="connsiteY1492" fmla="*/ 70485 h 6270626"/>
              <a:gd name="connsiteX1493" fmla="*/ 1645016 w 1939925"/>
              <a:gd name="connsiteY1493" fmla="*/ 75882 h 6270626"/>
              <a:gd name="connsiteX1494" fmla="*/ 1653269 w 1939925"/>
              <a:gd name="connsiteY1494" fmla="*/ 81598 h 6270626"/>
              <a:gd name="connsiteX1495" fmla="*/ 1661523 w 1939925"/>
              <a:gd name="connsiteY1495" fmla="*/ 86995 h 6270626"/>
              <a:gd name="connsiteX1496" fmla="*/ 1669459 w 1939925"/>
              <a:gd name="connsiteY1496" fmla="*/ 93028 h 6270626"/>
              <a:gd name="connsiteX1497" fmla="*/ 1677713 w 1939925"/>
              <a:gd name="connsiteY1497" fmla="*/ 99060 h 6270626"/>
              <a:gd name="connsiteX1498" fmla="*/ 1685331 w 1939925"/>
              <a:gd name="connsiteY1498" fmla="*/ 105410 h 6270626"/>
              <a:gd name="connsiteX1499" fmla="*/ 1693268 w 1939925"/>
              <a:gd name="connsiteY1499" fmla="*/ 111760 h 6270626"/>
              <a:gd name="connsiteX1500" fmla="*/ 1700886 w 1939925"/>
              <a:gd name="connsiteY1500" fmla="*/ 118428 h 6270626"/>
              <a:gd name="connsiteX1501" fmla="*/ 1708188 w 1939925"/>
              <a:gd name="connsiteY1501" fmla="*/ 125095 h 6270626"/>
              <a:gd name="connsiteX1502" fmla="*/ 1723108 w 1939925"/>
              <a:gd name="connsiteY1502" fmla="*/ 139065 h 6270626"/>
              <a:gd name="connsiteX1503" fmla="*/ 1737393 w 1939925"/>
              <a:gd name="connsiteY1503" fmla="*/ 153670 h 6270626"/>
              <a:gd name="connsiteX1504" fmla="*/ 1751043 w 1939925"/>
              <a:gd name="connsiteY1504" fmla="*/ 168910 h 6270626"/>
              <a:gd name="connsiteX1505" fmla="*/ 1764376 w 1939925"/>
              <a:gd name="connsiteY1505" fmla="*/ 184468 h 6270626"/>
              <a:gd name="connsiteX1506" fmla="*/ 1776756 w 1939925"/>
              <a:gd name="connsiteY1506" fmla="*/ 200978 h 6270626"/>
              <a:gd name="connsiteX1507" fmla="*/ 1789454 w 1939925"/>
              <a:gd name="connsiteY1507" fmla="*/ 218440 h 6270626"/>
              <a:gd name="connsiteX1508" fmla="*/ 1801200 w 1939925"/>
              <a:gd name="connsiteY1508" fmla="*/ 235903 h 6270626"/>
              <a:gd name="connsiteX1509" fmla="*/ 1812628 w 1939925"/>
              <a:gd name="connsiteY1509" fmla="*/ 254318 h 6270626"/>
              <a:gd name="connsiteX1510" fmla="*/ 1823421 w 1939925"/>
              <a:gd name="connsiteY1510" fmla="*/ 273050 h 6270626"/>
              <a:gd name="connsiteX1511" fmla="*/ 1833580 w 1939925"/>
              <a:gd name="connsiteY1511" fmla="*/ 292735 h 6270626"/>
              <a:gd name="connsiteX1512" fmla="*/ 1844055 w 1939925"/>
              <a:gd name="connsiteY1512" fmla="*/ 312738 h 6270626"/>
              <a:gd name="connsiteX1513" fmla="*/ 1853261 w 1939925"/>
              <a:gd name="connsiteY1513" fmla="*/ 334010 h 6270626"/>
              <a:gd name="connsiteX1514" fmla="*/ 1862467 w 1939925"/>
              <a:gd name="connsiteY1514" fmla="*/ 354965 h 6270626"/>
              <a:gd name="connsiteX1515" fmla="*/ 1870721 w 1939925"/>
              <a:gd name="connsiteY1515" fmla="*/ 377508 h 6270626"/>
              <a:gd name="connsiteX1516" fmla="*/ 1878975 w 1939925"/>
              <a:gd name="connsiteY1516" fmla="*/ 399733 h 6270626"/>
              <a:gd name="connsiteX1517" fmla="*/ 1886276 w 1939925"/>
              <a:gd name="connsiteY1517" fmla="*/ 422910 h 6270626"/>
              <a:gd name="connsiteX1518" fmla="*/ 1892942 w 1939925"/>
              <a:gd name="connsiteY1518" fmla="*/ 446405 h 6270626"/>
              <a:gd name="connsiteX1519" fmla="*/ 1899609 w 1939925"/>
              <a:gd name="connsiteY1519" fmla="*/ 470218 h 6270626"/>
              <a:gd name="connsiteX1520" fmla="*/ 1905640 w 1939925"/>
              <a:gd name="connsiteY1520" fmla="*/ 494983 h 6270626"/>
              <a:gd name="connsiteX1521" fmla="*/ 1911037 w 1939925"/>
              <a:gd name="connsiteY1521" fmla="*/ 519748 h 6270626"/>
              <a:gd name="connsiteX1522" fmla="*/ 1915799 w 1939925"/>
              <a:gd name="connsiteY1522" fmla="*/ 545148 h 6270626"/>
              <a:gd name="connsiteX1523" fmla="*/ 1920243 w 1939925"/>
              <a:gd name="connsiteY1523" fmla="*/ 570548 h 6270626"/>
              <a:gd name="connsiteX1524" fmla="*/ 1924052 w 1939925"/>
              <a:gd name="connsiteY1524" fmla="*/ 596900 h 6270626"/>
              <a:gd name="connsiteX1525" fmla="*/ 1927544 w 1939925"/>
              <a:gd name="connsiteY1525" fmla="*/ 623570 h 6270626"/>
              <a:gd name="connsiteX1526" fmla="*/ 1930084 w 1939925"/>
              <a:gd name="connsiteY1526" fmla="*/ 650558 h 6270626"/>
              <a:gd name="connsiteX1527" fmla="*/ 1932623 w 1939925"/>
              <a:gd name="connsiteY1527" fmla="*/ 677863 h 6270626"/>
              <a:gd name="connsiteX1528" fmla="*/ 1934528 w 1939925"/>
              <a:gd name="connsiteY1528" fmla="*/ 706120 h 6270626"/>
              <a:gd name="connsiteX1529" fmla="*/ 1935798 w 1939925"/>
              <a:gd name="connsiteY1529" fmla="*/ 734378 h 6270626"/>
              <a:gd name="connsiteX1530" fmla="*/ 1936433 w 1939925"/>
              <a:gd name="connsiteY1530" fmla="*/ 763588 h 6270626"/>
              <a:gd name="connsiteX1531" fmla="*/ 1936750 w 1939925"/>
              <a:gd name="connsiteY1531" fmla="*/ 792798 h 6270626"/>
              <a:gd name="connsiteX1532" fmla="*/ 1936433 w 1939925"/>
              <a:gd name="connsiteY1532" fmla="*/ 813753 h 6270626"/>
              <a:gd name="connsiteX1533" fmla="*/ 1936115 w 1939925"/>
              <a:gd name="connsiteY1533" fmla="*/ 834073 h 6270626"/>
              <a:gd name="connsiteX1534" fmla="*/ 1935798 w 1939925"/>
              <a:gd name="connsiteY1534" fmla="*/ 854393 h 6270626"/>
              <a:gd name="connsiteX1535" fmla="*/ 1934845 w 1939925"/>
              <a:gd name="connsiteY1535" fmla="*/ 874395 h 6270626"/>
              <a:gd name="connsiteX1536" fmla="*/ 1933576 w 1939925"/>
              <a:gd name="connsiteY1536" fmla="*/ 894398 h 6270626"/>
              <a:gd name="connsiteX1537" fmla="*/ 1932306 w 1939925"/>
              <a:gd name="connsiteY1537" fmla="*/ 914083 h 6270626"/>
              <a:gd name="connsiteX1538" fmla="*/ 1930719 w 1939925"/>
              <a:gd name="connsiteY1538" fmla="*/ 933133 h 6270626"/>
              <a:gd name="connsiteX1539" fmla="*/ 1928497 w 1939925"/>
              <a:gd name="connsiteY1539" fmla="*/ 951865 h 6270626"/>
              <a:gd name="connsiteX1540" fmla="*/ 1926592 w 1939925"/>
              <a:gd name="connsiteY1540" fmla="*/ 970915 h 6270626"/>
              <a:gd name="connsiteX1541" fmla="*/ 1924052 w 1939925"/>
              <a:gd name="connsiteY1541" fmla="*/ 989330 h 6270626"/>
              <a:gd name="connsiteX1542" fmla="*/ 1921513 w 1939925"/>
              <a:gd name="connsiteY1542" fmla="*/ 1007745 h 6270626"/>
              <a:gd name="connsiteX1543" fmla="*/ 1918338 w 1939925"/>
              <a:gd name="connsiteY1543" fmla="*/ 1025525 h 6270626"/>
              <a:gd name="connsiteX1544" fmla="*/ 1915164 w 1939925"/>
              <a:gd name="connsiteY1544" fmla="*/ 1043305 h 6270626"/>
              <a:gd name="connsiteX1545" fmla="*/ 1911672 w 1939925"/>
              <a:gd name="connsiteY1545" fmla="*/ 1060450 h 6270626"/>
              <a:gd name="connsiteX1546" fmla="*/ 1908180 w 1939925"/>
              <a:gd name="connsiteY1546" fmla="*/ 1077913 h 6270626"/>
              <a:gd name="connsiteX1547" fmla="*/ 1904370 w 1939925"/>
              <a:gd name="connsiteY1547" fmla="*/ 1094740 h 6270626"/>
              <a:gd name="connsiteX1548" fmla="*/ 1899926 w 1939925"/>
              <a:gd name="connsiteY1548" fmla="*/ 1111568 h 6270626"/>
              <a:gd name="connsiteX1549" fmla="*/ 1895799 w 1939925"/>
              <a:gd name="connsiteY1549" fmla="*/ 1128078 h 6270626"/>
              <a:gd name="connsiteX1550" fmla="*/ 1891038 w 1939925"/>
              <a:gd name="connsiteY1550" fmla="*/ 1143953 h 6270626"/>
              <a:gd name="connsiteX1551" fmla="*/ 1886276 w 1939925"/>
              <a:gd name="connsiteY1551" fmla="*/ 1159828 h 6270626"/>
              <a:gd name="connsiteX1552" fmla="*/ 1880879 w 1939925"/>
              <a:gd name="connsiteY1552" fmla="*/ 1175385 h 6270626"/>
              <a:gd name="connsiteX1553" fmla="*/ 1875165 w 1939925"/>
              <a:gd name="connsiteY1553" fmla="*/ 1190625 h 6270626"/>
              <a:gd name="connsiteX1554" fmla="*/ 1869769 w 1939925"/>
              <a:gd name="connsiteY1554" fmla="*/ 1205865 h 6270626"/>
              <a:gd name="connsiteX1555" fmla="*/ 1864055 w 1939925"/>
              <a:gd name="connsiteY1555" fmla="*/ 1220788 h 6270626"/>
              <a:gd name="connsiteX1556" fmla="*/ 1857706 w 1939925"/>
              <a:gd name="connsiteY1556" fmla="*/ 1235393 h 6270626"/>
              <a:gd name="connsiteX1557" fmla="*/ 1851039 w 1939925"/>
              <a:gd name="connsiteY1557" fmla="*/ 1249680 h 6270626"/>
              <a:gd name="connsiteX1558" fmla="*/ 1844373 w 1939925"/>
              <a:gd name="connsiteY1558" fmla="*/ 1263650 h 6270626"/>
              <a:gd name="connsiteX1559" fmla="*/ 1837706 w 1939925"/>
              <a:gd name="connsiteY1559" fmla="*/ 1277620 h 6270626"/>
              <a:gd name="connsiteX1560" fmla="*/ 1830088 w 1939925"/>
              <a:gd name="connsiteY1560" fmla="*/ 1290955 h 6270626"/>
              <a:gd name="connsiteX1561" fmla="*/ 1822786 w 1939925"/>
              <a:gd name="connsiteY1561" fmla="*/ 1304290 h 6270626"/>
              <a:gd name="connsiteX1562" fmla="*/ 1814850 w 1939925"/>
              <a:gd name="connsiteY1562" fmla="*/ 1317308 h 6270626"/>
              <a:gd name="connsiteX1563" fmla="*/ 1806914 w 1939925"/>
              <a:gd name="connsiteY1563" fmla="*/ 1330008 h 6270626"/>
              <a:gd name="connsiteX1564" fmla="*/ 1798978 w 1939925"/>
              <a:gd name="connsiteY1564" fmla="*/ 1342708 h 6270626"/>
              <a:gd name="connsiteX1565" fmla="*/ 1790724 w 1939925"/>
              <a:gd name="connsiteY1565" fmla="*/ 1354455 h 6270626"/>
              <a:gd name="connsiteX1566" fmla="*/ 1781836 w 1939925"/>
              <a:gd name="connsiteY1566" fmla="*/ 1366203 h 6270626"/>
              <a:gd name="connsiteX1567" fmla="*/ 1772947 w 1939925"/>
              <a:gd name="connsiteY1567" fmla="*/ 1377633 h 6270626"/>
              <a:gd name="connsiteX1568" fmla="*/ 1764376 w 1939925"/>
              <a:gd name="connsiteY1568" fmla="*/ 1388110 h 6270626"/>
              <a:gd name="connsiteX1569" fmla="*/ 1754853 w 1939925"/>
              <a:gd name="connsiteY1569" fmla="*/ 1398588 h 6270626"/>
              <a:gd name="connsiteX1570" fmla="*/ 1745647 w 1939925"/>
              <a:gd name="connsiteY1570" fmla="*/ 1409065 h 6270626"/>
              <a:gd name="connsiteX1571" fmla="*/ 1736123 w 1939925"/>
              <a:gd name="connsiteY1571" fmla="*/ 1418273 h 6270626"/>
              <a:gd name="connsiteX1572" fmla="*/ 1726282 w 1939925"/>
              <a:gd name="connsiteY1572" fmla="*/ 1427798 h 6270626"/>
              <a:gd name="connsiteX1573" fmla="*/ 1716124 w 1939925"/>
              <a:gd name="connsiteY1573" fmla="*/ 1436688 h 6270626"/>
              <a:gd name="connsiteX1574" fmla="*/ 1705966 w 1939925"/>
              <a:gd name="connsiteY1574" fmla="*/ 1444943 h 6270626"/>
              <a:gd name="connsiteX1575" fmla="*/ 1695807 w 1939925"/>
              <a:gd name="connsiteY1575" fmla="*/ 1453198 h 6270626"/>
              <a:gd name="connsiteX1576" fmla="*/ 1685014 w 1939925"/>
              <a:gd name="connsiteY1576" fmla="*/ 1461135 h 6270626"/>
              <a:gd name="connsiteX1577" fmla="*/ 1674221 w 1939925"/>
              <a:gd name="connsiteY1577" fmla="*/ 1468120 h 6270626"/>
              <a:gd name="connsiteX1578" fmla="*/ 1663110 w 1939925"/>
              <a:gd name="connsiteY1578" fmla="*/ 1475105 h 6270626"/>
              <a:gd name="connsiteX1579" fmla="*/ 1651999 w 1939925"/>
              <a:gd name="connsiteY1579" fmla="*/ 1481455 h 6270626"/>
              <a:gd name="connsiteX1580" fmla="*/ 1640889 w 1939925"/>
              <a:gd name="connsiteY1580" fmla="*/ 1487805 h 6270626"/>
              <a:gd name="connsiteX1581" fmla="*/ 1629143 w 1939925"/>
              <a:gd name="connsiteY1581" fmla="*/ 1493520 h 6270626"/>
              <a:gd name="connsiteX1582" fmla="*/ 1617398 w 1939925"/>
              <a:gd name="connsiteY1582" fmla="*/ 1498600 h 6270626"/>
              <a:gd name="connsiteX1583" fmla="*/ 1605335 w 1939925"/>
              <a:gd name="connsiteY1583" fmla="*/ 1503680 h 6270626"/>
              <a:gd name="connsiteX1584" fmla="*/ 1593271 w 1939925"/>
              <a:gd name="connsiteY1584" fmla="*/ 1508125 h 6270626"/>
              <a:gd name="connsiteX1585" fmla="*/ 1580891 w 1939925"/>
              <a:gd name="connsiteY1585" fmla="*/ 1512253 h 6270626"/>
              <a:gd name="connsiteX1586" fmla="*/ 1568193 w 1939925"/>
              <a:gd name="connsiteY1586" fmla="*/ 1516063 h 6270626"/>
              <a:gd name="connsiteX1587" fmla="*/ 1555813 w 1939925"/>
              <a:gd name="connsiteY1587" fmla="*/ 1519555 h 6270626"/>
              <a:gd name="connsiteX1588" fmla="*/ 1542480 w 1939925"/>
              <a:gd name="connsiteY1588" fmla="*/ 1522730 h 6270626"/>
              <a:gd name="connsiteX1589" fmla="*/ 1529464 w 1939925"/>
              <a:gd name="connsiteY1589" fmla="*/ 1524953 h 6270626"/>
              <a:gd name="connsiteX1590" fmla="*/ 1516132 w 1939925"/>
              <a:gd name="connsiteY1590" fmla="*/ 1527175 h 6270626"/>
              <a:gd name="connsiteX1591" fmla="*/ 1502481 w 1939925"/>
              <a:gd name="connsiteY1591" fmla="*/ 1528763 h 6270626"/>
              <a:gd name="connsiteX1592" fmla="*/ 1488514 w 1939925"/>
              <a:gd name="connsiteY1592" fmla="*/ 1530350 h 6270626"/>
              <a:gd name="connsiteX1593" fmla="*/ 1474863 w 1939925"/>
              <a:gd name="connsiteY1593" fmla="*/ 1531303 h 6270626"/>
              <a:gd name="connsiteX1594" fmla="*/ 1460261 w 1939925"/>
              <a:gd name="connsiteY1594" fmla="*/ 1531938 h 6270626"/>
              <a:gd name="connsiteX1595" fmla="*/ 1446293 w 1939925"/>
              <a:gd name="connsiteY1595" fmla="*/ 1531938 h 6270626"/>
              <a:gd name="connsiteX1596" fmla="*/ 1430103 w 1939925"/>
              <a:gd name="connsiteY1596" fmla="*/ 1531938 h 6270626"/>
              <a:gd name="connsiteX1597" fmla="*/ 1414231 w 1939925"/>
              <a:gd name="connsiteY1597" fmla="*/ 1531303 h 6270626"/>
              <a:gd name="connsiteX1598" fmla="*/ 1398676 w 1939925"/>
              <a:gd name="connsiteY1598" fmla="*/ 1529715 h 6270626"/>
              <a:gd name="connsiteX1599" fmla="*/ 1383121 w 1939925"/>
              <a:gd name="connsiteY1599" fmla="*/ 1528128 h 6270626"/>
              <a:gd name="connsiteX1600" fmla="*/ 1368201 w 1939925"/>
              <a:gd name="connsiteY1600" fmla="*/ 1525588 h 6270626"/>
              <a:gd name="connsiteX1601" fmla="*/ 1353281 w 1939925"/>
              <a:gd name="connsiteY1601" fmla="*/ 1523048 h 6270626"/>
              <a:gd name="connsiteX1602" fmla="*/ 1338361 w 1939925"/>
              <a:gd name="connsiteY1602" fmla="*/ 1519555 h 6270626"/>
              <a:gd name="connsiteX1603" fmla="*/ 1324393 w 1939925"/>
              <a:gd name="connsiteY1603" fmla="*/ 1515428 h 6270626"/>
              <a:gd name="connsiteX1604" fmla="*/ 1310108 w 1939925"/>
              <a:gd name="connsiteY1604" fmla="*/ 1511300 h 6270626"/>
              <a:gd name="connsiteX1605" fmla="*/ 1296140 w 1939925"/>
              <a:gd name="connsiteY1605" fmla="*/ 1506220 h 6270626"/>
              <a:gd name="connsiteX1606" fmla="*/ 1282490 w 1939925"/>
              <a:gd name="connsiteY1606" fmla="*/ 1501140 h 6270626"/>
              <a:gd name="connsiteX1607" fmla="*/ 1269157 w 1939925"/>
              <a:gd name="connsiteY1607" fmla="*/ 1494790 h 6270626"/>
              <a:gd name="connsiteX1608" fmla="*/ 1255824 w 1939925"/>
              <a:gd name="connsiteY1608" fmla="*/ 1488440 h 6270626"/>
              <a:gd name="connsiteX1609" fmla="*/ 1242809 w 1939925"/>
              <a:gd name="connsiteY1609" fmla="*/ 1481455 h 6270626"/>
              <a:gd name="connsiteX1610" fmla="*/ 1229794 w 1939925"/>
              <a:gd name="connsiteY1610" fmla="*/ 1473835 h 6270626"/>
              <a:gd name="connsiteX1611" fmla="*/ 1217731 w 1939925"/>
              <a:gd name="connsiteY1611" fmla="*/ 1466215 h 6270626"/>
              <a:gd name="connsiteX1612" fmla="*/ 1205033 w 1939925"/>
              <a:gd name="connsiteY1612" fmla="*/ 1457643 h 6270626"/>
              <a:gd name="connsiteX1613" fmla="*/ 1192970 w 1939925"/>
              <a:gd name="connsiteY1613" fmla="*/ 1448118 h 6270626"/>
              <a:gd name="connsiteX1614" fmla="*/ 1180907 w 1939925"/>
              <a:gd name="connsiteY1614" fmla="*/ 1437958 h 6270626"/>
              <a:gd name="connsiteX1615" fmla="*/ 1168526 w 1939925"/>
              <a:gd name="connsiteY1615" fmla="*/ 1426845 h 6270626"/>
              <a:gd name="connsiteX1616" fmla="*/ 1156463 w 1939925"/>
              <a:gd name="connsiteY1616" fmla="*/ 1415733 h 6270626"/>
              <a:gd name="connsiteX1617" fmla="*/ 1144718 w 1939925"/>
              <a:gd name="connsiteY1617" fmla="*/ 1403350 h 6270626"/>
              <a:gd name="connsiteX1618" fmla="*/ 1132655 w 1939925"/>
              <a:gd name="connsiteY1618" fmla="*/ 1390015 h 6270626"/>
              <a:gd name="connsiteX1619" fmla="*/ 1120909 w 1939925"/>
              <a:gd name="connsiteY1619" fmla="*/ 1376363 h 6270626"/>
              <a:gd name="connsiteX1620" fmla="*/ 1109163 w 1939925"/>
              <a:gd name="connsiteY1620" fmla="*/ 1361758 h 6270626"/>
              <a:gd name="connsiteX1621" fmla="*/ 1097735 w 1939925"/>
              <a:gd name="connsiteY1621" fmla="*/ 1346518 h 6270626"/>
              <a:gd name="connsiteX1622" fmla="*/ 1085990 w 1939925"/>
              <a:gd name="connsiteY1622" fmla="*/ 1330960 h 6270626"/>
              <a:gd name="connsiteX1623" fmla="*/ 1074562 w 1939925"/>
              <a:gd name="connsiteY1623" fmla="*/ 1314133 h 6270626"/>
              <a:gd name="connsiteX1624" fmla="*/ 1063133 w 1939925"/>
              <a:gd name="connsiteY1624" fmla="*/ 1296353 h 6270626"/>
              <a:gd name="connsiteX1625" fmla="*/ 1051705 w 1939925"/>
              <a:gd name="connsiteY1625" fmla="*/ 1278573 h 6270626"/>
              <a:gd name="connsiteX1626" fmla="*/ 1040277 w 1939925"/>
              <a:gd name="connsiteY1626" fmla="*/ 1259523 h 6270626"/>
              <a:gd name="connsiteX1627" fmla="*/ 1029484 w 1939925"/>
              <a:gd name="connsiteY1627" fmla="*/ 1240155 h 6270626"/>
              <a:gd name="connsiteX1628" fmla="*/ 1027897 w 1939925"/>
              <a:gd name="connsiteY1628" fmla="*/ 1237933 h 6270626"/>
              <a:gd name="connsiteX1629" fmla="*/ 1025992 w 1939925"/>
              <a:gd name="connsiteY1629" fmla="*/ 1235393 h 6270626"/>
              <a:gd name="connsiteX1630" fmla="*/ 1023452 w 1939925"/>
              <a:gd name="connsiteY1630" fmla="*/ 1230948 h 6270626"/>
              <a:gd name="connsiteX1631" fmla="*/ 1020278 w 1939925"/>
              <a:gd name="connsiteY1631" fmla="*/ 1225868 h 6270626"/>
              <a:gd name="connsiteX1632" fmla="*/ 1018691 w 1939925"/>
              <a:gd name="connsiteY1632" fmla="*/ 1223010 h 6270626"/>
              <a:gd name="connsiteX1633" fmla="*/ 1017103 w 1939925"/>
              <a:gd name="connsiteY1633" fmla="*/ 1220788 h 6270626"/>
              <a:gd name="connsiteX1634" fmla="*/ 1015834 w 1939925"/>
              <a:gd name="connsiteY1634" fmla="*/ 1218883 h 6270626"/>
              <a:gd name="connsiteX1635" fmla="*/ 1013611 w 1939925"/>
              <a:gd name="connsiteY1635" fmla="*/ 1217295 h 6270626"/>
              <a:gd name="connsiteX1636" fmla="*/ 1012024 w 1939925"/>
              <a:gd name="connsiteY1636" fmla="*/ 1216025 h 6270626"/>
              <a:gd name="connsiteX1637" fmla="*/ 1010120 w 1939925"/>
              <a:gd name="connsiteY1637" fmla="*/ 1215390 h 6270626"/>
              <a:gd name="connsiteX1638" fmla="*/ 1008215 w 1939925"/>
              <a:gd name="connsiteY1638" fmla="*/ 1214438 h 6270626"/>
              <a:gd name="connsiteX1639" fmla="*/ 1006628 w 1939925"/>
              <a:gd name="connsiteY1639" fmla="*/ 1214438 h 6270626"/>
              <a:gd name="connsiteX1640" fmla="*/ 1003771 w 1939925"/>
              <a:gd name="connsiteY1640" fmla="*/ 1215073 h 6270626"/>
              <a:gd name="connsiteX1641" fmla="*/ 1001231 w 1939925"/>
              <a:gd name="connsiteY1641" fmla="*/ 1215708 h 6270626"/>
              <a:gd name="connsiteX1642" fmla="*/ 998374 w 1939925"/>
              <a:gd name="connsiteY1642" fmla="*/ 1217295 h 6270626"/>
              <a:gd name="connsiteX1643" fmla="*/ 995834 w 1939925"/>
              <a:gd name="connsiteY1643" fmla="*/ 1219518 h 6270626"/>
              <a:gd name="connsiteX1644" fmla="*/ 992977 w 1939925"/>
              <a:gd name="connsiteY1644" fmla="*/ 1222375 h 6270626"/>
              <a:gd name="connsiteX1645" fmla="*/ 989803 w 1939925"/>
              <a:gd name="connsiteY1645" fmla="*/ 1225868 h 6270626"/>
              <a:gd name="connsiteX1646" fmla="*/ 986628 w 1939925"/>
              <a:gd name="connsiteY1646" fmla="*/ 1230313 h 6270626"/>
              <a:gd name="connsiteX1647" fmla="*/ 983454 w 1939925"/>
              <a:gd name="connsiteY1647" fmla="*/ 1235075 h 6270626"/>
              <a:gd name="connsiteX1648" fmla="*/ 973613 w 1939925"/>
              <a:gd name="connsiteY1648" fmla="*/ 1249045 h 6270626"/>
              <a:gd name="connsiteX1649" fmla="*/ 963455 w 1939925"/>
              <a:gd name="connsiteY1649" fmla="*/ 1263015 h 6270626"/>
              <a:gd name="connsiteX1650" fmla="*/ 953614 w 1939925"/>
              <a:gd name="connsiteY1650" fmla="*/ 1276985 h 6270626"/>
              <a:gd name="connsiteX1651" fmla="*/ 943455 w 1939925"/>
              <a:gd name="connsiteY1651" fmla="*/ 1290320 h 6270626"/>
              <a:gd name="connsiteX1652" fmla="*/ 932980 w 1939925"/>
              <a:gd name="connsiteY1652" fmla="*/ 1302703 h 6270626"/>
              <a:gd name="connsiteX1653" fmla="*/ 922821 w 1939925"/>
              <a:gd name="connsiteY1653" fmla="*/ 1315403 h 6270626"/>
              <a:gd name="connsiteX1654" fmla="*/ 912028 w 1939925"/>
              <a:gd name="connsiteY1654" fmla="*/ 1327150 h 6270626"/>
              <a:gd name="connsiteX1655" fmla="*/ 901235 w 1939925"/>
              <a:gd name="connsiteY1655" fmla="*/ 1338898 h 6270626"/>
              <a:gd name="connsiteX1656" fmla="*/ 890442 w 1939925"/>
              <a:gd name="connsiteY1656" fmla="*/ 1349693 h 6270626"/>
              <a:gd name="connsiteX1657" fmla="*/ 879648 w 1939925"/>
              <a:gd name="connsiteY1657" fmla="*/ 1360805 h 6270626"/>
              <a:gd name="connsiteX1658" fmla="*/ 868538 w 1939925"/>
              <a:gd name="connsiteY1658" fmla="*/ 1370965 h 6270626"/>
              <a:gd name="connsiteX1659" fmla="*/ 857745 w 1939925"/>
              <a:gd name="connsiteY1659" fmla="*/ 1380808 h 6270626"/>
              <a:gd name="connsiteX1660" fmla="*/ 846316 w 1939925"/>
              <a:gd name="connsiteY1660" fmla="*/ 1390650 h 6270626"/>
              <a:gd name="connsiteX1661" fmla="*/ 834888 w 1939925"/>
              <a:gd name="connsiteY1661" fmla="*/ 1399540 h 6270626"/>
              <a:gd name="connsiteX1662" fmla="*/ 823460 w 1939925"/>
              <a:gd name="connsiteY1662" fmla="*/ 1408113 h 6270626"/>
              <a:gd name="connsiteX1663" fmla="*/ 812032 w 1939925"/>
              <a:gd name="connsiteY1663" fmla="*/ 1416368 h 6270626"/>
              <a:gd name="connsiteX1664" fmla="*/ 800286 w 1939925"/>
              <a:gd name="connsiteY1664" fmla="*/ 1424305 h 6270626"/>
              <a:gd name="connsiteX1665" fmla="*/ 788223 w 1939925"/>
              <a:gd name="connsiteY1665" fmla="*/ 1431608 h 6270626"/>
              <a:gd name="connsiteX1666" fmla="*/ 775843 w 1939925"/>
              <a:gd name="connsiteY1666" fmla="*/ 1438275 h 6270626"/>
              <a:gd name="connsiteX1667" fmla="*/ 762828 w 1939925"/>
              <a:gd name="connsiteY1667" fmla="*/ 1444943 h 6270626"/>
              <a:gd name="connsiteX1668" fmla="*/ 749495 w 1939925"/>
              <a:gd name="connsiteY1668" fmla="*/ 1450340 h 6270626"/>
              <a:gd name="connsiteX1669" fmla="*/ 735845 w 1939925"/>
              <a:gd name="connsiteY1669" fmla="*/ 1456055 h 6270626"/>
              <a:gd name="connsiteX1670" fmla="*/ 721877 w 1939925"/>
              <a:gd name="connsiteY1670" fmla="*/ 1460818 h 6270626"/>
              <a:gd name="connsiteX1671" fmla="*/ 707592 w 1939925"/>
              <a:gd name="connsiteY1671" fmla="*/ 1464945 h 6270626"/>
              <a:gd name="connsiteX1672" fmla="*/ 692989 w 1939925"/>
              <a:gd name="connsiteY1672" fmla="*/ 1468755 h 6270626"/>
              <a:gd name="connsiteX1673" fmla="*/ 677752 w 1939925"/>
              <a:gd name="connsiteY1673" fmla="*/ 1471930 h 6270626"/>
              <a:gd name="connsiteX1674" fmla="*/ 662197 w 1939925"/>
              <a:gd name="connsiteY1674" fmla="*/ 1474788 h 6270626"/>
              <a:gd name="connsiteX1675" fmla="*/ 646324 w 1939925"/>
              <a:gd name="connsiteY1675" fmla="*/ 1477010 h 6270626"/>
              <a:gd name="connsiteX1676" fmla="*/ 630134 w 1939925"/>
              <a:gd name="connsiteY1676" fmla="*/ 1479233 h 6270626"/>
              <a:gd name="connsiteX1677" fmla="*/ 613627 w 1939925"/>
              <a:gd name="connsiteY1677" fmla="*/ 1480185 h 6270626"/>
              <a:gd name="connsiteX1678" fmla="*/ 596802 w 1939925"/>
              <a:gd name="connsiteY1678" fmla="*/ 1481138 h 6270626"/>
              <a:gd name="connsiteX1679" fmla="*/ 579660 w 1939925"/>
              <a:gd name="connsiteY1679" fmla="*/ 1481455 h 6270626"/>
              <a:gd name="connsiteX1680" fmla="*/ 559978 w 1939925"/>
              <a:gd name="connsiteY1680" fmla="*/ 1481138 h 6270626"/>
              <a:gd name="connsiteX1681" fmla="*/ 540297 w 1939925"/>
              <a:gd name="connsiteY1681" fmla="*/ 1479868 h 6270626"/>
              <a:gd name="connsiteX1682" fmla="*/ 521250 w 1939925"/>
              <a:gd name="connsiteY1682" fmla="*/ 1478280 h 6270626"/>
              <a:gd name="connsiteX1683" fmla="*/ 502203 w 1939925"/>
              <a:gd name="connsiteY1683" fmla="*/ 1476058 h 6270626"/>
              <a:gd name="connsiteX1684" fmla="*/ 483473 w 1939925"/>
              <a:gd name="connsiteY1684" fmla="*/ 1472883 h 6270626"/>
              <a:gd name="connsiteX1685" fmla="*/ 464744 w 1939925"/>
              <a:gd name="connsiteY1685" fmla="*/ 1469390 h 6270626"/>
              <a:gd name="connsiteX1686" fmla="*/ 446332 w 1939925"/>
              <a:gd name="connsiteY1686" fmla="*/ 1464628 h 6270626"/>
              <a:gd name="connsiteX1687" fmla="*/ 427920 w 1939925"/>
              <a:gd name="connsiteY1687" fmla="*/ 1459548 h 6270626"/>
              <a:gd name="connsiteX1688" fmla="*/ 409825 w 1939925"/>
              <a:gd name="connsiteY1688" fmla="*/ 1454150 h 6270626"/>
              <a:gd name="connsiteX1689" fmla="*/ 391731 w 1939925"/>
              <a:gd name="connsiteY1689" fmla="*/ 1447483 h 6270626"/>
              <a:gd name="connsiteX1690" fmla="*/ 374271 w 1939925"/>
              <a:gd name="connsiteY1690" fmla="*/ 1440180 h 6270626"/>
              <a:gd name="connsiteX1691" fmla="*/ 356812 w 1939925"/>
              <a:gd name="connsiteY1691" fmla="*/ 1432878 h 6270626"/>
              <a:gd name="connsiteX1692" fmla="*/ 339352 w 1939925"/>
              <a:gd name="connsiteY1692" fmla="*/ 1424305 h 6270626"/>
              <a:gd name="connsiteX1693" fmla="*/ 322210 w 1939925"/>
              <a:gd name="connsiteY1693" fmla="*/ 1415098 h 6270626"/>
              <a:gd name="connsiteX1694" fmla="*/ 305068 w 1939925"/>
              <a:gd name="connsiteY1694" fmla="*/ 1405255 h 6270626"/>
              <a:gd name="connsiteX1695" fmla="*/ 288560 w 1939925"/>
              <a:gd name="connsiteY1695" fmla="*/ 1394778 h 6270626"/>
              <a:gd name="connsiteX1696" fmla="*/ 272053 w 1939925"/>
              <a:gd name="connsiteY1696" fmla="*/ 1383983 h 6270626"/>
              <a:gd name="connsiteX1697" fmla="*/ 256181 w 1939925"/>
              <a:gd name="connsiteY1697" fmla="*/ 1372235 h 6270626"/>
              <a:gd name="connsiteX1698" fmla="*/ 240308 w 1939925"/>
              <a:gd name="connsiteY1698" fmla="*/ 1359853 h 6270626"/>
              <a:gd name="connsiteX1699" fmla="*/ 225071 w 1939925"/>
              <a:gd name="connsiteY1699" fmla="*/ 1347153 h 6270626"/>
              <a:gd name="connsiteX1700" fmla="*/ 210468 w 1939925"/>
              <a:gd name="connsiteY1700" fmla="*/ 1333818 h 6270626"/>
              <a:gd name="connsiteX1701" fmla="*/ 196183 w 1939925"/>
              <a:gd name="connsiteY1701" fmla="*/ 1319848 h 6270626"/>
              <a:gd name="connsiteX1702" fmla="*/ 182215 w 1939925"/>
              <a:gd name="connsiteY1702" fmla="*/ 1305560 h 6270626"/>
              <a:gd name="connsiteX1703" fmla="*/ 168882 w 1939925"/>
              <a:gd name="connsiteY1703" fmla="*/ 1290638 h 6270626"/>
              <a:gd name="connsiteX1704" fmla="*/ 156185 w 1939925"/>
              <a:gd name="connsiteY1704" fmla="*/ 1274763 h 6270626"/>
              <a:gd name="connsiteX1705" fmla="*/ 143487 w 1939925"/>
              <a:gd name="connsiteY1705" fmla="*/ 1258570 h 6270626"/>
              <a:gd name="connsiteX1706" fmla="*/ 131424 w 1939925"/>
              <a:gd name="connsiteY1706" fmla="*/ 1242060 h 6270626"/>
              <a:gd name="connsiteX1707" fmla="*/ 119678 w 1939925"/>
              <a:gd name="connsiteY1707" fmla="*/ 1224598 h 6270626"/>
              <a:gd name="connsiteX1708" fmla="*/ 108567 w 1939925"/>
              <a:gd name="connsiteY1708" fmla="*/ 1206818 h 6270626"/>
              <a:gd name="connsiteX1709" fmla="*/ 97774 w 1939925"/>
              <a:gd name="connsiteY1709" fmla="*/ 1188403 h 6270626"/>
              <a:gd name="connsiteX1710" fmla="*/ 87298 w 1939925"/>
              <a:gd name="connsiteY1710" fmla="*/ 1169035 h 6270626"/>
              <a:gd name="connsiteX1711" fmla="*/ 77775 w 1939925"/>
              <a:gd name="connsiteY1711" fmla="*/ 1149985 h 6270626"/>
              <a:gd name="connsiteX1712" fmla="*/ 68251 w 1939925"/>
              <a:gd name="connsiteY1712" fmla="*/ 1129348 h 6270626"/>
              <a:gd name="connsiteX1713" fmla="*/ 59363 w 1939925"/>
              <a:gd name="connsiteY1713" fmla="*/ 1109028 h 6270626"/>
              <a:gd name="connsiteX1714" fmla="*/ 51109 w 1939925"/>
              <a:gd name="connsiteY1714" fmla="*/ 1088390 h 6270626"/>
              <a:gd name="connsiteX1715" fmla="*/ 43490 w 1939925"/>
              <a:gd name="connsiteY1715" fmla="*/ 1067118 h 6270626"/>
              <a:gd name="connsiteX1716" fmla="*/ 36507 w 1939925"/>
              <a:gd name="connsiteY1716" fmla="*/ 1045210 h 6270626"/>
              <a:gd name="connsiteX1717" fmla="*/ 30158 w 1939925"/>
              <a:gd name="connsiteY1717" fmla="*/ 1023303 h 6270626"/>
              <a:gd name="connsiteX1718" fmla="*/ 24761 w 1939925"/>
              <a:gd name="connsiteY1718" fmla="*/ 1001078 h 6270626"/>
              <a:gd name="connsiteX1719" fmla="*/ 19364 w 1939925"/>
              <a:gd name="connsiteY1719" fmla="*/ 977900 h 6270626"/>
              <a:gd name="connsiteX1720" fmla="*/ 14920 w 1939925"/>
              <a:gd name="connsiteY1720" fmla="*/ 954723 h 6270626"/>
              <a:gd name="connsiteX1721" fmla="*/ 11111 w 1939925"/>
              <a:gd name="connsiteY1721" fmla="*/ 930910 h 6270626"/>
              <a:gd name="connsiteX1722" fmla="*/ 7301 w 1939925"/>
              <a:gd name="connsiteY1722" fmla="*/ 906780 h 6270626"/>
              <a:gd name="connsiteX1723" fmla="*/ 4762 w 1939925"/>
              <a:gd name="connsiteY1723" fmla="*/ 882333 h 6270626"/>
              <a:gd name="connsiteX1724" fmla="*/ 2857 w 1939925"/>
              <a:gd name="connsiteY1724" fmla="*/ 857250 h 6270626"/>
              <a:gd name="connsiteX1725" fmla="*/ 1270 w 1939925"/>
              <a:gd name="connsiteY1725" fmla="*/ 832168 h 6270626"/>
              <a:gd name="connsiteX1726" fmla="*/ 318 w 1939925"/>
              <a:gd name="connsiteY1726" fmla="*/ 806133 h 6270626"/>
              <a:gd name="connsiteX1727" fmla="*/ 0 w 1939925"/>
              <a:gd name="connsiteY1727" fmla="*/ 779780 h 6270626"/>
              <a:gd name="connsiteX1728" fmla="*/ 318 w 1939925"/>
              <a:gd name="connsiteY1728" fmla="*/ 755333 h 6270626"/>
              <a:gd name="connsiteX1729" fmla="*/ 1270 w 1939925"/>
              <a:gd name="connsiteY1729" fmla="*/ 730885 h 6270626"/>
              <a:gd name="connsiteX1730" fmla="*/ 2222 w 1939925"/>
              <a:gd name="connsiteY1730" fmla="*/ 707073 h 6270626"/>
              <a:gd name="connsiteX1731" fmla="*/ 4444 w 1939925"/>
              <a:gd name="connsiteY1731" fmla="*/ 683578 h 6270626"/>
              <a:gd name="connsiteX1732" fmla="*/ 6667 w 1939925"/>
              <a:gd name="connsiteY1732" fmla="*/ 660083 h 6270626"/>
              <a:gd name="connsiteX1733" fmla="*/ 9841 w 1939925"/>
              <a:gd name="connsiteY1733" fmla="*/ 636905 h 6270626"/>
              <a:gd name="connsiteX1734" fmla="*/ 13015 w 1939925"/>
              <a:gd name="connsiteY1734" fmla="*/ 614045 h 6270626"/>
              <a:gd name="connsiteX1735" fmla="*/ 17142 w 1939925"/>
              <a:gd name="connsiteY1735" fmla="*/ 591820 h 6270626"/>
              <a:gd name="connsiteX1736" fmla="*/ 21587 w 1939925"/>
              <a:gd name="connsiteY1736" fmla="*/ 569595 h 6270626"/>
              <a:gd name="connsiteX1737" fmla="*/ 26666 w 1939925"/>
              <a:gd name="connsiteY1737" fmla="*/ 547370 h 6270626"/>
              <a:gd name="connsiteX1738" fmla="*/ 32697 w 1939925"/>
              <a:gd name="connsiteY1738" fmla="*/ 526098 h 6270626"/>
              <a:gd name="connsiteX1739" fmla="*/ 38411 w 1939925"/>
              <a:gd name="connsiteY1739" fmla="*/ 504825 h 6270626"/>
              <a:gd name="connsiteX1740" fmla="*/ 45395 w 1939925"/>
              <a:gd name="connsiteY1740" fmla="*/ 483870 h 6270626"/>
              <a:gd name="connsiteX1741" fmla="*/ 52696 w 1939925"/>
              <a:gd name="connsiteY1741" fmla="*/ 463233 h 6270626"/>
              <a:gd name="connsiteX1742" fmla="*/ 60315 w 1939925"/>
              <a:gd name="connsiteY1742" fmla="*/ 442913 h 6270626"/>
              <a:gd name="connsiteX1743" fmla="*/ 68569 w 1939925"/>
              <a:gd name="connsiteY1743" fmla="*/ 422910 h 6270626"/>
              <a:gd name="connsiteX1744" fmla="*/ 77140 w 1939925"/>
              <a:gd name="connsiteY1744" fmla="*/ 403225 h 6270626"/>
              <a:gd name="connsiteX1745" fmla="*/ 86663 w 1939925"/>
              <a:gd name="connsiteY1745" fmla="*/ 384493 h 6270626"/>
              <a:gd name="connsiteX1746" fmla="*/ 96187 w 1939925"/>
              <a:gd name="connsiteY1746" fmla="*/ 366078 h 6270626"/>
              <a:gd name="connsiteX1747" fmla="*/ 106345 w 1939925"/>
              <a:gd name="connsiteY1747" fmla="*/ 347980 h 6270626"/>
              <a:gd name="connsiteX1748" fmla="*/ 116504 w 1939925"/>
              <a:gd name="connsiteY1748" fmla="*/ 330518 h 6270626"/>
              <a:gd name="connsiteX1749" fmla="*/ 126979 w 1939925"/>
              <a:gd name="connsiteY1749" fmla="*/ 313373 h 6270626"/>
              <a:gd name="connsiteX1750" fmla="*/ 138407 w 1939925"/>
              <a:gd name="connsiteY1750" fmla="*/ 297180 h 6270626"/>
              <a:gd name="connsiteX1751" fmla="*/ 149836 w 1939925"/>
              <a:gd name="connsiteY1751" fmla="*/ 281305 h 6270626"/>
              <a:gd name="connsiteX1752" fmla="*/ 161899 w 1939925"/>
              <a:gd name="connsiteY1752" fmla="*/ 266065 h 6270626"/>
              <a:gd name="connsiteX1753" fmla="*/ 173962 w 1939925"/>
              <a:gd name="connsiteY1753" fmla="*/ 251143 h 6270626"/>
              <a:gd name="connsiteX1754" fmla="*/ 186977 w 1939925"/>
              <a:gd name="connsiteY1754" fmla="*/ 237173 h 6270626"/>
              <a:gd name="connsiteX1755" fmla="*/ 199992 w 1939925"/>
              <a:gd name="connsiteY1755" fmla="*/ 223520 h 6270626"/>
              <a:gd name="connsiteX1756" fmla="*/ 213643 w 1939925"/>
              <a:gd name="connsiteY1756" fmla="*/ 210503 h 6270626"/>
              <a:gd name="connsiteX1757" fmla="*/ 227293 w 1939925"/>
              <a:gd name="connsiteY1757" fmla="*/ 197485 h 6270626"/>
              <a:gd name="connsiteX1758" fmla="*/ 241895 w 1939925"/>
              <a:gd name="connsiteY1758" fmla="*/ 185738 h 6270626"/>
              <a:gd name="connsiteX1759" fmla="*/ 256816 w 1939925"/>
              <a:gd name="connsiteY1759" fmla="*/ 173990 h 6270626"/>
              <a:gd name="connsiteX1760" fmla="*/ 271736 w 1939925"/>
              <a:gd name="connsiteY1760" fmla="*/ 162878 h 6270626"/>
              <a:gd name="connsiteX1761" fmla="*/ 286973 w 1939925"/>
              <a:gd name="connsiteY1761" fmla="*/ 152718 h 6270626"/>
              <a:gd name="connsiteX1762" fmla="*/ 302845 w 1939925"/>
              <a:gd name="connsiteY1762" fmla="*/ 143510 h 6270626"/>
              <a:gd name="connsiteX1763" fmla="*/ 318400 w 1939925"/>
              <a:gd name="connsiteY1763" fmla="*/ 134302 h 6270626"/>
              <a:gd name="connsiteX1764" fmla="*/ 334590 w 1939925"/>
              <a:gd name="connsiteY1764" fmla="*/ 126682 h 6270626"/>
              <a:gd name="connsiteX1765" fmla="*/ 350463 w 1939925"/>
              <a:gd name="connsiteY1765" fmla="*/ 119062 h 6270626"/>
              <a:gd name="connsiteX1766" fmla="*/ 366970 w 1939925"/>
              <a:gd name="connsiteY1766" fmla="*/ 112395 h 6270626"/>
              <a:gd name="connsiteX1767" fmla="*/ 383795 w 1939925"/>
              <a:gd name="connsiteY1767" fmla="*/ 106362 h 6270626"/>
              <a:gd name="connsiteX1768" fmla="*/ 400937 w 1939925"/>
              <a:gd name="connsiteY1768" fmla="*/ 100965 h 6270626"/>
              <a:gd name="connsiteX1769" fmla="*/ 418079 w 1939925"/>
              <a:gd name="connsiteY1769" fmla="*/ 96520 h 6270626"/>
              <a:gd name="connsiteX1770" fmla="*/ 435221 w 1939925"/>
              <a:gd name="connsiteY1770" fmla="*/ 92392 h 6270626"/>
              <a:gd name="connsiteX1771" fmla="*/ 452998 w 1939925"/>
              <a:gd name="connsiteY1771" fmla="*/ 89218 h 6270626"/>
              <a:gd name="connsiteX1772" fmla="*/ 471093 w 1939925"/>
              <a:gd name="connsiteY1772" fmla="*/ 86995 h 6270626"/>
              <a:gd name="connsiteX1773" fmla="*/ 488870 w 1939925"/>
              <a:gd name="connsiteY1773" fmla="*/ 85408 h 6270626"/>
              <a:gd name="connsiteX1774" fmla="*/ 507599 w 1939925"/>
              <a:gd name="connsiteY1774" fmla="*/ 84138 h 6270626"/>
              <a:gd name="connsiteX1775" fmla="*/ 526329 w 1939925"/>
              <a:gd name="connsiteY1775" fmla="*/ 83820 h 6270626"/>
              <a:gd name="connsiteX1776" fmla="*/ 539344 w 1939925"/>
              <a:gd name="connsiteY1776" fmla="*/ 84138 h 6270626"/>
              <a:gd name="connsiteX1777" fmla="*/ 551725 w 1939925"/>
              <a:gd name="connsiteY1777" fmla="*/ 84772 h 6270626"/>
              <a:gd name="connsiteX1778" fmla="*/ 564740 w 1939925"/>
              <a:gd name="connsiteY1778" fmla="*/ 85725 h 6270626"/>
              <a:gd name="connsiteX1779" fmla="*/ 577121 w 1939925"/>
              <a:gd name="connsiteY1779" fmla="*/ 87630 h 6270626"/>
              <a:gd name="connsiteX1780" fmla="*/ 589818 w 1939925"/>
              <a:gd name="connsiteY1780" fmla="*/ 89852 h 6270626"/>
              <a:gd name="connsiteX1781" fmla="*/ 601881 w 1939925"/>
              <a:gd name="connsiteY1781" fmla="*/ 92392 h 6270626"/>
              <a:gd name="connsiteX1782" fmla="*/ 614262 w 1939925"/>
              <a:gd name="connsiteY1782" fmla="*/ 95568 h 6270626"/>
              <a:gd name="connsiteX1783" fmla="*/ 626325 w 1939925"/>
              <a:gd name="connsiteY1783" fmla="*/ 99060 h 6270626"/>
              <a:gd name="connsiteX1784" fmla="*/ 638071 w 1939925"/>
              <a:gd name="connsiteY1784" fmla="*/ 103188 h 6270626"/>
              <a:gd name="connsiteX1785" fmla="*/ 649816 w 1939925"/>
              <a:gd name="connsiteY1785" fmla="*/ 107632 h 6270626"/>
              <a:gd name="connsiteX1786" fmla="*/ 661562 w 1939925"/>
              <a:gd name="connsiteY1786" fmla="*/ 112395 h 6270626"/>
              <a:gd name="connsiteX1787" fmla="*/ 673307 w 1939925"/>
              <a:gd name="connsiteY1787" fmla="*/ 118110 h 6270626"/>
              <a:gd name="connsiteX1788" fmla="*/ 684735 w 1939925"/>
              <a:gd name="connsiteY1788" fmla="*/ 124142 h 6270626"/>
              <a:gd name="connsiteX1789" fmla="*/ 695529 w 1939925"/>
              <a:gd name="connsiteY1789" fmla="*/ 130492 h 6270626"/>
              <a:gd name="connsiteX1790" fmla="*/ 706957 w 1939925"/>
              <a:gd name="connsiteY1790" fmla="*/ 137478 h 6270626"/>
              <a:gd name="connsiteX1791" fmla="*/ 718067 w 1939925"/>
              <a:gd name="connsiteY1791" fmla="*/ 145098 h 6270626"/>
              <a:gd name="connsiteX1792" fmla="*/ 729178 w 1939925"/>
              <a:gd name="connsiteY1792" fmla="*/ 152718 h 6270626"/>
              <a:gd name="connsiteX1793" fmla="*/ 739654 w 1939925"/>
              <a:gd name="connsiteY1793" fmla="*/ 160972 h 6270626"/>
              <a:gd name="connsiteX1794" fmla="*/ 750130 w 1939925"/>
              <a:gd name="connsiteY1794" fmla="*/ 169545 h 6270626"/>
              <a:gd name="connsiteX1795" fmla="*/ 760923 w 1939925"/>
              <a:gd name="connsiteY1795" fmla="*/ 179070 h 6270626"/>
              <a:gd name="connsiteX1796" fmla="*/ 771399 w 1939925"/>
              <a:gd name="connsiteY1796" fmla="*/ 188912 h 6270626"/>
              <a:gd name="connsiteX1797" fmla="*/ 781557 w 1939925"/>
              <a:gd name="connsiteY1797" fmla="*/ 199073 h 6270626"/>
              <a:gd name="connsiteX1798" fmla="*/ 791715 w 1939925"/>
              <a:gd name="connsiteY1798" fmla="*/ 209550 h 6270626"/>
              <a:gd name="connsiteX1799" fmla="*/ 801556 w 1939925"/>
              <a:gd name="connsiteY1799" fmla="*/ 220980 h 6270626"/>
              <a:gd name="connsiteX1800" fmla="*/ 811397 w 1939925"/>
              <a:gd name="connsiteY1800" fmla="*/ 232728 h 6270626"/>
              <a:gd name="connsiteX1801" fmla="*/ 821238 w 1939925"/>
              <a:gd name="connsiteY1801" fmla="*/ 244793 h 6270626"/>
              <a:gd name="connsiteX1802" fmla="*/ 830444 w 1939925"/>
              <a:gd name="connsiteY1802" fmla="*/ 257493 h 6270626"/>
              <a:gd name="connsiteX1803" fmla="*/ 840285 w 1939925"/>
              <a:gd name="connsiteY1803" fmla="*/ 270510 h 6270626"/>
              <a:gd name="connsiteX1804" fmla="*/ 849491 w 1939925"/>
              <a:gd name="connsiteY1804" fmla="*/ 284163 h 6270626"/>
              <a:gd name="connsiteX1805" fmla="*/ 858697 w 1939925"/>
              <a:gd name="connsiteY1805" fmla="*/ 298133 h 6270626"/>
              <a:gd name="connsiteX1806" fmla="*/ 867903 w 1939925"/>
              <a:gd name="connsiteY1806" fmla="*/ 312738 h 6270626"/>
              <a:gd name="connsiteX1807" fmla="*/ 876791 w 1939925"/>
              <a:gd name="connsiteY1807" fmla="*/ 327660 h 6270626"/>
              <a:gd name="connsiteX1808" fmla="*/ 879966 w 1939925"/>
              <a:gd name="connsiteY1808" fmla="*/ 332423 h 6270626"/>
              <a:gd name="connsiteX1809" fmla="*/ 883140 w 1939925"/>
              <a:gd name="connsiteY1809" fmla="*/ 336550 h 6270626"/>
              <a:gd name="connsiteX1810" fmla="*/ 885997 w 1939925"/>
              <a:gd name="connsiteY1810" fmla="*/ 340043 h 6270626"/>
              <a:gd name="connsiteX1811" fmla="*/ 889172 w 1939925"/>
              <a:gd name="connsiteY1811" fmla="*/ 342900 h 6270626"/>
              <a:gd name="connsiteX1812" fmla="*/ 891711 w 1939925"/>
              <a:gd name="connsiteY1812" fmla="*/ 345123 h 6270626"/>
              <a:gd name="connsiteX1813" fmla="*/ 894569 w 1939925"/>
              <a:gd name="connsiteY1813" fmla="*/ 346710 h 6270626"/>
              <a:gd name="connsiteX1814" fmla="*/ 897108 w 1939925"/>
              <a:gd name="connsiteY1814" fmla="*/ 347663 h 6270626"/>
              <a:gd name="connsiteX1815" fmla="*/ 899648 w 1939925"/>
              <a:gd name="connsiteY1815" fmla="*/ 347980 h 6270626"/>
              <a:gd name="connsiteX1816" fmla="*/ 902822 w 1939925"/>
              <a:gd name="connsiteY1816" fmla="*/ 347663 h 6270626"/>
              <a:gd name="connsiteX1817" fmla="*/ 905997 w 1939925"/>
              <a:gd name="connsiteY1817" fmla="*/ 346710 h 6270626"/>
              <a:gd name="connsiteX1818" fmla="*/ 909171 w 1939925"/>
              <a:gd name="connsiteY1818" fmla="*/ 345758 h 6270626"/>
              <a:gd name="connsiteX1819" fmla="*/ 911711 w 1939925"/>
              <a:gd name="connsiteY1819" fmla="*/ 343853 h 6270626"/>
              <a:gd name="connsiteX1820" fmla="*/ 914568 w 1939925"/>
              <a:gd name="connsiteY1820" fmla="*/ 340995 h 6270626"/>
              <a:gd name="connsiteX1821" fmla="*/ 917107 w 1939925"/>
              <a:gd name="connsiteY1821" fmla="*/ 338138 h 6270626"/>
              <a:gd name="connsiteX1822" fmla="*/ 919964 w 1939925"/>
              <a:gd name="connsiteY1822" fmla="*/ 334328 h 6270626"/>
              <a:gd name="connsiteX1823" fmla="*/ 922821 w 1939925"/>
              <a:gd name="connsiteY1823" fmla="*/ 330518 h 6270626"/>
              <a:gd name="connsiteX1824" fmla="*/ 934884 w 1939925"/>
              <a:gd name="connsiteY1824" fmla="*/ 307975 h 6270626"/>
              <a:gd name="connsiteX1825" fmla="*/ 946947 w 1939925"/>
              <a:gd name="connsiteY1825" fmla="*/ 287020 h 6270626"/>
              <a:gd name="connsiteX1826" fmla="*/ 959328 w 1939925"/>
              <a:gd name="connsiteY1826" fmla="*/ 266383 h 6270626"/>
              <a:gd name="connsiteX1827" fmla="*/ 971708 w 1939925"/>
              <a:gd name="connsiteY1827" fmla="*/ 246380 h 6270626"/>
              <a:gd name="connsiteX1828" fmla="*/ 983771 w 1939925"/>
              <a:gd name="connsiteY1828" fmla="*/ 227648 h 6270626"/>
              <a:gd name="connsiteX1829" fmla="*/ 996787 w 1939925"/>
              <a:gd name="connsiteY1829" fmla="*/ 209550 h 6270626"/>
              <a:gd name="connsiteX1830" fmla="*/ 1009485 w 1939925"/>
              <a:gd name="connsiteY1830" fmla="*/ 192723 h 6270626"/>
              <a:gd name="connsiteX1831" fmla="*/ 1021865 w 1939925"/>
              <a:gd name="connsiteY1831" fmla="*/ 176212 h 6270626"/>
              <a:gd name="connsiteX1832" fmla="*/ 1034881 w 1939925"/>
              <a:gd name="connsiteY1832" fmla="*/ 160655 h 6270626"/>
              <a:gd name="connsiteX1833" fmla="*/ 1047896 w 1939925"/>
              <a:gd name="connsiteY1833" fmla="*/ 146050 h 6270626"/>
              <a:gd name="connsiteX1834" fmla="*/ 1060911 w 1939925"/>
              <a:gd name="connsiteY1834" fmla="*/ 132080 h 6270626"/>
              <a:gd name="connsiteX1835" fmla="*/ 1074244 w 1939925"/>
              <a:gd name="connsiteY1835" fmla="*/ 119062 h 6270626"/>
              <a:gd name="connsiteX1836" fmla="*/ 1086942 w 1939925"/>
              <a:gd name="connsiteY1836" fmla="*/ 106680 h 6270626"/>
              <a:gd name="connsiteX1837" fmla="*/ 1100275 w 1939925"/>
              <a:gd name="connsiteY1837" fmla="*/ 95250 h 6270626"/>
              <a:gd name="connsiteX1838" fmla="*/ 1113608 w 1939925"/>
              <a:gd name="connsiteY1838" fmla="*/ 84772 h 6270626"/>
              <a:gd name="connsiteX1839" fmla="*/ 1126940 w 1939925"/>
              <a:gd name="connsiteY1839" fmla="*/ 74930 h 6270626"/>
              <a:gd name="connsiteX1840" fmla="*/ 1140908 w 1939925"/>
              <a:gd name="connsiteY1840" fmla="*/ 65722 h 6270626"/>
              <a:gd name="connsiteX1841" fmla="*/ 1154876 w 1939925"/>
              <a:gd name="connsiteY1841" fmla="*/ 57150 h 6270626"/>
              <a:gd name="connsiteX1842" fmla="*/ 1169161 w 1939925"/>
              <a:gd name="connsiteY1842" fmla="*/ 49530 h 6270626"/>
              <a:gd name="connsiteX1843" fmla="*/ 1183446 w 1939925"/>
              <a:gd name="connsiteY1843" fmla="*/ 42228 h 6270626"/>
              <a:gd name="connsiteX1844" fmla="*/ 1198049 w 1939925"/>
              <a:gd name="connsiteY1844" fmla="*/ 35242 h 6270626"/>
              <a:gd name="connsiteX1845" fmla="*/ 1212969 w 1939925"/>
              <a:gd name="connsiteY1845" fmla="*/ 29528 h 6270626"/>
              <a:gd name="connsiteX1846" fmla="*/ 1228206 w 1939925"/>
              <a:gd name="connsiteY1846" fmla="*/ 23812 h 6270626"/>
              <a:gd name="connsiteX1847" fmla="*/ 1244079 w 1939925"/>
              <a:gd name="connsiteY1847" fmla="*/ 18732 h 6270626"/>
              <a:gd name="connsiteX1848" fmla="*/ 1259634 w 1939925"/>
              <a:gd name="connsiteY1848" fmla="*/ 14605 h 6270626"/>
              <a:gd name="connsiteX1849" fmla="*/ 1275824 w 1939925"/>
              <a:gd name="connsiteY1849" fmla="*/ 10478 h 6270626"/>
              <a:gd name="connsiteX1850" fmla="*/ 1292013 w 1939925"/>
              <a:gd name="connsiteY1850" fmla="*/ 7302 h 6270626"/>
              <a:gd name="connsiteX1851" fmla="*/ 1308521 w 1939925"/>
              <a:gd name="connsiteY1851" fmla="*/ 4762 h 6270626"/>
              <a:gd name="connsiteX1852" fmla="*/ 1325345 w 1939925"/>
              <a:gd name="connsiteY1852" fmla="*/ 2858 h 6270626"/>
              <a:gd name="connsiteX1853" fmla="*/ 1342488 w 1939925"/>
              <a:gd name="connsiteY1853" fmla="*/ 1270 h 6270626"/>
              <a:gd name="connsiteX1854" fmla="*/ 1359947 w 1939925"/>
              <a:gd name="connsiteY1854" fmla="*/ 318 h 627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Lst>
            <a:rect l="l" t="t" r="r" b="b"/>
            <a:pathLst>
              <a:path w="1939925" h="6270626">
                <a:moveTo>
                  <a:pt x="1581205" y="4837113"/>
                </a:moveTo>
                <a:lnTo>
                  <a:pt x="1585967" y="4837113"/>
                </a:lnTo>
                <a:lnTo>
                  <a:pt x="1865638" y="4837113"/>
                </a:lnTo>
                <a:lnTo>
                  <a:pt x="1871034" y="4837113"/>
                </a:lnTo>
                <a:lnTo>
                  <a:pt x="1876431" y="4838066"/>
                </a:lnTo>
                <a:lnTo>
                  <a:pt x="1881193" y="4838701"/>
                </a:lnTo>
                <a:lnTo>
                  <a:pt x="1885637" y="4840289"/>
                </a:lnTo>
                <a:lnTo>
                  <a:pt x="1889764" y="4841877"/>
                </a:lnTo>
                <a:lnTo>
                  <a:pt x="1893256" y="4844101"/>
                </a:lnTo>
                <a:lnTo>
                  <a:pt x="1896748" y="4846642"/>
                </a:lnTo>
                <a:lnTo>
                  <a:pt x="1899922" y="4849818"/>
                </a:lnTo>
                <a:lnTo>
                  <a:pt x="1902779" y="4853312"/>
                </a:lnTo>
                <a:lnTo>
                  <a:pt x="1904684" y="4856807"/>
                </a:lnTo>
                <a:lnTo>
                  <a:pt x="1906588" y="4860936"/>
                </a:lnTo>
                <a:lnTo>
                  <a:pt x="1908493" y="4865700"/>
                </a:lnTo>
                <a:lnTo>
                  <a:pt x="1909763" y="4870465"/>
                </a:lnTo>
                <a:lnTo>
                  <a:pt x="1910715" y="4875865"/>
                </a:lnTo>
                <a:lnTo>
                  <a:pt x="1911033" y="4881900"/>
                </a:lnTo>
                <a:lnTo>
                  <a:pt x="1911350" y="4887618"/>
                </a:lnTo>
                <a:lnTo>
                  <a:pt x="1911350" y="6212180"/>
                </a:lnTo>
                <a:lnTo>
                  <a:pt x="1911033" y="6220121"/>
                </a:lnTo>
                <a:lnTo>
                  <a:pt x="1910715" y="6227426"/>
                </a:lnTo>
                <a:lnTo>
                  <a:pt x="1909763" y="6234097"/>
                </a:lnTo>
                <a:lnTo>
                  <a:pt x="1908493" y="6240132"/>
                </a:lnTo>
                <a:lnTo>
                  <a:pt x="1906588" y="6245532"/>
                </a:lnTo>
                <a:lnTo>
                  <a:pt x="1904684" y="6250297"/>
                </a:lnTo>
                <a:lnTo>
                  <a:pt x="1902779" y="6254426"/>
                </a:lnTo>
                <a:lnTo>
                  <a:pt x="1899922" y="6257920"/>
                </a:lnTo>
                <a:lnTo>
                  <a:pt x="1896748" y="6260779"/>
                </a:lnTo>
                <a:lnTo>
                  <a:pt x="1892938" y="6263638"/>
                </a:lnTo>
                <a:lnTo>
                  <a:pt x="1888494" y="6265543"/>
                </a:lnTo>
                <a:lnTo>
                  <a:pt x="1883415" y="6267449"/>
                </a:lnTo>
                <a:lnTo>
                  <a:pt x="1878018" y="6268720"/>
                </a:lnTo>
                <a:lnTo>
                  <a:pt x="1872304" y="6269991"/>
                </a:lnTo>
                <a:lnTo>
                  <a:pt x="1865003" y="6270308"/>
                </a:lnTo>
                <a:lnTo>
                  <a:pt x="1858019" y="6270626"/>
                </a:lnTo>
                <a:lnTo>
                  <a:pt x="1662472" y="6270626"/>
                </a:lnTo>
                <a:lnTo>
                  <a:pt x="1656440" y="6270308"/>
                </a:lnTo>
                <a:lnTo>
                  <a:pt x="1650726" y="6269355"/>
                </a:lnTo>
                <a:lnTo>
                  <a:pt x="1644694" y="6267767"/>
                </a:lnTo>
                <a:lnTo>
                  <a:pt x="1638346" y="6265543"/>
                </a:lnTo>
                <a:lnTo>
                  <a:pt x="1631997" y="6262685"/>
                </a:lnTo>
                <a:lnTo>
                  <a:pt x="1625965" y="6259191"/>
                </a:lnTo>
                <a:lnTo>
                  <a:pt x="1619299" y="6255061"/>
                </a:lnTo>
                <a:lnTo>
                  <a:pt x="1612632" y="6250297"/>
                </a:lnTo>
                <a:lnTo>
                  <a:pt x="1605331" y="6244262"/>
                </a:lnTo>
                <a:lnTo>
                  <a:pt x="1596760" y="6236638"/>
                </a:lnTo>
                <a:lnTo>
                  <a:pt x="1587554" y="6227109"/>
                </a:lnTo>
                <a:lnTo>
                  <a:pt x="1576761" y="6215992"/>
                </a:lnTo>
                <a:lnTo>
                  <a:pt x="1565015" y="6203286"/>
                </a:lnTo>
                <a:lnTo>
                  <a:pt x="1551682" y="6188357"/>
                </a:lnTo>
                <a:lnTo>
                  <a:pt x="1537715" y="6171840"/>
                </a:lnTo>
                <a:lnTo>
                  <a:pt x="1522477" y="6153734"/>
                </a:lnTo>
                <a:lnTo>
                  <a:pt x="1095193" y="5680767"/>
                </a:lnTo>
                <a:lnTo>
                  <a:pt x="1059957" y="5640109"/>
                </a:lnTo>
                <a:lnTo>
                  <a:pt x="1026625" y="5602627"/>
                </a:lnTo>
                <a:lnTo>
                  <a:pt x="994880" y="5567369"/>
                </a:lnTo>
                <a:lnTo>
                  <a:pt x="965040" y="5534652"/>
                </a:lnTo>
                <a:lnTo>
                  <a:pt x="937104" y="5504794"/>
                </a:lnTo>
                <a:lnTo>
                  <a:pt x="911074" y="5477794"/>
                </a:lnTo>
                <a:lnTo>
                  <a:pt x="886630" y="5453654"/>
                </a:lnTo>
                <a:lnTo>
                  <a:pt x="864409" y="5432054"/>
                </a:lnTo>
                <a:lnTo>
                  <a:pt x="842823" y="5412360"/>
                </a:lnTo>
                <a:lnTo>
                  <a:pt x="822506" y="5394255"/>
                </a:lnTo>
                <a:lnTo>
                  <a:pt x="812030" y="5385679"/>
                </a:lnTo>
                <a:lnTo>
                  <a:pt x="802507" y="5377738"/>
                </a:lnTo>
                <a:lnTo>
                  <a:pt x="792666" y="5370114"/>
                </a:lnTo>
                <a:lnTo>
                  <a:pt x="783143" y="5362808"/>
                </a:lnTo>
                <a:lnTo>
                  <a:pt x="773619" y="5355820"/>
                </a:lnTo>
                <a:lnTo>
                  <a:pt x="764731" y="5349467"/>
                </a:lnTo>
                <a:lnTo>
                  <a:pt x="755842" y="5343432"/>
                </a:lnTo>
                <a:lnTo>
                  <a:pt x="746636" y="5337715"/>
                </a:lnTo>
                <a:lnTo>
                  <a:pt x="738065" y="5332315"/>
                </a:lnTo>
                <a:lnTo>
                  <a:pt x="729494" y="5327233"/>
                </a:lnTo>
                <a:lnTo>
                  <a:pt x="721240" y="5323103"/>
                </a:lnTo>
                <a:lnTo>
                  <a:pt x="712987" y="5318656"/>
                </a:lnTo>
                <a:lnTo>
                  <a:pt x="704733" y="5314845"/>
                </a:lnTo>
                <a:lnTo>
                  <a:pt x="696479" y="5311033"/>
                </a:lnTo>
                <a:lnTo>
                  <a:pt x="688226" y="5308174"/>
                </a:lnTo>
                <a:lnTo>
                  <a:pt x="679972" y="5304998"/>
                </a:lnTo>
                <a:lnTo>
                  <a:pt x="671401" y="5301821"/>
                </a:lnTo>
                <a:lnTo>
                  <a:pt x="662830" y="5299280"/>
                </a:lnTo>
                <a:lnTo>
                  <a:pt x="654259" y="5297057"/>
                </a:lnTo>
                <a:lnTo>
                  <a:pt x="645053" y="5294833"/>
                </a:lnTo>
                <a:lnTo>
                  <a:pt x="636482" y="5293245"/>
                </a:lnTo>
                <a:lnTo>
                  <a:pt x="627593" y="5291339"/>
                </a:lnTo>
                <a:lnTo>
                  <a:pt x="618387" y="5290069"/>
                </a:lnTo>
                <a:lnTo>
                  <a:pt x="609499" y="5288798"/>
                </a:lnTo>
                <a:lnTo>
                  <a:pt x="599975" y="5288163"/>
                </a:lnTo>
                <a:lnTo>
                  <a:pt x="590452" y="5287210"/>
                </a:lnTo>
                <a:lnTo>
                  <a:pt x="581246" y="5286892"/>
                </a:lnTo>
                <a:lnTo>
                  <a:pt x="571723" y="5286892"/>
                </a:lnTo>
                <a:lnTo>
                  <a:pt x="557755" y="5287210"/>
                </a:lnTo>
                <a:lnTo>
                  <a:pt x="543787" y="5288163"/>
                </a:lnTo>
                <a:lnTo>
                  <a:pt x="530455" y="5289751"/>
                </a:lnTo>
                <a:lnTo>
                  <a:pt x="517757" y="5291974"/>
                </a:lnTo>
                <a:lnTo>
                  <a:pt x="505059" y="5294833"/>
                </a:lnTo>
                <a:lnTo>
                  <a:pt x="492678" y="5298327"/>
                </a:lnTo>
                <a:lnTo>
                  <a:pt x="480933" y="5302139"/>
                </a:lnTo>
                <a:lnTo>
                  <a:pt x="469505" y="5306904"/>
                </a:lnTo>
                <a:lnTo>
                  <a:pt x="458077" y="5312304"/>
                </a:lnTo>
                <a:lnTo>
                  <a:pt x="447601" y="5318339"/>
                </a:lnTo>
                <a:lnTo>
                  <a:pt x="436808" y="5325009"/>
                </a:lnTo>
                <a:lnTo>
                  <a:pt x="426649" y="5331997"/>
                </a:lnTo>
                <a:lnTo>
                  <a:pt x="416808" y="5339938"/>
                </a:lnTo>
                <a:lnTo>
                  <a:pt x="407920" y="5348197"/>
                </a:lnTo>
                <a:lnTo>
                  <a:pt x="398714" y="5357408"/>
                </a:lnTo>
                <a:lnTo>
                  <a:pt x="390143" y="5366938"/>
                </a:lnTo>
                <a:lnTo>
                  <a:pt x="381889" y="5377102"/>
                </a:lnTo>
                <a:lnTo>
                  <a:pt x="374588" y="5387584"/>
                </a:lnTo>
                <a:lnTo>
                  <a:pt x="366969" y="5398702"/>
                </a:lnTo>
                <a:lnTo>
                  <a:pt x="360938" y="5409502"/>
                </a:lnTo>
                <a:lnTo>
                  <a:pt x="354589" y="5420937"/>
                </a:lnTo>
                <a:lnTo>
                  <a:pt x="348875" y="5433007"/>
                </a:lnTo>
                <a:lnTo>
                  <a:pt x="343796" y="5444760"/>
                </a:lnTo>
                <a:lnTo>
                  <a:pt x="339669" y="5457465"/>
                </a:lnTo>
                <a:lnTo>
                  <a:pt x="335542" y="5470489"/>
                </a:lnTo>
                <a:lnTo>
                  <a:pt x="332050" y="5483194"/>
                </a:lnTo>
                <a:lnTo>
                  <a:pt x="329510" y="5497170"/>
                </a:lnTo>
                <a:lnTo>
                  <a:pt x="326971" y="5510829"/>
                </a:lnTo>
                <a:lnTo>
                  <a:pt x="325066" y="5524805"/>
                </a:lnTo>
                <a:lnTo>
                  <a:pt x="323796" y="5539417"/>
                </a:lnTo>
                <a:lnTo>
                  <a:pt x="323161" y="5554028"/>
                </a:lnTo>
                <a:lnTo>
                  <a:pt x="322844" y="5569275"/>
                </a:lnTo>
                <a:lnTo>
                  <a:pt x="323161" y="5582616"/>
                </a:lnTo>
                <a:lnTo>
                  <a:pt x="323796" y="5595321"/>
                </a:lnTo>
                <a:lnTo>
                  <a:pt x="325066" y="5608345"/>
                </a:lnTo>
                <a:lnTo>
                  <a:pt x="326653" y="5621368"/>
                </a:lnTo>
                <a:lnTo>
                  <a:pt x="328876" y="5634391"/>
                </a:lnTo>
                <a:lnTo>
                  <a:pt x="331415" y="5646779"/>
                </a:lnTo>
                <a:lnTo>
                  <a:pt x="334907" y="5659485"/>
                </a:lnTo>
                <a:lnTo>
                  <a:pt x="338399" y="5671555"/>
                </a:lnTo>
                <a:lnTo>
                  <a:pt x="342208" y="5683943"/>
                </a:lnTo>
                <a:lnTo>
                  <a:pt x="346970" y="5696331"/>
                </a:lnTo>
                <a:lnTo>
                  <a:pt x="352049" y="5708084"/>
                </a:lnTo>
                <a:lnTo>
                  <a:pt x="357763" y="5719837"/>
                </a:lnTo>
                <a:lnTo>
                  <a:pt x="363795" y="5731589"/>
                </a:lnTo>
                <a:lnTo>
                  <a:pt x="370461" y="5743342"/>
                </a:lnTo>
                <a:lnTo>
                  <a:pt x="377762" y="5754777"/>
                </a:lnTo>
                <a:lnTo>
                  <a:pt x="385064" y="5765895"/>
                </a:lnTo>
                <a:lnTo>
                  <a:pt x="393317" y="5777330"/>
                </a:lnTo>
                <a:lnTo>
                  <a:pt x="401888" y="5788447"/>
                </a:lnTo>
                <a:lnTo>
                  <a:pt x="411412" y="5799882"/>
                </a:lnTo>
                <a:lnTo>
                  <a:pt x="421253" y="5810682"/>
                </a:lnTo>
                <a:lnTo>
                  <a:pt x="431728" y="5821799"/>
                </a:lnTo>
                <a:lnTo>
                  <a:pt x="443157" y="5832599"/>
                </a:lnTo>
                <a:lnTo>
                  <a:pt x="454902" y="5843717"/>
                </a:lnTo>
                <a:lnTo>
                  <a:pt x="467600" y="5854516"/>
                </a:lnTo>
                <a:lnTo>
                  <a:pt x="480298" y="5865634"/>
                </a:lnTo>
                <a:lnTo>
                  <a:pt x="494266" y="5876116"/>
                </a:lnTo>
                <a:lnTo>
                  <a:pt x="508551" y="5887233"/>
                </a:lnTo>
                <a:lnTo>
                  <a:pt x="523471" y="5897716"/>
                </a:lnTo>
                <a:lnTo>
                  <a:pt x="539343" y="5908198"/>
                </a:lnTo>
                <a:lnTo>
                  <a:pt x="555215" y="5918997"/>
                </a:lnTo>
                <a:lnTo>
                  <a:pt x="572040" y="5929480"/>
                </a:lnTo>
                <a:lnTo>
                  <a:pt x="589817" y="5939962"/>
                </a:lnTo>
                <a:lnTo>
                  <a:pt x="592039" y="5941232"/>
                </a:lnTo>
                <a:lnTo>
                  <a:pt x="594579" y="5942503"/>
                </a:lnTo>
                <a:lnTo>
                  <a:pt x="596484" y="5943773"/>
                </a:lnTo>
                <a:lnTo>
                  <a:pt x="598388" y="5945044"/>
                </a:lnTo>
                <a:lnTo>
                  <a:pt x="600293" y="5946632"/>
                </a:lnTo>
                <a:lnTo>
                  <a:pt x="601880" y="5948220"/>
                </a:lnTo>
                <a:lnTo>
                  <a:pt x="603467" y="5950444"/>
                </a:lnTo>
                <a:lnTo>
                  <a:pt x="605055" y="5952350"/>
                </a:lnTo>
                <a:lnTo>
                  <a:pt x="606324" y="5954256"/>
                </a:lnTo>
                <a:lnTo>
                  <a:pt x="606959" y="5956479"/>
                </a:lnTo>
                <a:lnTo>
                  <a:pt x="607912" y="5959020"/>
                </a:lnTo>
                <a:lnTo>
                  <a:pt x="608547" y="5961561"/>
                </a:lnTo>
                <a:lnTo>
                  <a:pt x="609816" y="5967279"/>
                </a:lnTo>
                <a:lnTo>
                  <a:pt x="609816" y="5972996"/>
                </a:lnTo>
                <a:lnTo>
                  <a:pt x="609816" y="5977761"/>
                </a:lnTo>
                <a:lnTo>
                  <a:pt x="609499" y="5981890"/>
                </a:lnTo>
                <a:lnTo>
                  <a:pt x="608547" y="5986655"/>
                </a:lnTo>
                <a:lnTo>
                  <a:pt x="607594" y="5991102"/>
                </a:lnTo>
                <a:lnTo>
                  <a:pt x="606007" y="5995231"/>
                </a:lnTo>
                <a:lnTo>
                  <a:pt x="604420" y="5999996"/>
                </a:lnTo>
                <a:lnTo>
                  <a:pt x="602198" y="6004443"/>
                </a:lnTo>
                <a:lnTo>
                  <a:pt x="599975" y="6008572"/>
                </a:lnTo>
                <a:lnTo>
                  <a:pt x="482837" y="6235050"/>
                </a:lnTo>
                <a:lnTo>
                  <a:pt x="477758" y="6242038"/>
                </a:lnTo>
                <a:lnTo>
                  <a:pt x="472679" y="6248391"/>
                </a:lnTo>
                <a:lnTo>
                  <a:pt x="469822" y="6250932"/>
                </a:lnTo>
                <a:lnTo>
                  <a:pt x="466965" y="6253791"/>
                </a:lnTo>
                <a:lnTo>
                  <a:pt x="464425" y="6255697"/>
                </a:lnTo>
                <a:lnTo>
                  <a:pt x="461251" y="6257920"/>
                </a:lnTo>
                <a:lnTo>
                  <a:pt x="458394" y="6259508"/>
                </a:lnTo>
                <a:lnTo>
                  <a:pt x="455537" y="6261097"/>
                </a:lnTo>
                <a:lnTo>
                  <a:pt x="452680" y="6262367"/>
                </a:lnTo>
                <a:lnTo>
                  <a:pt x="449505" y="6263638"/>
                </a:lnTo>
                <a:lnTo>
                  <a:pt x="446648" y="6264273"/>
                </a:lnTo>
                <a:lnTo>
                  <a:pt x="443474" y="6265226"/>
                </a:lnTo>
                <a:lnTo>
                  <a:pt x="440300" y="6265543"/>
                </a:lnTo>
                <a:lnTo>
                  <a:pt x="437125" y="6265543"/>
                </a:lnTo>
                <a:lnTo>
                  <a:pt x="432681" y="6265543"/>
                </a:lnTo>
                <a:lnTo>
                  <a:pt x="428237" y="6264591"/>
                </a:lnTo>
                <a:lnTo>
                  <a:pt x="423475" y="6263638"/>
                </a:lnTo>
                <a:lnTo>
                  <a:pt x="418713" y="6262367"/>
                </a:lnTo>
                <a:lnTo>
                  <a:pt x="414269" y="6260461"/>
                </a:lnTo>
                <a:lnTo>
                  <a:pt x="408872" y="6258556"/>
                </a:lnTo>
                <a:lnTo>
                  <a:pt x="403793" y="6255697"/>
                </a:lnTo>
                <a:lnTo>
                  <a:pt x="399349" y="6252838"/>
                </a:lnTo>
                <a:lnTo>
                  <a:pt x="374588" y="6236956"/>
                </a:lnTo>
                <a:lnTo>
                  <a:pt x="350462" y="6220439"/>
                </a:lnTo>
                <a:lnTo>
                  <a:pt x="327923" y="6203921"/>
                </a:lnTo>
                <a:lnTo>
                  <a:pt x="305384" y="6186769"/>
                </a:lnTo>
                <a:lnTo>
                  <a:pt x="283798" y="6168981"/>
                </a:lnTo>
                <a:lnTo>
                  <a:pt x="263481" y="6151193"/>
                </a:lnTo>
                <a:lnTo>
                  <a:pt x="243482" y="6133087"/>
                </a:lnTo>
                <a:lnTo>
                  <a:pt x="224435" y="6114029"/>
                </a:lnTo>
                <a:lnTo>
                  <a:pt x="206341" y="6094970"/>
                </a:lnTo>
                <a:lnTo>
                  <a:pt x="188564" y="6075277"/>
                </a:lnTo>
                <a:lnTo>
                  <a:pt x="171739" y="6055265"/>
                </a:lnTo>
                <a:lnTo>
                  <a:pt x="155549" y="6034936"/>
                </a:lnTo>
                <a:lnTo>
                  <a:pt x="140629" y="6014290"/>
                </a:lnTo>
                <a:lnTo>
                  <a:pt x="126344" y="5993325"/>
                </a:lnTo>
                <a:lnTo>
                  <a:pt x="112694" y="5971726"/>
                </a:lnTo>
                <a:lnTo>
                  <a:pt x="99679" y="5949809"/>
                </a:lnTo>
                <a:lnTo>
                  <a:pt x="87933" y="5927256"/>
                </a:lnTo>
                <a:lnTo>
                  <a:pt x="76505" y="5904386"/>
                </a:lnTo>
                <a:lnTo>
                  <a:pt x="66029" y="5881198"/>
                </a:lnTo>
                <a:lnTo>
                  <a:pt x="56188" y="5857693"/>
                </a:lnTo>
                <a:lnTo>
                  <a:pt x="46982" y="5833870"/>
                </a:lnTo>
                <a:lnTo>
                  <a:pt x="38729" y="5809411"/>
                </a:lnTo>
                <a:lnTo>
                  <a:pt x="31427" y="5784953"/>
                </a:lnTo>
                <a:lnTo>
                  <a:pt x="25078" y="5759859"/>
                </a:lnTo>
                <a:lnTo>
                  <a:pt x="19364" y="5733813"/>
                </a:lnTo>
                <a:lnTo>
                  <a:pt x="13968" y="5708084"/>
                </a:lnTo>
                <a:lnTo>
                  <a:pt x="9841" y="5681720"/>
                </a:lnTo>
                <a:lnTo>
                  <a:pt x="6349" y="5654720"/>
                </a:lnTo>
                <a:lnTo>
                  <a:pt x="3492" y="5627721"/>
                </a:lnTo>
                <a:lnTo>
                  <a:pt x="1587" y="5600086"/>
                </a:lnTo>
                <a:lnTo>
                  <a:pt x="318" y="5571816"/>
                </a:lnTo>
                <a:lnTo>
                  <a:pt x="0" y="5543546"/>
                </a:lnTo>
                <a:lnTo>
                  <a:pt x="318" y="5518452"/>
                </a:lnTo>
                <a:lnTo>
                  <a:pt x="1270" y="5493359"/>
                </a:lnTo>
                <a:lnTo>
                  <a:pt x="2222" y="5469218"/>
                </a:lnTo>
                <a:lnTo>
                  <a:pt x="4444" y="5444760"/>
                </a:lnTo>
                <a:lnTo>
                  <a:pt x="6667" y="5420937"/>
                </a:lnTo>
                <a:lnTo>
                  <a:pt x="9841" y="5397749"/>
                </a:lnTo>
                <a:lnTo>
                  <a:pt x="13015" y="5374561"/>
                </a:lnTo>
                <a:lnTo>
                  <a:pt x="17142" y="5352009"/>
                </a:lnTo>
                <a:lnTo>
                  <a:pt x="21587" y="5329456"/>
                </a:lnTo>
                <a:lnTo>
                  <a:pt x="26666" y="5307539"/>
                </a:lnTo>
                <a:lnTo>
                  <a:pt x="32697" y="5285939"/>
                </a:lnTo>
                <a:lnTo>
                  <a:pt x="38411" y="5264975"/>
                </a:lnTo>
                <a:lnTo>
                  <a:pt x="45395" y="5244011"/>
                </a:lnTo>
                <a:lnTo>
                  <a:pt x="52696" y="5223682"/>
                </a:lnTo>
                <a:lnTo>
                  <a:pt x="60315" y="5203670"/>
                </a:lnTo>
                <a:lnTo>
                  <a:pt x="68569" y="5184294"/>
                </a:lnTo>
                <a:lnTo>
                  <a:pt x="77140" y="5164600"/>
                </a:lnTo>
                <a:lnTo>
                  <a:pt x="86663" y="5146177"/>
                </a:lnTo>
                <a:lnTo>
                  <a:pt x="96504" y="5127754"/>
                </a:lnTo>
                <a:lnTo>
                  <a:pt x="106662" y="5109966"/>
                </a:lnTo>
                <a:lnTo>
                  <a:pt x="117773" y="5093131"/>
                </a:lnTo>
                <a:lnTo>
                  <a:pt x="128566" y="5076614"/>
                </a:lnTo>
                <a:lnTo>
                  <a:pt x="140312" y="5060732"/>
                </a:lnTo>
                <a:lnTo>
                  <a:pt x="152692" y="5044850"/>
                </a:lnTo>
                <a:lnTo>
                  <a:pt x="165073" y="5029921"/>
                </a:lnTo>
                <a:lnTo>
                  <a:pt x="178088" y="5015945"/>
                </a:lnTo>
                <a:lnTo>
                  <a:pt x="191738" y="5002286"/>
                </a:lnTo>
                <a:lnTo>
                  <a:pt x="206023" y="4988945"/>
                </a:lnTo>
                <a:lnTo>
                  <a:pt x="220309" y="4975922"/>
                </a:lnTo>
                <a:lnTo>
                  <a:pt x="235229" y="4963851"/>
                </a:lnTo>
                <a:lnTo>
                  <a:pt x="251101" y="4952416"/>
                </a:lnTo>
                <a:lnTo>
                  <a:pt x="266973" y="4940981"/>
                </a:lnTo>
                <a:lnTo>
                  <a:pt x="283163" y="4930817"/>
                </a:lnTo>
                <a:lnTo>
                  <a:pt x="299988" y="4920970"/>
                </a:lnTo>
                <a:lnTo>
                  <a:pt x="317130" y="4911758"/>
                </a:lnTo>
                <a:lnTo>
                  <a:pt x="334590" y="4903500"/>
                </a:lnTo>
                <a:lnTo>
                  <a:pt x="352684" y="4895559"/>
                </a:lnTo>
                <a:lnTo>
                  <a:pt x="370461" y="4888571"/>
                </a:lnTo>
                <a:lnTo>
                  <a:pt x="388873" y="4882218"/>
                </a:lnTo>
                <a:lnTo>
                  <a:pt x="407920" y="4876500"/>
                </a:lnTo>
                <a:lnTo>
                  <a:pt x="426967" y="4871418"/>
                </a:lnTo>
                <a:lnTo>
                  <a:pt x="446648" y="4866971"/>
                </a:lnTo>
                <a:lnTo>
                  <a:pt x="466648" y="4863477"/>
                </a:lnTo>
                <a:lnTo>
                  <a:pt x="486964" y="4860301"/>
                </a:lnTo>
                <a:lnTo>
                  <a:pt x="507916" y="4858077"/>
                </a:lnTo>
                <a:lnTo>
                  <a:pt x="528550" y="4855854"/>
                </a:lnTo>
                <a:lnTo>
                  <a:pt x="550136" y="4855218"/>
                </a:lnTo>
                <a:lnTo>
                  <a:pt x="571723" y="4854901"/>
                </a:lnTo>
                <a:lnTo>
                  <a:pt x="591087" y="4855218"/>
                </a:lnTo>
                <a:lnTo>
                  <a:pt x="610134" y="4855854"/>
                </a:lnTo>
                <a:lnTo>
                  <a:pt x="628863" y="4857442"/>
                </a:lnTo>
                <a:lnTo>
                  <a:pt x="647910" y="4859983"/>
                </a:lnTo>
                <a:lnTo>
                  <a:pt x="666322" y="4863159"/>
                </a:lnTo>
                <a:lnTo>
                  <a:pt x="684734" y="4866653"/>
                </a:lnTo>
                <a:lnTo>
                  <a:pt x="702828" y="4870465"/>
                </a:lnTo>
                <a:lnTo>
                  <a:pt x="720288" y="4875547"/>
                </a:lnTo>
                <a:lnTo>
                  <a:pt x="738383" y="4880947"/>
                </a:lnTo>
                <a:lnTo>
                  <a:pt x="755842" y="4886982"/>
                </a:lnTo>
                <a:lnTo>
                  <a:pt x="772984" y="4893971"/>
                </a:lnTo>
                <a:lnTo>
                  <a:pt x="790126" y="4900959"/>
                </a:lnTo>
                <a:lnTo>
                  <a:pt x="806951" y="4909217"/>
                </a:lnTo>
                <a:lnTo>
                  <a:pt x="823776" y="4917794"/>
                </a:lnTo>
                <a:lnTo>
                  <a:pt x="840283" y="4927323"/>
                </a:lnTo>
                <a:lnTo>
                  <a:pt x="856473" y="4937487"/>
                </a:lnTo>
                <a:lnTo>
                  <a:pt x="872980" y="4947969"/>
                </a:lnTo>
                <a:lnTo>
                  <a:pt x="889487" y="4959722"/>
                </a:lnTo>
                <a:lnTo>
                  <a:pt x="906312" y="4972428"/>
                </a:lnTo>
                <a:lnTo>
                  <a:pt x="923137" y="4986086"/>
                </a:lnTo>
                <a:lnTo>
                  <a:pt x="940279" y="5000698"/>
                </a:lnTo>
                <a:lnTo>
                  <a:pt x="958056" y="5015945"/>
                </a:lnTo>
                <a:lnTo>
                  <a:pt x="975833" y="5032462"/>
                </a:lnTo>
                <a:lnTo>
                  <a:pt x="993610" y="5049615"/>
                </a:lnTo>
                <a:lnTo>
                  <a:pt x="1012022" y="5067720"/>
                </a:lnTo>
                <a:lnTo>
                  <a:pt x="1030434" y="5086778"/>
                </a:lnTo>
                <a:lnTo>
                  <a:pt x="1049163" y="5106790"/>
                </a:lnTo>
                <a:lnTo>
                  <a:pt x="1068210" y="5127754"/>
                </a:lnTo>
                <a:lnTo>
                  <a:pt x="1087575" y="5149671"/>
                </a:lnTo>
                <a:lnTo>
                  <a:pt x="1106621" y="5172542"/>
                </a:lnTo>
                <a:lnTo>
                  <a:pt x="1126303" y="5196365"/>
                </a:lnTo>
                <a:lnTo>
                  <a:pt x="1146302" y="5221140"/>
                </a:lnTo>
                <a:lnTo>
                  <a:pt x="1514859" y="5691249"/>
                </a:lnTo>
                <a:lnTo>
                  <a:pt x="1517398" y="5694743"/>
                </a:lnTo>
                <a:lnTo>
                  <a:pt x="1519620" y="5697919"/>
                </a:lnTo>
                <a:lnTo>
                  <a:pt x="1521842" y="5700461"/>
                </a:lnTo>
                <a:lnTo>
                  <a:pt x="1524382" y="5702366"/>
                </a:lnTo>
                <a:lnTo>
                  <a:pt x="1526604" y="5703955"/>
                </a:lnTo>
                <a:lnTo>
                  <a:pt x="1528509" y="5705225"/>
                </a:lnTo>
                <a:lnTo>
                  <a:pt x="1530731" y="5705860"/>
                </a:lnTo>
                <a:lnTo>
                  <a:pt x="1532636" y="5706496"/>
                </a:lnTo>
                <a:lnTo>
                  <a:pt x="1534223" y="5705860"/>
                </a:lnTo>
                <a:lnTo>
                  <a:pt x="1535810" y="5705860"/>
                </a:lnTo>
                <a:lnTo>
                  <a:pt x="1536762" y="5705225"/>
                </a:lnTo>
                <a:lnTo>
                  <a:pt x="1538032" y="5704590"/>
                </a:lnTo>
                <a:lnTo>
                  <a:pt x="1539302" y="5703319"/>
                </a:lnTo>
                <a:lnTo>
                  <a:pt x="1540254" y="5702049"/>
                </a:lnTo>
                <a:lnTo>
                  <a:pt x="1541207" y="5700461"/>
                </a:lnTo>
                <a:lnTo>
                  <a:pt x="1541842" y="5698555"/>
                </a:lnTo>
                <a:lnTo>
                  <a:pt x="1543429" y="5694108"/>
                </a:lnTo>
                <a:lnTo>
                  <a:pt x="1544699" y="5689025"/>
                </a:lnTo>
                <a:lnTo>
                  <a:pt x="1545016" y="5682990"/>
                </a:lnTo>
                <a:lnTo>
                  <a:pt x="1545333" y="5675685"/>
                </a:lnTo>
                <a:lnTo>
                  <a:pt x="1545333" y="4885394"/>
                </a:lnTo>
                <a:lnTo>
                  <a:pt x="1545333" y="4879359"/>
                </a:lnTo>
                <a:lnTo>
                  <a:pt x="1545968" y="4873959"/>
                </a:lnTo>
                <a:lnTo>
                  <a:pt x="1546603" y="4868877"/>
                </a:lnTo>
                <a:lnTo>
                  <a:pt x="1547873" y="4864112"/>
                </a:lnTo>
                <a:lnTo>
                  <a:pt x="1549460" y="4859983"/>
                </a:lnTo>
                <a:lnTo>
                  <a:pt x="1551048" y="4855854"/>
                </a:lnTo>
                <a:lnTo>
                  <a:pt x="1552952" y="4852360"/>
                </a:lnTo>
                <a:lnTo>
                  <a:pt x="1555809" y="4848866"/>
                </a:lnTo>
                <a:lnTo>
                  <a:pt x="1558031" y="4846324"/>
                </a:lnTo>
                <a:lnTo>
                  <a:pt x="1561206" y="4843783"/>
                </a:lnTo>
                <a:lnTo>
                  <a:pt x="1564698" y="4841877"/>
                </a:lnTo>
                <a:lnTo>
                  <a:pt x="1568190" y="4839972"/>
                </a:lnTo>
                <a:lnTo>
                  <a:pt x="1571999" y="4838701"/>
                </a:lnTo>
                <a:lnTo>
                  <a:pt x="1576443" y="4838066"/>
                </a:lnTo>
                <a:close/>
                <a:moveTo>
                  <a:pt x="976307" y="3494088"/>
                </a:moveTo>
                <a:lnTo>
                  <a:pt x="933147" y="3494405"/>
                </a:lnTo>
                <a:lnTo>
                  <a:pt x="891575" y="3495356"/>
                </a:lnTo>
                <a:lnTo>
                  <a:pt x="851589" y="3497258"/>
                </a:lnTo>
                <a:lnTo>
                  <a:pt x="812873" y="3499161"/>
                </a:lnTo>
                <a:lnTo>
                  <a:pt x="776061" y="3502331"/>
                </a:lnTo>
                <a:lnTo>
                  <a:pt x="740201" y="3505819"/>
                </a:lnTo>
                <a:lnTo>
                  <a:pt x="723064" y="3507721"/>
                </a:lnTo>
                <a:lnTo>
                  <a:pt x="706245" y="3509940"/>
                </a:lnTo>
                <a:lnTo>
                  <a:pt x="689743" y="3512160"/>
                </a:lnTo>
                <a:lnTo>
                  <a:pt x="673558" y="3515013"/>
                </a:lnTo>
                <a:lnTo>
                  <a:pt x="658008" y="3517549"/>
                </a:lnTo>
                <a:lnTo>
                  <a:pt x="642141" y="3520403"/>
                </a:lnTo>
                <a:lnTo>
                  <a:pt x="627226" y="3523256"/>
                </a:lnTo>
                <a:lnTo>
                  <a:pt x="612945" y="3526110"/>
                </a:lnTo>
                <a:lnTo>
                  <a:pt x="598664" y="3529914"/>
                </a:lnTo>
                <a:lnTo>
                  <a:pt x="584701" y="3533402"/>
                </a:lnTo>
                <a:lnTo>
                  <a:pt x="571373" y="3536889"/>
                </a:lnTo>
                <a:lnTo>
                  <a:pt x="558044" y="3540694"/>
                </a:lnTo>
                <a:lnTo>
                  <a:pt x="545350" y="3544499"/>
                </a:lnTo>
                <a:lnTo>
                  <a:pt x="532974" y="3548620"/>
                </a:lnTo>
                <a:lnTo>
                  <a:pt x="521232" y="3552742"/>
                </a:lnTo>
                <a:lnTo>
                  <a:pt x="509173" y="3557181"/>
                </a:lnTo>
                <a:lnTo>
                  <a:pt x="498383" y="3561936"/>
                </a:lnTo>
                <a:lnTo>
                  <a:pt x="487276" y="3566692"/>
                </a:lnTo>
                <a:lnTo>
                  <a:pt x="476803" y="3571765"/>
                </a:lnTo>
                <a:lnTo>
                  <a:pt x="466648" y="3576838"/>
                </a:lnTo>
                <a:lnTo>
                  <a:pt x="456811" y="3581910"/>
                </a:lnTo>
                <a:lnTo>
                  <a:pt x="447290" y="3587300"/>
                </a:lnTo>
                <a:lnTo>
                  <a:pt x="438404" y="3592690"/>
                </a:lnTo>
                <a:lnTo>
                  <a:pt x="429201" y="3598714"/>
                </a:lnTo>
                <a:lnTo>
                  <a:pt x="421268" y="3604421"/>
                </a:lnTo>
                <a:lnTo>
                  <a:pt x="413017" y="3610762"/>
                </a:lnTo>
                <a:lnTo>
                  <a:pt x="404766" y="3617103"/>
                </a:lnTo>
                <a:lnTo>
                  <a:pt x="397149" y="3623444"/>
                </a:lnTo>
                <a:lnTo>
                  <a:pt x="389850" y="3630102"/>
                </a:lnTo>
                <a:lnTo>
                  <a:pt x="383186" y="3636760"/>
                </a:lnTo>
                <a:lnTo>
                  <a:pt x="376522" y="3643735"/>
                </a:lnTo>
                <a:lnTo>
                  <a:pt x="369858" y="3650710"/>
                </a:lnTo>
                <a:lnTo>
                  <a:pt x="363828" y="3658002"/>
                </a:lnTo>
                <a:lnTo>
                  <a:pt x="358116" y="3665611"/>
                </a:lnTo>
                <a:lnTo>
                  <a:pt x="353038" y="3672904"/>
                </a:lnTo>
                <a:lnTo>
                  <a:pt x="347326" y="3680830"/>
                </a:lnTo>
                <a:lnTo>
                  <a:pt x="342566" y="3689073"/>
                </a:lnTo>
                <a:lnTo>
                  <a:pt x="338440" y="3697316"/>
                </a:lnTo>
                <a:lnTo>
                  <a:pt x="333998" y="3705560"/>
                </a:lnTo>
                <a:lnTo>
                  <a:pt x="330189" y="3714120"/>
                </a:lnTo>
                <a:lnTo>
                  <a:pt x="326699" y="3722680"/>
                </a:lnTo>
                <a:lnTo>
                  <a:pt x="323525" y="3731241"/>
                </a:lnTo>
                <a:lnTo>
                  <a:pt x="320352" y="3740435"/>
                </a:lnTo>
                <a:lnTo>
                  <a:pt x="318130" y="3749629"/>
                </a:lnTo>
                <a:lnTo>
                  <a:pt x="315591" y="3759141"/>
                </a:lnTo>
                <a:lnTo>
                  <a:pt x="313370" y="3768652"/>
                </a:lnTo>
                <a:lnTo>
                  <a:pt x="311783" y="3778164"/>
                </a:lnTo>
                <a:lnTo>
                  <a:pt x="310514" y="3787992"/>
                </a:lnTo>
                <a:lnTo>
                  <a:pt x="309245" y="3797821"/>
                </a:lnTo>
                <a:lnTo>
                  <a:pt x="308610" y="3807966"/>
                </a:lnTo>
                <a:lnTo>
                  <a:pt x="308292" y="3818746"/>
                </a:lnTo>
                <a:lnTo>
                  <a:pt x="307975" y="3829209"/>
                </a:lnTo>
                <a:lnTo>
                  <a:pt x="308292" y="3839354"/>
                </a:lnTo>
                <a:lnTo>
                  <a:pt x="308610" y="3849817"/>
                </a:lnTo>
                <a:lnTo>
                  <a:pt x="309245" y="3859646"/>
                </a:lnTo>
                <a:lnTo>
                  <a:pt x="310514" y="3869474"/>
                </a:lnTo>
                <a:lnTo>
                  <a:pt x="311783" y="3879303"/>
                </a:lnTo>
                <a:lnTo>
                  <a:pt x="313687" y="3889131"/>
                </a:lnTo>
                <a:lnTo>
                  <a:pt x="315591" y="3898326"/>
                </a:lnTo>
                <a:lnTo>
                  <a:pt x="318130" y="3907520"/>
                </a:lnTo>
                <a:lnTo>
                  <a:pt x="320669" y="3916714"/>
                </a:lnTo>
                <a:lnTo>
                  <a:pt x="323525" y="3925275"/>
                </a:lnTo>
                <a:lnTo>
                  <a:pt x="326699" y="3934469"/>
                </a:lnTo>
                <a:lnTo>
                  <a:pt x="330507" y="3943029"/>
                </a:lnTo>
                <a:lnTo>
                  <a:pt x="334632" y="3951273"/>
                </a:lnTo>
                <a:lnTo>
                  <a:pt x="338440" y="3959516"/>
                </a:lnTo>
                <a:lnTo>
                  <a:pt x="343201" y="3967759"/>
                </a:lnTo>
                <a:lnTo>
                  <a:pt x="347961" y="3975368"/>
                </a:lnTo>
                <a:lnTo>
                  <a:pt x="353038" y="3983295"/>
                </a:lnTo>
                <a:lnTo>
                  <a:pt x="358433" y="3991221"/>
                </a:lnTo>
                <a:lnTo>
                  <a:pt x="364145" y="3998513"/>
                </a:lnTo>
                <a:lnTo>
                  <a:pt x="370492" y="4005805"/>
                </a:lnTo>
                <a:lnTo>
                  <a:pt x="376839" y="4012780"/>
                </a:lnTo>
                <a:lnTo>
                  <a:pt x="383504" y="4019755"/>
                </a:lnTo>
                <a:lnTo>
                  <a:pt x="390485" y="4026413"/>
                </a:lnTo>
                <a:lnTo>
                  <a:pt x="398101" y="4033071"/>
                </a:lnTo>
                <a:lnTo>
                  <a:pt x="405400" y="4039729"/>
                </a:lnTo>
                <a:lnTo>
                  <a:pt x="413651" y="4046070"/>
                </a:lnTo>
                <a:lnTo>
                  <a:pt x="421902" y="4052094"/>
                </a:lnTo>
                <a:lnTo>
                  <a:pt x="430471" y="4058118"/>
                </a:lnTo>
                <a:lnTo>
                  <a:pt x="439674" y="4063825"/>
                </a:lnTo>
                <a:lnTo>
                  <a:pt x="448560" y="4069532"/>
                </a:lnTo>
                <a:lnTo>
                  <a:pt x="458080" y="4074922"/>
                </a:lnTo>
                <a:lnTo>
                  <a:pt x="468235" y="4080312"/>
                </a:lnTo>
                <a:lnTo>
                  <a:pt x="478390" y="4085385"/>
                </a:lnTo>
                <a:lnTo>
                  <a:pt x="488545" y="4090457"/>
                </a:lnTo>
                <a:lnTo>
                  <a:pt x="499652" y="4095213"/>
                </a:lnTo>
                <a:lnTo>
                  <a:pt x="510759" y="4099969"/>
                </a:lnTo>
                <a:lnTo>
                  <a:pt x="522501" y="4104407"/>
                </a:lnTo>
                <a:lnTo>
                  <a:pt x="534878" y="4108529"/>
                </a:lnTo>
                <a:lnTo>
                  <a:pt x="546937" y="4112968"/>
                </a:lnTo>
                <a:lnTo>
                  <a:pt x="559948" y="4116772"/>
                </a:lnTo>
                <a:lnTo>
                  <a:pt x="572959" y="4120577"/>
                </a:lnTo>
                <a:lnTo>
                  <a:pt x="586605" y="4124382"/>
                </a:lnTo>
                <a:lnTo>
                  <a:pt x="600251" y="4127869"/>
                </a:lnTo>
                <a:lnTo>
                  <a:pt x="614532" y="4131357"/>
                </a:lnTo>
                <a:lnTo>
                  <a:pt x="628812" y="4134527"/>
                </a:lnTo>
                <a:lnTo>
                  <a:pt x="644045" y="4137698"/>
                </a:lnTo>
                <a:lnTo>
                  <a:pt x="659595" y="4140234"/>
                </a:lnTo>
                <a:lnTo>
                  <a:pt x="675145" y="4143088"/>
                </a:lnTo>
                <a:lnTo>
                  <a:pt x="691329" y="4145624"/>
                </a:lnTo>
                <a:lnTo>
                  <a:pt x="707832" y="4148160"/>
                </a:lnTo>
                <a:lnTo>
                  <a:pt x="724651" y="4150063"/>
                </a:lnTo>
                <a:lnTo>
                  <a:pt x="741470" y="4152282"/>
                </a:lnTo>
                <a:lnTo>
                  <a:pt x="758924" y="4153867"/>
                </a:lnTo>
                <a:lnTo>
                  <a:pt x="777013" y="4156087"/>
                </a:lnTo>
                <a:lnTo>
                  <a:pt x="795102" y="4157355"/>
                </a:lnTo>
                <a:lnTo>
                  <a:pt x="813825" y="4158623"/>
                </a:lnTo>
                <a:lnTo>
                  <a:pt x="852224" y="4161159"/>
                </a:lnTo>
                <a:lnTo>
                  <a:pt x="891892" y="4162745"/>
                </a:lnTo>
                <a:lnTo>
                  <a:pt x="933465" y="4163696"/>
                </a:lnTo>
                <a:lnTo>
                  <a:pt x="976307" y="4164013"/>
                </a:lnTo>
                <a:lnTo>
                  <a:pt x="1017879" y="4163696"/>
                </a:lnTo>
                <a:lnTo>
                  <a:pt x="1058182" y="4162745"/>
                </a:lnTo>
                <a:lnTo>
                  <a:pt x="1097215" y="4161159"/>
                </a:lnTo>
                <a:lnTo>
                  <a:pt x="1134662" y="4158623"/>
                </a:lnTo>
                <a:lnTo>
                  <a:pt x="1152751" y="4157355"/>
                </a:lnTo>
                <a:lnTo>
                  <a:pt x="1170205" y="4156087"/>
                </a:lnTo>
                <a:lnTo>
                  <a:pt x="1187977" y="4153867"/>
                </a:lnTo>
                <a:lnTo>
                  <a:pt x="1204796" y="4152282"/>
                </a:lnTo>
                <a:lnTo>
                  <a:pt x="1221615" y="4150063"/>
                </a:lnTo>
                <a:lnTo>
                  <a:pt x="1237800" y="4148160"/>
                </a:lnTo>
                <a:lnTo>
                  <a:pt x="1253667" y="4145624"/>
                </a:lnTo>
                <a:lnTo>
                  <a:pt x="1269535" y="4143088"/>
                </a:lnTo>
                <a:lnTo>
                  <a:pt x="1284450" y="4140234"/>
                </a:lnTo>
                <a:lnTo>
                  <a:pt x="1299365" y="4137698"/>
                </a:lnTo>
                <a:lnTo>
                  <a:pt x="1313646" y="4134527"/>
                </a:lnTo>
                <a:lnTo>
                  <a:pt x="1327926" y="4131357"/>
                </a:lnTo>
                <a:lnTo>
                  <a:pt x="1341572" y="4127869"/>
                </a:lnTo>
                <a:lnTo>
                  <a:pt x="1354901" y="4124382"/>
                </a:lnTo>
                <a:lnTo>
                  <a:pt x="1367912" y="4120577"/>
                </a:lnTo>
                <a:lnTo>
                  <a:pt x="1380288" y="4116772"/>
                </a:lnTo>
                <a:lnTo>
                  <a:pt x="1392665" y="4112968"/>
                </a:lnTo>
                <a:lnTo>
                  <a:pt x="1404407" y="4108529"/>
                </a:lnTo>
                <a:lnTo>
                  <a:pt x="1416149" y="4104407"/>
                </a:lnTo>
                <a:lnTo>
                  <a:pt x="1426938" y="4099969"/>
                </a:lnTo>
                <a:lnTo>
                  <a:pt x="1437728" y="4095213"/>
                </a:lnTo>
                <a:lnTo>
                  <a:pt x="1448201" y="4090457"/>
                </a:lnTo>
                <a:lnTo>
                  <a:pt x="1458038" y="4085385"/>
                </a:lnTo>
                <a:lnTo>
                  <a:pt x="1467876" y="4080312"/>
                </a:lnTo>
                <a:lnTo>
                  <a:pt x="1477396" y="4074922"/>
                </a:lnTo>
                <a:lnTo>
                  <a:pt x="1486282" y="4069532"/>
                </a:lnTo>
                <a:lnTo>
                  <a:pt x="1494850" y="4063825"/>
                </a:lnTo>
                <a:lnTo>
                  <a:pt x="1503101" y="4058118"/>
                </a:lnTo>
                <a:lnTo>
                  <a:pt x="1511352" y="4051777"/>
                </a:lnTo>
                <a:lnTo>
                  <a:pt x="1519286" y="4046070"/>
                </a:lnTo>
                <a:lnTo>
                  <a:pt x="1526585" y="4039729"/>
                </a:lnTo>
                <a:lnTo>
                  <a:pt x="1534201" y="4033071"/>
                </a:lnTo>
                <a:lnTo>
                  <a:pt x="1540866" y="4026413"/>
                </a:lnTo>
                <a:lnTo>
                  <a:pt x="1547530" y="4019438"/>
                </a:lnTo>
                <a:lnTo>
                  <a:pt x="1553559" y="4012780"/>
                </a:lnTo>
                <a:lnTo>
                  <a:pt x="1559906" y="4005171"/>
                </a:lnTo>
                <a:lnTo>
                  <a:pt x="1565936" y="3997879"/>
                </a:lnTo>
                <a:lnTo>
                  <a:pt x="1571331" y="3990270"/>
                </a:lnTo>
                <a:lnTo>
                  <a:pt x="1576408" y="3982978"/>
                </a:lnTo>
                <a:lnTo>
                  <a:pt x="1581169" y="3975051"/>
                </a:lnTo>
                <a:lnTo>
                  <a:pt x="1585929" y="3966808"/>
                </a:lnTo>
                <a:lnTo>
                  <a:pt x="1590054" y="3958565"/>
                </a:lnTo>
                <a:lnTo>
                  <a:pt x="1594180" y="3950322"/>
                </a:lnTo>
                <a:lnTo>
                  <a:pt x="1597671" y="3941761"/>
                </a:lnTo>
                <a:lnTo>
                  <a:pt x="1601161" y="3933201"/>
                </a:lnTo>
                <a:lnTo>
                  <a:pt x="1604335" y="3924324"/>
                </a:lnTo>
                <a:lnTo>
                  <a:pt x="1606874" y="3915129"/>
                </a:lnTo>
                <a:lnTo>
                  <a:pt x="1609412" y="3906252"/>
                </a:lnTo>
                <a:lnTo>
                  <a:pt x="1611634" y="3896740"/>
                </a:lnTo>
                <a:lnTo>
                  <a:pt x="1613538" y="3887546"/>
                </a:lnTo>
                <a:lnTo>
                  <a:pt x="1615125" y="3877717"/>
                </a:lnTo>
                <a:lnTo>
                  <a:pt x="1616711" y="3867889"/>
                </a:lnTo>
                <a:lnTo>
                  <a:pt x="1617663" y="3857743"/>
                </a:lnTo>
                <a:lnTo>
                  <a:pt x="1618298" y="3847598"/>
                </a:lnTo>
                <a:lnTo>
                  <a:pt x="1618615" y="3837135"/>
                </a:lnTo>
                <a:lnTo>
                  <a:pt x="1619250" y="3826355"/>
                </a:lnTo>
                <a:lnTo>
                  <a:pt x="1618615" y="3815893"/>
                </a:lnTo>
                <a:lnTo>
                  <a:pt x="1618298" y="3805747"/>
                </a:lnTo>
                <a:lnTo>
                  <a:pt x="1617663" y="3795602"/>
                </a:lnTo>
                <a:lnTo>
                  <a:pt x="1616711" y="3785456"/>
                </a:lnTo>
                <a:lnTo>
                  <a:pt x="1615125" y="3775627"/>
                </a:lnTo>
                <a:lnTo>
                  <a:pt x="1613538" y="3765799"/>
                </a:lnTo>
                <a:lnTo>
                  <a:pt x="1611634" y="3756287"/>
                </a:lnTo>
                <a:lnTo>
                  <a:pt x="1609730" y="3747093"/>
                </a:lnTo>
                <a:lnTo>
                  <a:pt x="1606874" y="3737899"/>
                </a:lnTo>
                <a:lnTo>
                  <a:pt x="1604335" y="3729021"/>
                </a:lnTo>
                <a:lnTo>
                  <a:pt x="1601161" y="3720461"/>
                </a:lnTo>
                <a:lnTo>
                  <a:pt x="1597988" y="3711901"/>
                </a:lnTo>
                <a:lnTo>
                  <a:pt x="1594180" y="3703023"/>
                </a:lnTo>
                <a:lnTo>
                  <a:pt x="1590054" y="3694780"/>
                </a:lnTo>
                <a:lnTo>
                  <a:pt x="1586246" y="3686854"/>
                </a:lnTo>
                <a:lnTo>
                  <a:pt x="1581486" y="3678927"/>
                </a:lnTo>
                <a:lnTo>
                  <a:pt x="1576726" y="3671001"/>
                </a:lnTo>
                <a:lnTo>
                  <a:pt x="1571648" y="3663709"/>
                </a:lnTo>
                <a:lnTo>
                  <a:pt x="1566253" y="3656100"/>
                </a:lnTo>
                <a:lnTo>
                  <a:pt x="1560224" y="3648808"/>
                </a:lnTo>
                <a:lnTo>
                  <a:pt x="1554512" y="3641833"/>
                </a:lnTo>
                <a:lnTo>
                  <a:pt x="1548165" y="3634541"/>
                </a:lnTo>
                <a:lnTo>
                  <a:pt x="1541500" y="3627883"/>
                </a:lnTo>
                <a:lnTo>
                  <a:pt x="1534519" y="3621225"/>
                </a:lnTo>
                <a:lnTo>
                  <a:pt x="1527537" y="3615201"/>
                </a:lnTo>
                <a:lnTo>
                  <a:pt x="1519921" y="3608860"/>
                </a:lnTo>
                <a:lnTo>
                  <a:pt x="1511987" y="3602836"/>
                </a:lnTo>
                <a:lnTo>
                  <a:pt x="1504371" y="3597129"/>
                </a:lnTo>
                <a:lnTo>
                  <a:pt x="1495802" y="3591105"/>
                </a:lnTo>
                <a:lnTo>
                  <a:pt x="1486917" y="3585715"/>
                </a:lnTo>
                <a:lnTo>
                  <a:pt x="1478348" y="3580642"/>
                </a:lnTo>
                <a:lnTo>
                  <a:pt x="1469145" y="3575569"/>
                </a:lnTo>
                <a:lnTo>
                  <a:pt x="1459625" y="3570497"/>
                </a:lnTo>
                <a:lnTo>
                  <a:pt x="1449470" y="3565424"/>
                </a:lnTo>
                <a:lnTo>
                  <a:pt x="1439315" y="3560668"/>
                </a:lnTo>
                <a:lnTo>
                  <a:pt x="1428525" y="3556229"/>
                </a:lnTo>
                <a:lnTo>
                  <a:pt x="1417735" y="3552108"/>
                </a:lnTo>
                <a:lnTo>
                  <a:pt x="1405993" y="3547669"/>
                </a:lnTo>
                <a:lnTo>
                  <a:pt x="1394252" y="3543865"/>
                </a:lnTo>
                <a:lnTo>
                  <a:pt x="1381875" y="3540060"/>
                </a:lnTo>
                <a:lnTo>
                  <a:pt x="1369499" y="3535938"/>
                </a:lnTo>
                <a:lnTo>
                  <a:pt x="1356487" y="3532451"/>
                </a:lnTo>
                <a:lnTo>
                  <a:pt x="1343159" y="3528963"/>
                </a:lnTo>
                <a:lnTo>
                  <a:pt x="1329513" y="3525793"/>
                </a:lnTo>
                <a:lnTo>
                  <a:pt x="1315232" y="3522622"/>
                </a:lnTo>
                <a:lnTo>
                  <a:pt x="1300952" y="3520086"/>
                </a:lnTo>
                <a:lnTo>
                  <a:pt x="1286037" y="3517232"/>
                </a:lnTo>
                <a:lnTo>
                  <a:pt x="1271121" y="3514379"/>
                </a:lnTo>
                <a:lnTo>
                  <a:pt x="1255254" y="3512160"/>
                </a:lnTo>
                <a:lnTo>
                  <a:pt x="1239387" y="3509940"/>
                </a:lnTo>
                <a:lnTo>
                  <a:pt x="1222885" y="3507404"/>
                </a:lnTo>
                <a:lnTo>
                  <a:pt x="1206383" y="3505502"/>
                </a:lnTo>
                <a:lnTo>
                  <a:pt x="1171792" y="3502014"/>
                </a:lnTo>
                <a:lnTo>
                  <a:pt x="1135297" y="3499161"/>
                </a:lnTo>
                <a:lnTo>
                  <a:pt x="1098167" y="3496941"/>
                </a:lnTo>
                <a:lnTo>
                  <a:pt x="1058817" y="3495356"/>
                </a:lnTo>
                <a:lnTo>
                  <a:pt x="1018196" y="3494405"/>
                </a:lnTo>
                <a:close/>
                <a:moveTo>
                  <a:pt x="961233" y="3041651"/>
                </a:moveTo>
                <a:lnTo>
                  <a:pt x="979010" y="3041651"/>
                </a:lnTo>
                <a:lnTo>
                  <a:pt x="997105" y="3041651"/>
                </a:lnTo>
                <a:lnTo>
                  <a:pt x="1015199" y="3041968"/>
                </a:lnTo>
                <a:lnTo>
                  <a:pt x="1032976" y="3042285"/>
                </a:lnTo>
                <a:lnTo>
                  <a:pt x="1050436" y="3043237"/>
                </a:lnTo>
                <a:lnTo>
                  <a:pt x="1067896" y="3043872"/>
                </a:lnTo>
                <a:lnTo>
                  <a:pt x="1085355" y="3045141"/>
                </a:lnTo>
                <a:lnTo>
                  <a:pt x="1102180" y="3046410"/>
                </a:lnTo>
                <a:lnTo>
                  <a:pt x="1119640" y="3047680"/>
                </a:lnTo>
                <a:lnTo>
                  <a:pt x="1136464" y="3049266"/>
                </a:lnTo>
                <a:lnTo>
                  <a:pt x="1153289" y="3051487"/>
                </a:lnTo>
                <a:lnTo>
                  <a:pt x="1169796" y="3053391"/>
                </a:lnTo>
                <a:lnTo>
                  <a:pt x="1186304" y="3055612"/>
                </a:lnTo>
                <a:lnTo>
                  <a:pt x="1202811" y="3058151"/>
                </a:lnTo>
                <a:lnTo>
                  <a:pt x="1218683" y="3060689"/>
                </a:lnTo>
                <a:lnTo>
                  <a:pt x="1234873" y="3063545"/>
                </a:lnTo>
                <a:lnTo>
                  <a:pt x="1251063" y="3066718"/>
                </a:lnTo>
                <a:lnTo>
                  <a:pt x="1266618" y="3069891"/>
                </a:lnTo>
                <a:lnTo>
                  <a:pt x="1282173" y="3073382"/>
                </a:lnTo>
                <a:lnTo>
                  <a:pt x="1297728" y="3076872"/>
                </a:lnTo>
                <a:lnTo>
                  <a:pt x="1313283" y="3080680"/>
                </a:lnTo>
                <a:lnTo>
                  <a:pt x="1328203" y="3084805"/>
                </a:lnTo>
                <a:lnTo>
                  <a:pt x="1343440" y="3088930"/>
                </a:lnTo>
                <a:lnTo>
                  <a:pt x="1358361" y="3093372"/>
                </a:lnTo>
                <a:lnTo>
                  <a:pt x="1372963" y="3097814"/>
                </a:lnTo>
                <a:lnTo>
                  <a:pt x="1387883" y="3102574"/>
                </a:lnTo>
                <a:lnTo>
                  <a:pt x="1402168" y="3107651"/>
                </a:lnTo>
                <a:lnTo>
                  <a:pt x="1416454" y="3112728"/>
                </a:lnTo>
                <a:lnTo>
                  <a:pt x="1431056" y="3118439"/>
                </a:lnTo>
                <a:lnTo>
                  <a:pt x="1445024" y="3123834"/>
                </a:lnTo>
                <a:lnTo>
                  <a:pt x="1458674" y="3129545"/>
                </a:lnTo>
                <a:lnTo>
                  <a:pt x="1472324" y="3135574"/>
                </a:lnTo>
                <a:lnTo>
                  <a:pt x="1486292" y="3141920"/>
                </a:lnTo>
                <a:lnTo>
                  <a:pt x="1499625" y="3147949"/>
                </a:lnTo>
                <a:lnTo>
                  <a:pt x="1512958" y="3154612"/>
                </a:lnTo>
                <a:lnTo>
                  <a:pt x="1526290" y="3161276"/>
                </a:lnTo>
                <a:lnTo>
                  <a:pt x="1538988" y="3167939"/>
                </a:lnTo>
                <a:lnTo>
                  <a:pt x="1551686" y="3175237"/>
                </a:lnTo>
                <a:lnTo>
                  <a:pt x="1564384" y="3182218"/>
                </a:lnTo>
                <a:lnTo>
                  <a:pt x="1576447" y="3189516"/>
                </a:lnTo>
                <a:lnTo>
                  <a:pt x="1588510" y="3197132"/>
                </a:lnTo>
                <a:lnTo>
                  <a:pt x="1600573" y="3204430"/>
                </a:lnTo>
                <a:lnTo>
                  <a:pt x="1612319" y="3212362"/>
                </a:lnTo>
                <a:lnTo>
                  <a:pt x="1623747" y="3220295"/>
                </a:lnTo>
                <a:lnTo>
                  <a:pt x="1635175" y="3227910"/>
                </a:lnTo>
                <a:lnTo>
                  <a:pt x="1646603" y="3236160"/>
                </a:lnTo>
                <a:lnTo>
                  <a:pt x="1657714" y="3244410"/>
                </a:lnTo>
                <a:lnTo>
                  <a:pt x="1668190" y="3252978"/>
                </a:lnTo>
                <a:lnTo>
                  <a:pt x="1678666" y="3261545"/>
                </a:lnTo>
                <a:lnTo>
                  <a:pt x="1689459" y="3270430"/>
                </a:lnTo>
                <a:lnTo>
                  <a:pt x="1699617" y="3279314"/>
                </a:lnTo>
                <a:lnTo>
                  <a:pt x="1709458" y="3288199"/>
                </a:lnTo>
                <a:lnTo>
                  <a:pt x="1719299" y="3297718"/>
                </a:lnTo>
                <a:lnTo>
                  <a:pt x="1728822" y="3306603"/>
                </a:lnTo>
                <a:lnTo>
                  <a:pt x="1738346" y="3316439"/>
                </a:lnTo>
                <a:lnTo>
                  <a:pt x="1747234" y="3325959"/>
                </a:lnTo>
                <a:lnTo>
                  <a:pt x="1756440" y="3336112"/>
                </a:lnTo>
                <a:lnTo>
                  <a:pt x="1765329" y="3345949"/>
                </a:lnTo>
                <a:lnTo>
                  <a:pt x="1773900" y="3356103"/>
                </a:lnTo>
                <a:lnTo>
                  <a:pt x="1782154" y="3366257"/>
                </a:lnTo>
                <a:lnTo>
                  <a:pt x="1790407" y="3376728"/>
                </a:lnTo>
                <a:lnTo>
                  <a:pt x="1798661" y="3387516"/>
                </a:lnTo>
                <a:lnTo>
                  <a:pt x="1806597" y="3397987"/>
                </a:lnTo>
                <a:lnTo>
                  <a:pt x="1814533" y="3409093"/>
                </a:lnTo>
                <a:lnTo>
                  <a:pt x="1821835" y="3419882"/>
                </a:lnTo>
                <a:lnTo>
                  <a:pt x="1828818" y="3431305"/>
                </a:lnTo>
                <a:lnTo>
                  <a:pt x="1836120" y="3442410"/>
                </a:lnTo>
                <a:lnTo>
                  <a:pt x="1842786" y="3453516"/>
                </a:lnTo>
                <a:lnTo>
                  <a:pt x="1849453" y="3465257"/>
                </a:lnTo>
                <a:lnTo>
                  <a:pt x="1855484" y="3476680"/>
                </a:lnTo>
                <a:lnTo>
                  <a:pt x="1861833" y="3488420"/>
                </a:lnTo>
                <a:lnTo>
                  <a:pt x="1867865" y="3500160"/>
                </a:lnTo>
                <a:lnTo>
                  <a:pt x="1873261" y="3511901"/>
                </a:lnTo>
                <a:lnTo>
                  <a:pt x="1878658" y="3523959"/>
                </a:lnTo>
                <a:lnTo>
                  <a:pt x="1884372" y="3536016"/>
                </a:lnTo>
                <a:lnTo>
                  <a:pt x="1888816" y="3548074"/>
                </a:lnTo>
                <a:lnTo>
                  <a:pt x="1893578" y="3560449"/>
                </a:lnTo>
                <a:lnTo>
                  <a:pt x="1898340" y="3572824"/>
                </a:lnTo>
                <a:lnTo>
                  <a:pt x="1902784" y="3585199"/>
                </a:lnTo>
                <a:lnTo>
                  <a:pt x="1906593" y="3597891"/>
                </a:lnTo>
                <a:lnTo>
                  <a:pt x="1910403" y="3610266"/>
                </a:lnTo>
                <a:lnTo>
                  <a:pt x="1913894" y="3623276"/>
                </a:lnTo>
                <a:lnTo>
                  <a:pt x="1917069" y="3636285"/>
                </a:lnTo>
                <a:lnTo>
                  <a:pt x="1920243" y="3648978"/>
                </a:lnTo>
                <a:lnTo>
                  <a:pt x="1923418" y="3661987"/>
                </a:lnTo>
                <a:lnTo>
                  <a:pt x="1925957" y="3675314"/>
                </a:lnTo>
                <a:lnTo>
                  <a:pt x="1928497" y="3688324"/>
                </a:lnTo>
                <a:lnTo>
                  <a:pt x="1930402" y="3701651"/>
                </a:lnTo>
                <a:lnTo>
                  <a:pt x="1932624" y="3715295"/>
                </a:lnTo>
                <a:lnTo>
                  <a:pt x="1934529" y="3728622"/>
                </a:lnTo>
                <a:lnTo>
                  <a:pt x="1935481" y="3742266"/>
                </a:lnTo>
                <a:lnTo>
                  <a:pt x="1937068" y="3755910"/>
                </a:lnTo>
                <a:lnTo>
                  <a:pt x="1938020" y="3770189"/>
                </a:lnTo>
                <a:lnTo>
                  <a:pt x="1938655" y="3783833"/>
                </a:lnTo>
                <a:lnTo>
                  <a:pt x="1939608" y="3797795"/>
                </a:lnTo>
                <a:lnTo>
                  <a:pt x="1939925" y="3812074"/>
                </a:lnTo>
                <a:lnTo>
                  <a:pt x="1939925" y="3826035"/>
                </a:lnTo>
                <a:lnTo>
                  <a:pt x="1939925" y="3840632"/>
                </a:lnTo>
                <a:lnTo>
                  <a:pt x="1939608" y="3854593"/>
                </a:lnTo>
                <a:lnTo>
                  <a:pt x="1938655" y="3868872"/>
                </a:lnTo>
                <a:lnTo>
                  <a:pt x="1938020" y="3882516"/>
                </a:lnTo>
                <a:lnTo>
                  <a:pt x="1937068" y="3896478"/>
                </a:lnTo>
                <a:lnTo>
                  <a:pt x="1935481" y="3910439"/>
                </a:lnTo>
                <a:lnTo>
                  <a:pt x="1934529" y="3924083"/>
                </a:lnTo>
                <a:lnTo>
                  <a:pt x="1932624" y="3937410"/>
                </a:lnTo>
                <a:lnTo>
                  <a:pt x="1930402" y="3951055"/>
                </a:lnTo>
                <a:lnTo>
                  <a:pt x="1928497" y="3964382"/>
                </a:lnTo>
                <a:lnTo>
                  <a:pt x="1925957" y="3977708"/>
                </a:lnTo>
                <a:lnTo>
                  <a:pt x="1923418" y="3990718"/>
                </a:lnTo>
                <a:lnTo>
                  <a:pt x="1920243" y="4004045"/>
                </a:lnTo>
                <a:lnTo>
                  <a:pt x="1917069" y="4016737"/>
                </a:lnTo>
                <a:lnTo>
                  <a:pt x="1913894" y="4029747"/>
                </a:lnTo>
                <a:lnTo>
                  <a:pt x="1910403" y="4042439"/>
                </a:lnTo>
                <a:lnTo>
                  <a:pt x="1906593" y="4055132"/>
                </a:lnTo>
                <a:lnTo>
                  <a:pt x="1902784" y="4067824"/>
                </a:lnTo>
                <a:lnTo>
                  <a:pt x="1898340" y="4080199"/>
                </a:lnTo>
                <a:lnTo>
                  <a:pt x="1893578" y="4092574"/>
                </a:lnTo>
                <a:lnTo>
                  <a:pt x="1888816" y="4104949"/>
                </a:lnTo>
                <a:lnTo>
                  <a:pt x="1884372" y="4117007"/>
                </a:lnTo>
                <a:lnTo>
                  <a:pt x="1878658" y="4129382"/>
                </a:lnTo>
                <a:lnTo>
                  <a:pt x="1873261" y="4141122"/>
                </a:lnTo>
                <a:lnTo>
                  <a:pt x="1867865" y="4153180"/>
                </a:lnTo>
                <a:lnTo>
                  <a:pt x="1861833" y="4164920"/>
                </a:lnTo>
                <a:lnTo>
                  <a:pt x="1855484" y="4176660"/>
                </a:lnTo>
                <a:lnTo>
                  <a:pt x="1849453" y="4188401"/>
                </a:lnTo>
                <a:lnTo>
                  <a:pt x="1842786" y="4199824"/>
                </a:lnTo>
                <a:lnTo>
                  <a:pt x="1836120" y="4211247"/>
                </a:lnTo>
                <a:lnTo>
                  <a:pt x="1828818" y="4222353"/>
                </a:lnTo>
                <a:lnTo>
                  <a:pt x="1821835" y="4233776"/>
                </a:lnTo>
                <a:lnTo>
                  <a:pt x="1814533" y="4244882"/>
                </a:lnTo>
                <a:lnTo>
                  <a:pt x="1806597" y="4255670"/>
                </a:lnTo>
                <a:lnTo>
                  <a:pt x="1798661" y="4266776"/>
                </a:lnTo>
                <a:lnTo>
                  <a:pt x="1790407" y="4277247"/>
                </a:lnTo>
                <a:lnTo>
                  <a:pt x="1782154" y="4288035"/>
                </a:lnTo>
                <a:lnTo>
                  <a:pt x="1773900" y="4298189"/>
                </a:lnTo>
                <a:lnTo>
                  <a:pt x="1765329" y="4308343"/>
                </a:lnTo>
                <a:lnTo>
                  <a:pt x="1756440" y="4318497"/>
                </a:lnTo>
                <a:lnTo>
                  <a:pt x="1747234" y="4328333"/>
                </a:lnTo>
                <a:lnTo>
                  <a:pt x="1738346" y="4338170"/>
                </a:lnTo>
                <a:lnTo>
                  <a:pt x="1728822" y="4347372"/>
                </a:lnTo>
                <a:lnTo>
                  <a:pt x="1719299" y="4356891"/>
                </a:lnTo>
                <a:lnTo>
                  <a:pt x="1709458" y="4366093"/>
                </a:lnTo>
                <a:lnTo>
                  <a:pt x="1699617" y="4375295"/>
                </a:lnTo>
                <a:lnTo>
                  <a:pt x="1689459" y="4384180"/>
                </a:lnTo>
                <a:lnTo>
                  <a:pt x="1678666" y="4393382"/>
                </a:lnTo>
                <a:lnTo>
                  <a:pt x="1668190" y="4401949"/>
                </a:lnTo>
                <a:lnTo>
                  <a:pt x="1657714" y="4410199"/>
                </a:lnTo>
                <a:lnTo>
                  <a:pt x="1646603" y="4418766"/>
                </a:lnTo>
                <a:lnTo>
                  <a:pt x="1635175" y="4427016"/>
                </a:lnTo>
                <a:lnTo>
                  <a:pt x="1623747" y="4434632"/>
                </a:lnTo>
                <a:lnTo>
                  <a:pt x="1612319" y="4442564"/>
                </a:lnTo>
                <a:lnTo>
                  <a:pt x="1600573" y="4450497"/>
                </a:lnTo>
                <a:lnTo>
                  <a:pt x="1588510" y="4457795"/>
                </a:lnTo>
                <a:lnTo>
                  <a:pt x="1576447" y="4465410"/>
                </a:lnTo>
                <a:lnTo>
                  <a:pt x="1564384" y="4472708"/>
                </a:lnTo>
                <a:lnTo>
                  <a:pt x="1551686" y="4479689"/>
                </a:lnTo>
                <a:lnTo>
                  <a:pt x="1538988" y="4486987"/>
                </a:lnTo>
                <a:lnTo>
                  <a:pt x="1526290" y="4493651"/>
                </a:lnTo>
                <a:lnTo>
                  <a:pt x="1512958" y="4500314"/>
                </a:lnTo>
                <a:lnTo>
                  <a:pt x="1499625" y="4506978"/>
                </a:lnTo>
                <a:lnTo>
                  <a:pt x="1486292" y="4513007"/>
                </a:lnTo>
                <a:lnTo>
                  <a:pt x="1472324" y="4519353"/>
                </a:lnTo>
                <a:lnTo>
                  <a:pt x="1458674" y="4525382"/>
                </a:lnTo>
                <a:lnTo>
                  <a:pt x="1445024" y="4531093"/>
                </a:lnTo>
                <a:lnTo>
                  <a:pt x="1431056" y="4536487"/>
                </a:lnTo>
                <a:lnTo>
                  <a:pt x="1416771" y="4542199"/>
                </a:lnTo>
                <a:lnTo>
                  <a:pt x="1402168" y="4547276"/>
                </a:lnTo>
                <a:lnTo>
                  <a:pt x="1387883" y="4552353"/>
                </a:lnTo>
                <a:lnTo>
                  <a:pt x="1373281" y="4557112"/>
                </a:lnTo>
                <a:lnTo>
                  <a:pt x="1358361" y="4561555"/>
                </a:lnTo>
                <a:lnTo>
                  <a:pt x="1343440" y="4565997"/>
                </a:lnTo>
                <a:lnTo>
                  <a:pt x="1328520" y="4570439"/>
                </a:lnTo>
                <a:lnTo>
                  <a:pt x="1313283" y="4574247"/>
                </a:lnTo>
                <a:lnTo>
                  <a:pt x="1298045" y="4578055"/>
                </a:lnTo>
                <a:lnTo>
                  <a:pt x="1282808" y="4581545"/>
                </a:lnTo>
                <a:lnTo>
                  <a:pt x="1266936" y="4585035"/>
                </a:lnTo>
                <a:lnTo>
                  <a:pt x="1251381" y="4588208"/>
                </a:lnTo>
                <a:lnTo>
                  <a:pt x="1235508" y="4591382"/>
                </a:lnTo>
                <a:lnTo>
                  <a:pt x="1219636" y="4594237"/>
                </a:lnTo>
                <a:lnTo>
                  <a:pt x="1203446" y="4596776"/>
                </a:lnTo>
                <a:lnTo>
                  <a:pt x="1187256" y="4599314"/>
                </a:lnTo>
                <a:lnTo>
                  <a:pt x="1170749" y="4601535"/>
                </a:lnTo>
                <a:lnTo>
                  <a:pt x="1154559" y="4603439"/>
                </a:lnTo>
                <a:lnTo>
                  <a:pt x="1137417" y="4605660"/>
                </a:lnTo>
                <a:lnTo>
                  <a:pt x="1121227" y="4607247"/>
                </a:lnTo>
                <a:lnTo>
                  <a:pt x="1103767" y="4608516"/>
                </a:lnTo>
                <a:lnTo>
                  <a:pt x="1086943" y="4609785"/>
                </a:lnTo>
                <a:lnTo>
                  <a:pt x="1069800" y="4611055"/>
                </a:lnTo>
                <a:lnTo>
                  <a:pt x="1052341" y="4611689"/>
                </a:lnTo>
                <a:lnTo>
                  <a:pt x="1034881" y="4612641"/>
                </a:lnTo>
                <a:lnTo>
                  <a:pt x="1017104" y="4612958"/>
                </a:lnTo>
                <a:lnTo>
                  <a:pt x="999644" y="4613276"/>
                </a:lnTo>
                <a:lnTo>
                  <a:pt x="981867" y="4613276"/>
                </a:lnTo>
                <a:lnTo>
                  <a:pt x="963773" y="4613276"/>
                </a:lnTo>
                <a:lnTo>
                  <a:pt x="945678" y="4612958"/>
                </a:lnTo>
                <a:lnTo>
                  <a:pt x="928219" y="4612641"/>
                </a:lnTo>
                <a:lnTo>
                  <a:pt x="910441" y="4611689"/>
                </a:lnTo>
                <a:lnTo>
                  <a:pt x="892982" y="4611055"/>
                </a:lnTo>
                <a:lnTo>
                  <a:pt x="875522" y="4609785"/>
                </a:lnTo>
                <a:lnTo>
                  <a:pt x="858380" y="4608516"/>
                </a:lnTo>
                <a:lnTo>
                  <a:pt x="841238" y="4607247"/>
                </a:lnTo>
                <a:lnTo>
                  <a:pt x="824096" y="4605660"/>
                </a:lnTo>
                <a:lnTo>
                  <a:pt x="807271" y="4603439"/>
                </a:lnTo>
                <a:lnTo>
                  <a:pt x="790446" y="4601218"/>
                </a:lnTo>
                <a:lnTo>
                  <a:pt x="773939" y="4599314"/>
                </a:lnTo>
                <a:lnTo>
                  <a:pt x="757432" y="4596458"/>
                </a:lnTo>
                <a:lnTo>
                  <a:pt x="741242" y="4593920"/>
                </a:lnTo>
                <a:lnTo>
                  <a:pt x="725052" y="4591064"/>
                </a:lnTo>
                <a:lnTo>
                  <a:pt x="708862" y="4587891"/>
                </a:lnTo>
                <a:lnTo>
                  <a:pt x="692990" y="4584718"/>
                </a:lnTo>
                <a:lnTo>
                  <a:pt x="677117" y="4581228"/>
                </a:lnTo>
                <a:lnTo>
                  <a:pt x="661562" y="4577737"/>
                </a:lnTo>
                <a:lnTo>
                  <a:pt x="645690" y="4573930"/>
                </a:lnTo>
                <a:lnTo>
                  <a:pt x="630452" y="4569487"/>
                </a:lnTo>
                <a:lnTo>
                  <a:pt x="615215" y="4565680"/>
                </a:lnTo>
                <a:lnTo>
                  <a:pt x="599977" y="4560920"/>
                </a:lnTo>
                <a:lnTo>
                  <a:pt x="585057" y="4556160"/>
                </a:lnTo>
                <a:lnTo>
                  <a:pt x="570137" y="4551401"/>
                </a:lnTo>
                <a:lnTo>
                  <a:pt x="555217" y="4546324"/>
                </a:lnTo>
                <a:lnTo>
                  <a:pt x="540615" y="4540930"/>
                </a:lnTo>
                <a:lnTo>
                  <a:pt x="526329" y="4535853"/>
                </a:lnTo>
                <a:lnTo>
                  <a:pt x="511727" y="4529824"/>
                </a:lnTo>
                <a:lnTo>
                  <a:pt x="497442" y="4524112"/>
                </a:lnTo>
                <a:lnTo>
                  <a:pt x="483474" y="4518083"/>
                </a:lnTo>
                <a:lnTo>
                  <a:pt x="469824" y="4512055"/>
                </a:lnTo>
                <a:lnTo>
                  <a:pt x="455538" y="4505391"/>
                </a:lnTo>
                <a:lnTo>
                  <a:pt x="442206" y="4499045"/>
                </a:lnTo>
                <a:lnTo>
                  <a:pt x="428873" y="4492064"/>
                </a:lnTo>
                <a:lnTo>
                  <a:pt x="415540" y="4485401"/>
                </a:lnTo>
                <a:lnTo>
                  <a:pt x="402525" y="4478103"/>
                </a:lnTo>
                <a:lnTo>
                  <a:pt x="389827" y="4471122"/>
                </a:lnTo>
                <a:lnTo>
                  <a:pt x="377129" y="4463824"/>
                </a:lnTo>
                <a:lnTo>
                  <a:pt x="364748" y="4456208"/>
                </a:lnTo>
                <a:lnTo>
                  <a:pt x="352368" y="4448593"/>
                </a:lnTo>
                <a:lnTo>
                  <a:pt x="340305" y="4440660"/>
                </a:lnTo>
                <a:lnTo>
                  <a:pt x="328559" y="4432728"/>
                </a:lnTo>
                <a:lnTo>
                  <a:pt x="316814" y="4424478"/>
                </a:lnTo>
                <a:lnTo>
                  <a:pt x="305386" y="4416228"/>
                </a:lnTo>
                <a:lnTo>
                  <a:pt x="293957" y="4407978"/>
                </a:lnTo>
                <a:lnTo>
                  <a:pt x="283164" y="4399410"/>
                </a:lnTo>
                <a:lnTo>
                  <a:pt x="272054" y="4390843"/>
                </a:lnTo>
                <a:lnTo>
                  <a:pt x="261578" y="4381958"/>
                </a:lnTo>
                <a:lnTo>
                  <a:pt x="251419" y="4372757"/>
                </a:lnTo>
                <a:lnTo>
                  <a:pt x="240626" y="4363872"/>
                </a:lnTo>
                <a:lnTo>
                  <a:pt x="230785" y="4354353"/>
                </a:lnTo>
                <a:lnTo>
                  <a:pt x="220944" y="4345151"/>
                </a:lnTo>
                <a:lnTo>
                  <a:pt x="211421" y="4335632"/>
                </a:lnTo>
                <a:lnTo>
                  <a:pt x="201898" y="4325795"/>
                </a:lnTo>
                <a:lnTo>
                  <a:pt x="192374" y="4315958"/>
                </a:lnTo>
                <a:lnTo>
                  <a:pt x="183486" y="4305805"/>
                </a:lnTo>
                <a:lnTo>
                  <a:pt x="174280" y="4295651"/>
                </a:lnTo>
                <a:lnTo>
                  <a:pt x="165708" y="4285180"/>
                </a:lnTo>
                <a:lnTo>
                  <a:pt x="157137" y="4275026"/>
                </a:lnTo>
                <a:lnTo>
                  <a:pt x="148884" y="4263920"/>
                </a:lnTo>
                <a:lnTo>
                  <a:pt x="140630" y="4253449"/>
                </a:lnTo>
                <a:lnTo>
                  <a:pt x="133011" y="4242343"/>
                </a:lnTo>
                <a:lnTo>
                  <a:pt x="125075" y="4231237"/>
                </a:lnTo>
                <a:lnTo>
                  <a:pt x="117456" y="4220132"/>
                </a:lnTo>
                <a:lnTo>
                  <a:pt x="110473" y="4208708"/>
                </a:lnTo>
                <a:lnTo>
                  <a:pt x="103489" y="4197285"/>
                </a:lnTo>
                <a:lnTo>
                  <a:pt x="96505" y="4185545"/>
                </a:lnTo>
                <a:lnTo>
                  <a:pt x="90156" y="4174439"/>
                </a:lnTo>
                <a:lnTo>
                  <a:pt x="83807" y="4162699"/>
                </a:lnTo>
                <a:lnTo>
                  <a:pt x="77458" y="4150641"/>
                </a:lnTo>
                <a:lnTo>
                  <a:pt x="71744" y="4138583"/>
                </a:lnTo>
                <a:lnTo>
                  <a:pt x="66347" y="4126843"/>
                </a:lnTo>
                <a:lnTo>
                  <a:pt x="60633" y="4114785"/>
                </a:lnTo>
                <a:lnTo>
                  <a:pt x="55554" y="4102728"/>
                </a:lnTo>
                <a:lnTo>
                  <a:pt x="50792" y="4090353"/>
                </a:lnTo>
                <a:lnTo>
                  <a:pt x="46348" y="4077978"/>
                </a:lnTo>
                <a:lnTo>
                  <a:pt x="41904" y="4065920"/>
                </a:lnTo>
                <a:lnTo>
                  <a:pt x="37460" y="4053228"/>
                </a:lnTo>
                <a:lnTo>
                  <a:pt x="33650" y="4040218"/>
                </a:lnTo>
                <a:lnTo>
                  <a:pt x="30158" y="4027843"/>
                </a:lnTo>
                <a:lnTo>
                  <a:pt x="26666" y="4014833"/>
                </a:lnTo>
                <a:lnTo>
                  <a:pt x="23492" y="4001824"/>
                </a:lnTo>
                <a:lnTo>
                  <a:pt x="20317" y="3989132"/>
                </a:lnTo>
                <a:lnTo>
                  <a:pt x="17460" y="3976122"/>
                </a:lnTo>
                <a:lnTo>
                  <a:pt x="15238" y="3962795"/>
                </a:lnTo>
                <a:lnTo>
                  <a:pt x="13016" y="3949468"/>
                </a:lnTo>
                <a:lnTo>
                  <a:pt x="10794" y="3936141"/>
                </a:lnTo>
                <a:lnTo>
                  <a:pt x="8889" y="3922814"/>
                </a:lnTo>
                <a:lnTo>
                  <a:pt x="7302" y="3909487"/>
                </a:lnTo>
                <a:lnTo>
                  <a:pt x="6350" y="3895843"/>
                </a:lnTo>
                <a:lnTo>
                  <a:pt x="5080" y="3882199"/>
                </a:lnTo>
                <a:lnTo>
                  <a:pt x="4127" y="3867920"/>
                </a:lnTo>
                <a:lnTo>
                  <a:pt x="3810" y="3854276"/>
                </a:lnTo>
                <a:lnTo>
                  <a:pt x="3493" y="3840314"/>
                </a:lnTo>
                <a:lnTo>
                  <a:pt x="3175" y="3826035"/>
                </a:lnTo>
                <a:lnTo>
                  <a:pt x="3493" y="3812074"/>
                </a:lnTo>
                <a:lnTo>
                  <a:pt x="3810" y="3798430"/>
                </a:lnTo>
                <a:lnTo>
                  <a:pt x="4127" y="3784151"/>
                </a:lnTo>
                <a:lnTo>
                  <a:pt x="5080" y="3770507"/>
                </a:lnTo>
                <a:lnTo>
                  <a:pt x="6350" y="3756862"/>
                </a:lnTo>
                <a:lnTo>
                  <a:pt x="7302" y="3743218"/>
                </a:lnTo>
                <a:lnTo>
                  <a:pt x="8889" y="3729891"/>
                </a:lnTo>
                <a:lnTo>
                  <a:pt x="10794" y="3716564"/>
                </a:lnTo>
                <a:lnTo>
                  <a:pt x="13016" y="3703237"/>
                </a:lnTo>
                <a:lnTo>
                  <a:pt x="15238" y="3689910"/>
                </a:lnTo>
                <a:lnTo>
                  <a:pt x="17460" y="3676583"/>
                </a:lnTo>
                <a:lnTo>
                  <a:pt x="20317" y="3663574"/>
                </a:lnTo>
                <a:lnTo>
                  <a:pt x="23492" y="3650564"/>
                </a:lnTo>
                <a:lnTo>
                  <a:pt x="26666" y="3637555"/>
                </a:lnTo>
                <a:lnTo>
                  <a:pt x="30158" y="3625180"/>
                </a:lnTo>
                <a:lnTo>
                  <a:pt x="33650" y="3612170"/>
                </a:lnTo>
                <a:lnTo>
                  <a:pt x="37460" y="3599795"/>
                </a:lnTo>
                <a:lnTo>
                  <a:pt x="41904" y="3587103"/>
                </a:lnTo>
                <a:lnTo>
                  <a:pt x="46348" y="3575045"/>
                </a:lnTo>
                <a:lnTo>
                  <a:pt x="50792" y="3562353"/>
                </a:lnTo>
                <a:lnTo>
                  <a:pt x="55554" y="3550295"/>
                </a:lnTo>
                <a:lnTo>
                  <a:pt x="60633" y="3538237"/>
                </a:lnTo>
                <a:lnTo>
                  <a:pt x="66347" y="3526497"/>
                </a:lnTo>
                <a:lnTo>
                  <a:pt x="71744" y="3514439"/>
                </a:lnTo>
                <a:lnTo>
                  <a:pt x="77458" y="3502699"/>
                </a:lnTo>
                <a:lnTo>
                  <a:pt x="83807" y="3490959"/>
                </a:lnTo>
                <a:lnTo>
                  <a:pt x="90156" y="3479218"/>
                </a:lnTo>
                <a:lnTo>
                  <a:pt x="96505" y="3467795"/>
                </a:lnTo>
                <a:lnTo>
                  <a:pt x="103489" y="3456372"/>
                </a:lnTo>
                <a:lnTo>
                  <a:pt x="110473" y="3444949"/>
                </a:lnTo>
                <a:lnTo>
                  <a:pt x="117456" y="3433526"/>
                </a:lnTo>
                <a:lnTo>
                  <a:pt x="125075" y="3422737"/>
                </a:lnTo>
                <a:lnTo>
                  <a:pt x="133011" y="3411314"/>
                </a:lnTo>
                <a:lnTo>
                  <a:pt x="140630" y="3400843"/>
                </a:lnTo>
                <a:lnTo>
                  <a:pt x="148884" y="3389737"/>
                </a:lnTo>
                <a:lnTo>
                  <a:pt x="157137" y="3379266"/>
                </a:lnTo>
                <a:lnTo>
                  <a:pt x="165708" y="3369112"/>
                </a:lnTo>
                <a:lnTo>
                  <a:pt x="174280" y="3358324"/>
                </a:lnTo>
                <a:lnTo>
                  <a:pt x="183486" y="3348170"/>
                </a:lnTo>
                <a:lnTo>
                  <a:pt x="192374" y="3338334"/>
                </a:lnTo>
                <a:lnTo>
                  <a:pt x="201580" y="3328814"/>
                </a:lnTo>
                <a:lnTo>
                  <a:pt x="211421" y="3318978"/>
                </a:lnTo>
                <a:lnTo>
                  <a:pt x="220627" y="3309459"/>
                </a:lnTo>
                <a:lnTo>
                  <a:pt x="230468" y="3299939"/>
                </a:lnTo>
                <a:lnTo>
                  <a:pt x="240626" y="3290737"/>
                </a:lnTo>
                <a:lnTo>
                  <a:pt x="250785" y="3281535"/>
                </a:lnTo>
                <a:lnTo>
                  <a:pt x="261578" y="3272651"/>
                </a:lnTo>
                <a:lnTo>
                  <a:pt x="272054" y="3263766"/>
                </a:lnTo>
                <a:lnTo>
                  <a:pt x="282529" y="3254882"/>
                </a:lnTo>
                <a:lnTo>
                  <a:pt x="293640" y="3246949"/>
                </a:lnTo>
                <a:lnTo>
                  <a:pt x="305068" y="3238064"/>
                </a:lnTo>
                <a:lnTo>
                  <a:pt x="316496" y="3229814"/>
                </a:lnTo>
                <a:lnTo>
                  <a:pt x="328242" y="3222199"/>
                </a:lnTo>
                <a:lnTo>
                  <a:pt x="339987" y="3214266"/>
                </a:lnTo>
                <a:lnTo>
                  <a:pt x="351733" y="3206334"/>
                </a:lnTo>
                <a:lnTo>
                  <a:pt x="363796" y="3198718"/>
                </a:lnTo>
                <a:lnTo>
                  <a:pt x="376494" y="3191103"/>
                </a:lnTo>
                <a:lnTo>
                  <a:pt x="388874" y="3184122"/>
                </a:lnTo>
                <a:lnTo>
                  <a:pt x="401572" y="3176824"/>
                </a:lnTo>
                <a:lnTo>
                  <a:pt x="414588" y="3169526"/>
                </a:lnTo>
                <a:lnTo>
                  <a:pt x="427921" y="3162862"/>
                </a:lnTo>
                <a:lnTo>
                  <a:pt x="441253" y="3156199"/>
                </a:lnTo>
                <a:lnTo>
                  <a:pt x="454586" y="3149535"/>
                </a:lnTo>
                <a:lnTo>
                  <a:pt x="468236" y="3142872"/>
                </a:lnTo>
                <a:lnTo>
                  <a:pt x="482204" y="3136843"/>
                </a:lnTo>
                <a:lnTo>
                  <a:pt x="496489" y="3130814"/>
                </a:lnTo>
                <a:lnTo>
                  <a:pt x="510457" y="3125103"/>
                </a:lnTo>
                <a:lnTo>
                  <a:pt x="524742" y="3119391"/>
                </a:lnTo>
                <a:lnTo>
                  <a:pt x="539027" y="3113997"/>
                </a:lnTo>
                <a:lnTo>
                  <a:pt x="553630" y="3108603"/>
                </a:lnTo>
                <a:lnTo>
                  <a:pt x="568233" y="3103526"/>
                </a:lnTo>
                <a:lnTo>
                  <a:pt x="583153" y="3098766"/>
                </a:lnTo>
                <a:lnTo>
                  <a:pt x="598073" y="3094007"/>
                </a:lnTo>
                <a:lnTo>
                  <a:pt x="613310" y="3089882"/>
                </a:lnTo>
                <a:lnTo>
                  <a:pt x="628548" y="3085439"/>
                </a:lnTo>
                <a:lnTo>
                  <a:pt x="643785" y="3080997"/>
                </a:lnTo>
                <a:lnTo>
                  <a:pt x="659023" y="3077507"/>
                </a:lnTo>
                <a:lnTo>
                  <a:pt x="674895" y="3073699"/>
                </a:lnTo>
                <a:lnTo>
                  <a:pt x="690450" y="3070209"/>
                </a:lnTo>
                <a:lnTo>
                  <a:pt x="706640" y="3067035"/>
                </a:lnTo>
                <a:lnTo>
                  <a:pt x="722512" y="3063862"/>
                </a:lnTo>
                <a:lnTo>
                  <a:pt x="738702" y="3061007"/>
                </a:lnTo>
                <a:lnTo>
                  <a:pt x="755209" y="3058468"/>
                </a:lnTo>
                <a:lnTo>
                  <a:pt x="771717" y="3055930"/>
                </a:lnTo>
                <a:lnTo>
                  <a:pt x="788224" y="3053709"/>
                </a:lnTo>
                <a:lnTo>
                  <a:pt x="804731" y="3051487"/>
                </a:lnTo>
                <a:lnTo>
                  <a:pt x="821556" y="3049901"/>
                </a:lnTo>
                <a:lnTo>
                  <a:pt x="838698" y="3047680"/>
                </a:lnTo>
                <a:lnTo>
                  <a:pt x="855523" y="3046728"/>
                </a:lnTo>
                <a:lnTo>
                  <a:pt x="872983" y="3045141"/>
                </a:lnTo>
                <a:lnTo>
                  <a:pt x="890125" y="3043872"/>
                </a:lnTo>
                <a:lnTo>
                  <a:pt x="907902" y="3043237"/>
                </a:lnTo>
                <a:lnTo>
                  <a:pt x="925361" y="3042285"/>
                </a:lnTo>
                <a:lnTo>
                  <a:pt x="943139" y="3041968"/>
                </a:lnTo>
                <a:close/>
                <a:moveTo>
                  <a:pt x="1621521" y="1722438"/>
                </a:moveTo>
                <a:lnTo>
                  <a:pt x="1868177" y="1722438"/>
                </a:lnTo>
                <a:lnTo>
                  <a:pt x="1872622" y="1722755"/>
                </a:lnTo>
                <a:lnTo>
                  <a:pt x="1876749" y="1723390"/>
                </a:lnTo>
                <a:lnTo>
                  <a:pt x="1880875" y="1724342"/>
                </a:lnTo>
                <a:lnTo>
                  <a:pt x="1884685" y="1725928"/>
                </a:lnTo>
                <a:lnTo>
                  <a:pt x="1888177" y="1727515"/>
                </a:lnTo>
                <a:lnTo>
                  <a:pt x="1891669" y="1730053"/>
                </a:lnTo>
                <a:lnTo>
                  <a:pt x="1895160" y="1732275"/>
                </a:lnTo>
                <a:lnTo>
                  <a:pt x="1898335" y="1735448"/>
                </a:lnTo>
                <a:lnTo>
                  <a:pt x="1901509" y="1738621"/>
                </a:lnTo>
                <a:lnTo>
                  <a:pt x="1904366" y="1742429"/>
                </a:lnTo>
                <a:lnTo>
                  <a:pt x="1906271" y="1746871"/>
                </a:lnTo>
                <a:lnTo>
                  <a:pt x="1908176" y="1750996"/>
                </a:lnTo>
                <a:lnTo>
                  <a:pt x="1909446" y="1756073"/>
                </a:lnTo>
                <a:lnTo>
                  <a:pt x="1910715" y="1761785"/>
                </a:lnTo>
                <a:lnTo>
                  <a:pt x="1911033" y="1767180"/>
                </a:lnTo>
                <a:lnTo>
                  <a:pt x="1911350" y="1773526"/>
                </a:lnTo>
                <a:lnTo>
                  <a:pt x="1911350" y="2776567"/>
                </a:lnTo>
                <a:lnTo>
                  <a:pt x="1911033" y="2782279"/>
                </a:lnTo>
                <a:lnTo>
                  <a:pt x="1910715" y="2787990"/>
                </a:lnTo>
                <a:lnTo>
                  <a:pt x="1909763" y="2793067"/>
                </a:lnTo>
                <a:lnTo>
                  <a:pt x="1908493" y="2797510"/>
                </a:lnTo>
                <a:lnTo>
                  <a:pt x="1906906" y="2801952"/>
                </a:lnTo>
                <a:lnTo>
                  <a:pt x="1905001" y="2805760"/>
                </a:lnTo>
                <a:lnTo>
                  <a:pt x="1903097" y="2809251"/>
                </a:lnTo>
                <a:lnTo>
                  <a:pt x="1900240" y="2812424"/>
                </a:lnTo>
                <a:lnTo>
                  <a:pt x="1897700" y="2815280"/>
                </a:lnTo>
                <a:lnTo>
                  <a:pt x="1894526" y="2818136"/>
                </a:lnTo>
                <a:lnTo>
                  <a:pt x="1891034" y="2820039"/>
                </a:lnTo>
                <a:lnTo>
                  <a:pt x="1886907" y="2821626"/>
                </a:lnTo>
                <a:lnTo>
                  <a:pt x="1882780" y="2823213"/>
                </a:lnTo>
                <a:lnTo>
                  <a:pt x="1878336" y="2823847"/>
                </a:lnTo>
                <a:lnTo>
                  <a:pt x="1873257" y="2824799"/>
                </a:lnTo>
                <a:lnTo>
                  <a:pt x="1868177" y="2824799"/>
                </a:lnTo>
                <a:lnTo>
                  <a:pt x="1621521" y="2824799"/>
                </a:lnTo>
                <a:lnTo>
                  <a:pt x="1616760" y="2824799"/>
                </a:lnTo>
                <a:lnTo>
                  <a:pt x="1612633" y="2823847"/>
                </a:lnTo>
                <a:lnTo>
                  <a:pt x="1608506" y="2823213"/>
                </a:lnTo>
                <a:lnTo>
                  <a:pt x="1604697" y="2821943"/>
                </a:lnTo>
                <a:lnTo>
                  <a:pt x="1601522" y="2820357"/>
                </a:lnTo>
                <a:lnTo>
                  <a:pt x="1598348" y="2818770"/>
                </a:lnTo>
                <a:lnTo>
                  <a:pt x="1595808" y="2816549"/>
                </a:lnTo>
                <a:lnTo>
                  <a:pt x="1592951" y="2814010"/>
                </a:lnTo>
                <a:lnTo>
                  <a:pt x="1590729" y="2810837"/>
                </a:lnTo>
                <a:lnTo>
                  <a:pt x="1588507" y="2807981"/>
                </a:lnTo>
                <a:lnTo>
                  <a:pt x="1586920" y="2804174"/>
                </a:lnTo>
                <a:lnTo>
                  <a:pt x="1585967" y="2800366"/>
                </a:lnTo>
                <a:lnTo>
                  <a:pt x="1584698" y="2795923"/>
                </a:lnTo>
                <a:lnTo>
                  <a:pt x="1584063" y="2791798"/>
                </a:lnTo>
                <a:lnTo>
                  <a:pt x="1583428" y="2786721"/>
                </a:lnTo>
                <a:lnTo>
                  <a:pt x="1583428" y="2781644"/>
                </a:lnTo>
                <a:lnTo>
                  <a:pt x="1583428" y="2517636"/>
                </a:lnTo>
                <a:lnTo>
                  <a:pt x="1583110" y="2510972"/>
                </a:lnTo>
                <a:lnTo>
                  <a:pt x="1582476" y="2504943"/>
                </a:lnTo>
                <a:lnTo>
                  <a:pt x="1581523" y="2502722"/>
                </a:lnTo>
                <a:lnTo>
                  <a:pt x="1580888" y="2500501"/>
                </a:lnTo>
                <a:lnTo>
                  <a:pt x="1579936" y="2498279"/>
                </a:lnTo>
                <a:lnTo>
                  <a:pt x="1578666" y="2496375"/>
                </a:lnTo>
                <a:lnTo>
                  <a:pt x="1577714" y="2494789"/>
                </a:lnTo>
                <a:lnTo>
                  <a:pt x="1576444" y="2493202"/>
                </a:lnTo>
                <a:lnTo>
                  <a:pt x="1574857" y="2492250"/>
                </a:lnTo>
                <a:lnTo>
                  <a:pt x="1573270" y="2491298"/>
                </a:lnTo>
                <a:lnTo>
                  <a:pt x="1571682" y="2490664"/>
                </a:lnTo>
                <a:lnTo>
                  <a:pt x="1569778" y="2489712"/>
                </a:lnTo>
                <a:lnTo>
                  <a:pt x="1567873" y="2489712"/>
                </a:lnTo>
                <a:lnTo>
                  <a:pt x="1565333" y="2489394"/>
                </a:lnTo>
                <a:lnTo>
                  <a:pt x="498078" y="2489394"/>
                </a:lnTo>
                <a:lnTo>
                  <a:pt x="493316" y="2489712"/>
                </a:lnTo>
                <a:lnTo>
                  <a:pt x="488872" y="2490029"/>
                </a:lnTo>
                <a:lnTo>
                  <a:pt x="484745" y="2490664"/>
                </a:lnTo>
                <a:lnTo>
                  <a:pt x="481253" y="2491298"/>
                </a:lnTo>
                <a:lnTo>
                  <a:pt x="478079" y="2492568"/>
                </a:lnTo>
                <a:lnTo>
                  <a:pt x="475539" y="2493837"/>
                </a:lnTo>
                <a:lnTo>
                  <a:pt x="473317" y="2495106"/>
                </a:lnTo>
                <a:lnTo>
                  <a:pt x="471413" y="2497327"/>
                </a:lnTo>
                <a:lnTo>
                  <a:pt x="470143" y="2499231"/>
                </a:lnTo>
                <a:lnTo>
                  <a:pt x="468873" y="2501770"/>
                </a:lnTo>
                <a:lnTo>
                  <a:pt x="468238" y="2504626"/>
                </a:lnTo>
                <a:lnTo>
                  <a:pt x="467921" y="2507799"/>
                </a:lnTo>
                <a:lnTo>
                  <a:pt x="467921" y="2511607"/>
                </a:lnTo>
                <a:lnTo>
                  <a:pt x="468238" y="2515732"/>
                </a:lnTo>
                <a:lnTo>
                  <a:pt x="468873" y="2520174"/>
                </a:lnTo>
                <a:lnTo>
                  <a:pt x="470143" y="2524934"/>
                </a:lnTo>
                <a:lnTo>
                  <a:pt x="543790" y="2771490"/>
                </a:lnTo>
                <a:lnTo>
                  <a:pt x="546330" y="2788942"/>
                </a:lnTo>
                <a:lnTo>
                  <a:pt x="546330" y="2793702"/>
                </a:lnTo>
                <a:lnTo>
                  <a:pt x="545378" y="2798145"/>
                </a:lnTo>
                <a:lnTo>
                  <a:pt x="544743" y="2801952"/>
                </a:lnTo>
                <a:lnTo>
                  <a:pt x="543155" y="2805760"/>
                </a:lnTo>
                <a:lnTo>
                  <a:pt x="541568" y="2809251"/>
                </a:lnTo>
                <a:lnTo>
                  <a:pt x="539346" y="2812424"/>
                </a:lnTo>
                <a:lnTo>
                  <a:pt x="536807" y="2815280"/>
                </a:lnTo>
                <a:lnTo>
                  <a:pt x="533632" y="2817501"/>
                </a:lnTo>
                <a:lnTo>
                  <a:pt x="530140" y="2820039"/>
                </a:lnTo>
                <a:lnTo>
                  <a:pt x="526648" y="2821943"/>
                </a:lnTo>
                <a:lnTo>
                  <a:pt x="522204" y="2823530"/>
                </a:lnTo>
                <a:lnTo>
                  <a:pt x="518077" y="2824799"/>
                </a:lnTo>
                <a:lnTo>
                  <a:pt x="512998" y="2825751"/>
                </a:lnTo>
                <a:lnTo>
                  <a:pt x="507601" y="2826703"/>
                </a:lnTo>
                <a:lnTo>
                  <a:pt x="501887" y="2827020"/>
                </a:lnTo>
                <a:lnTo>
                  <a:pt x="495538" y="2827338"/>
                </a:lnTo>
                <a:lnTo>
                  <a:pt x="327927" y="2827338"/>
                </a:lnTo>
                <a:lnTo>
                  <a:pt x="321578" y="2827020"/>
                </a:lnTo>
                <a:lnTo>
                  <a:pt x="316181" y="2826703"/>
                </a:lnTo>
                <a:lnTo>
                  <a:pt x="310467" y="2826386"/>
                </a:lnTo>
                <a:lnTo>
                  <a:pt x="306023" y="2825434"/>
                </a:lnTo>
                <a:lnTo>
                  <a:pt x="301579" y="2824165"/>
                </a:lnTo>
                <a:lnTo>
                  <a:pt x="297769" y="2823213"/>
                </a:lnTo>
                <a:lnTo>
                  <a:pt x="294277" y="2821626"/>
                </a:lnTo>
                <a:lnTo>
                  <a:pt x="291103" y="2819722"/>
                </a:lnTo>
                <a:lnTo>
                  <a:pt x="288246" y="2817501"/>
                </a:lnTo>
                <a:lnTo>
                  <a:pt x="285071" y="2814962"/>
                </a:lnTo>
                <a:lnTo>
                  <a:pt x="282214" y="2811789"/>
                </a:lnTo>
                <a:lnTo>
                  <a:pt x="279357" y="2808299"/>
                </a:lnTo>
                <a:lnTo>
                  <a:pt x="276183" y="2804174"/>
                </a:lnTo>
                <a:lnTo>
                  <a:pt x="273326" y="2799731"/>
                </a:lnTo>
                <a:lnTo>
                  <a:pt x="270151" y="2794654"/>
                </a:lnTo>
                <a:lnTo>
                  <a:pt x="266977" y="2788942"/>
                </a:lnTo>
                <a:lnTo>
                  <a:pt x="56192" y="2365323"/>
                </a:lnTo>
                <a:lnTo>
                  <a:pt x="47939" y="2347871"/>
                </a:lnTo>
                <a:lnTo>
                  <a:pt x="41272" y="2332957"/>
                </a:lnTo>
                <a:lnTo>
                  <a:pt x="35558" y="2319630"/>
                </a:lnTo>
                <a:lnTo>
                  <a:pt x="31749" y="2307889"/>
                </a:lnTo>
                <a:lnTo>
                  <a:pt x="30162" y="2302494"/>
                </a:lnTo>
                <a:lnTo>
                  <a:pt x="28892" y="2296783"/>
                </a:lnTo>
                <a:lnTo>
                  <a:pt x="27940" y="2290754"/>
                </a:lnTo>
                <a:lnTo>
                  <a:pt x="26987" y="2285042"/>
                </a:lnTo>
                <a:lnTo>
                  <a:pt x="26352" y="2278696"/>
                </a:lnTo>
                <a:lnTo>
                  <a:pt x="26035" y="2272032"/>
                </a:lnTo>
                <a:lnTo>
                  <a:pt x="25400" y="2265368"/>
                </a:lnTo>
                <a:lnTo>
                  <a:pt x="25400" y="2258387"/>
                </a:lnTo>
                <a:lnTo>
                  <a:pt x="25400" y="2083228"/>
                </a:lnTo>
                <a:lnTo>
                  <a:pt x="25400" y="2078785"/>
                </a:lnTo>
                <a:lnTo>
                  <a:pt x="26352" y="2074978"/>
                </a:lnTo>
                <a:lnTo>
                  <a:pt x="26987" y="2071170"/>
                </a:lnTo>
                <a:lnTo>
                  <a:pt x="28575" y="2067679"/>
                </a:lnTo>
                <a:lnTo>
                  <a:pt x="30162" y="2063872"/>
                </a:lnTo>
                <a:lnTo>
                  <a:pt x="32701" y="2061016"/>
                </a:lnTo>
                <a:lnTo>
                  <a:pt x="35241" y="2058160"/>
                </a:lnTo>
                <a:lnTo>
                  <a:pt x="38098" y="2055304"/>
                </a:lnTo>
                <a:lnTo>
                  <a:pt x="41590" y="2053083"/>
                </a:lnTo>
                <a:lnTo>
                  <a:pt x="45082" y="2050544"/>
                </a:lnTo>
                <a:lnTo>
                  <a:pt x="48574" y="2049275"/>
                </a:lnTo>
                <a:lnTo>
                  <a:pt x="52701" y="2047688"/>
                </a:lnTo>
                <a:lnTo>
                  <a:pt x="56827" y="2046419"/>
                </a:lnTo>
                <a:lnTo>
                  <a:pt x="61589" y="2045467"/>
                </a:lnTo>
                <a:lnTo>
                  <a:pt x="66351" y="2045150"/>
                </a:lnTo>
                <a:lnTo>
                  <a:pt x="71112" y="2045150"/>
                </a:lnTo>
                <a:lnTo>
                  <a:pt x="1558032" y="2045150"/>
                </a:lnTo>
                <a:lnTo>
                  <a:pt x="1561207" y="2045150"/>
                </a:lnTo>
                <a:lnTo>
                  <a:pt x="1564064" y="2044832"/>
                </a:lnTo>
                <a:lnTo>
                  <a:pt x="1566603" y="2044515"/>
                </a:lnTo>
                <a:lnTo>
                  <a:pt x="1569143" y="2043563"/>
                </a:lnTo>
                <a:lnTo>
                  <a:pt x="1571365" y="2042929"/>
                </a:lnTo>
                <a:lnTo>
                  <a:pt x="1573270" y="2041977"/>
                </a:lnTo>
                <a:lnTo>
                  <a:pt x="1575174" y="2041025"/>
                </a:lnTo>
                <a:lnTo>
                  <a:pt x="1577396" y="2039438"/>
                </a:lnTo>
                <a:lnTo>
                  <a:pt x="1578349" y="2037852"/>
                </a:lnTo>
                <a:lnTo>
                  <a:pt x="1579936" y="2036265"/>
                </a:lnTo>
                <a:lnTo>
                  <a:pt x="1580888" y="2034361"/>
                </a:lnTo>
                <a:lnTo>
                  <a:pt x="1581841" y="2032140"/>
                </a:lnTo>
                <a:lnTo>
                  <a:pt x="1582793" y="2029919"/>
                </a:lnTo>
                <a:lnTo>
                  <a:pt x="1583110" y="2027697"/>
                </a:lnTo>
                <a:lnTo>
                  <a:pt x="1583428" y="2025159"/>
                </a:lnTo>
                <a:lnTo>
                  <a:pt x="1583428" y="2021986"/>
                </a:lnTo>
                <a:lnTo>
                  <a:pt x="1583428" y="1768132"/>
                </a:lnTo>
                <a:lnTo>
                  <a:pt x="1583428" y="1762737"/>
                </a:lnTo>
                <a:lnTo>
                  <a:pt x="1584063" y="1757660"/>
                </a:lnTo>
                <a:lnTo>
                  <a:pt x="1584698" y="1752583"/>
                </a:lnTo>
                <a:lnTo>
                  <a:pt x="1585967" y="1748458"/>
                </a:lnTo>
                <a:lnTo>
                  <a:pt x="1586920" y="1744333"/>
                </a:lnTo>
                <a:lnTo>
                  <a:pt x="1588507" y="1740525"/>
                </a:lnTo>
                <a:lnTo>
                  <a:pt x="1590729" y="1737034"/>
                </a:lnTo>
                <a:lnTo>
                  <a:pt x="1592951" y="1734179"/>
                </a:lnTo>
                <a:lnTo>
                  <a:pt x="1595808" y="1731323"/>
                </a:lnTo>
                <a:lnTo>
                  <a:pt x="1598348" y="1729101"/>
                </a:lnTo>
                <a:lnTo>
                  <a:pt x="1601522" y="1727198"/>
                </a:lnTo>
                <a:lnTo>
                  <a:pt x="1604697" y="1725611"/>
                </a:lnTo>
                <a:lnTo>
                  <a:pt x="1608506" y="1724342"/>
                </a:lnTo>
                <a:lnTo>
                  <a:pt x="1612633" y="1723390"/>
                </a:lnTo>
                <a:lnTo>
                  <a:pt x="1616760" y="1722755"/>
                </a:lnTo>
                <a:close/>
                <a:moveTo>
                  <a:pt x="536885" y="457200"/>
                </a:moveTo>
                <a:lnTo>
                  <a:pt x="523851" y="457518"/>
                </a:lnTo>
                <a:lnTo>
                  <a:pt x="510817" y="458154"/>
                </a:lnTo>
                <a:lnTo>
                  <a:pt x="498737" y="460062"/>
                </a:lnTo>
                <a:lnTo>
                  <a:pt x="486656" y="462606"/>
                </a:lnTo>
                <a:lnTo>
                  <a:pt x="474894" y="465150"/>
                </a:lnTo>
                <a:lnTo>
                  <a:pt x="463450" y="468966"/>
                </a:lnTo>
                <a:lnTo>
                  <a:pt x="452005" y="473418"/>
                </a:lnTo>
                <a:lnTo>
                  <a:pt x="441196" y="478188"/>
                </a:lnTo>
                <a:lnTo>
                  <a:pt x="430070" y="484230"/>
                </a:lnTo>
                <a:lnTo>
                  <a:pt x="419897" y="490272"/>
                </a:lnTo>
                <a:lnTo>
                  <a:pt x="409724" y="497586"/>
                </a:lnTo>
                <a:lnTo>
                  <a:pt x="399551" y="504900"/>
                </a:lnTo>
                <a:lnTo>
                  <a:pt x="389696" y="513168"/>
                </a:lnTo>
                <a:lnTo>
                  <a:pt x="380159" y="522072"/>
                </a:lnTo>
                <a:lnTo>
                  <a:pt x="371258" y="531930"/>
                </a:lnTo>
                <a:lnTo>
                  <a:pt x="362357" y="542106"/>
                </a:lnTo>
                <a:lnTo>
                  <a:pt x="353773" y="553236"/>
                </a:lnTo>
                <a:lnTo>
                  <a:pt x="346144" y="564683"/>
                </a:lnTo>
                <a:lnTo>
                  <a:pt x="338514" y="576449"/>
                </a:lnTo>
                <a:lnTo>
                  <a:pt x="331838" y="588533"/>
                </a:lnTo>
                <a:lnTo>
                  <a:pt x="325480" y="601571"/>
                </a:lnTo>
                <a:lnTo>
                  <a:pt x="319758" y="614291"/>
                </a:lnTo>
                <a:lnTo>
                  <a:pt x="314671" y="628283"/>
                </a:lnTo>
                <a:lnTo>
                  <a:pt x="309903" y="642275"/>
                </a:lnTo>
                <a:lnTo>
                  <a:pt x="305452" y="657221"/>
                </a:lnTo>
                <a:lnTo>
                  <a:pt x="301955" y="672167"/>
                </a:lnTo>
                <a:lnTo>
                  <a:pt x="299412" y="687749"/>
                </a:lnTo>
                <a:lnTo>
                  <a:pt x="296551" y="703967"/>
                </a:lnTo>
                <a:lnTo>
                  <a:pt x="294961" y="720503"/>
                </a:lnTo>
                <a:lnTo>
                  <a:pt x="293372" y="737357"/>
                </a:lnTo>
                <a:lnTo>
                  <a:pt x="292736" y="754529"/>
                </a:lnTo>
                <a:lnTo>
                  <a:pt x="292100" y="772654"/>
                </a:lnTo>
                <a:lnTo>
                  <a:pt x="292736" y="787918"/>
                </a:lnTo>
                <a:lnTo>
                  <a:pt x="293372" y="803182"/>
                </a:lnTo>
                <a:lnTo>
                  <a:pt x="294643" y="817810"/>
                </a:lnTo>
                <a:lnTo>
                  <a:pt x="296551" y="832438"/>
                </a:lnTo>
                <a:lnTo>
                  <a:pt x="298458" y="846430"/>
                </a:lnTo>
                <a:lnTo>
                  <a:pt x="301637" y="860104"/>
                </a:lnTo>
                <a:lnTo>
                  <a:pt x="304816" y="873778"/>
                </a:lnTo>
                <a:lnTo>
                  <a:pt x="308631" y="887134"/>
                </a:lnTo>
                <a:lnTo>
                  <a:pt x="313082" y="899854"/>
                </a:lnTo>
                <a:lnTo>
                  <a:pt x="317850" y="912256"/>
                </a:lnTo>
                <a:lnTo>
                  <a:pt x="322937" y="924975"/>
                </a:lnTo>
                <a:lnTo>
                  <a:pt x="328659" y="936741"/>
                </a:lnTo>
                <a:lnTo>
                  <a:pt x="335017" y="948507"/>
                </a:lnTo>
                <a:lnTo>
                  <a:pt x="342011" y="959637"/>
                </a:lnTo>
                <a:lnTo>
                  <a:pt x="349640" y="970449"/>
                </a:lnTo>
                <a:lnTo>
                  <a:pt x="357270" y="980943"/>
                </a:lnTo>
                <a:lnTo>
                  <a:pt x="365536" y="991119"/>
                </a:lnTo>
                <a:lnTo>
                  <a:pt x="373801" y="1000977"/>
                </a:lnTo>
                <a:lnTo>
                  <a:pt x="383020" y="1009881"/>
                </a:lnTo>
                <a:lnTo>
                  <a:pt x="392239" y="1017831"/>
                </a:lnTo>
                <a:lnTo>
                  <a:pt x="401776" y="1025463"/>
                </a:lnTo>
                <a:lnTo>
                  <a:pt x="411631" y="1032459"/>
                </a:lnTo>
                <a:lnTo>
                  <a:pt x="421486" y="1038819"/>
                </a:lnTo>
                <a:lnTo>
                  <a:pt x="431977" y="1044225"/>
                </a:lnTo>
                <a:lnTo>
                  <a:pt x="442468" y="1048995"/>
                </a:lnTo>
                <a:lnTo>
                  <a:pt x="453595" y="1053447"/>
                </a:lnTo>
                <a:lnTo>
                  <a:pt x="465039" y="1056945"/>
                </a:lnTo>
                <a:lnTo>
                  <a:pt x="476801" y="1060125"/>
                </a:lnTo>
                <a:lnTo>
                  <a:pt x="488564" y="1062351"/>
                </a:lnTo>
                <a:lnTo>
                  <a:pt x="501280" y="1063941"/>
                </a:lnTo>
                <a:lnTo>
                  <a:pt x="513678" y="1065213"/>
                </a:lnTo>
                <a:lnTo>
                  <a:pt x="526712" y="1065213"/>
                </a:lnTo>
                <a:lnTo>
                  <a:pt x="535931" y="1065213"/>
                </a:lnTo>
                <a:lnTo>
                  <a:pt x="545150" y="1064577"/>
                </a:lnTo>
                <a:lnTo>
                  <a:pt x="554052" y="1063623"/>
                </a:lnTo>
                <a:lnTo>
                  <a:pt x="563271" y="1062351"/>
                </a:lnTo>
                <a:lnTo>
                  <a:pt x="571854" y="1060761"/>
                </a:lnTo>
                <a:lnTo>
                  <a:pt x="580438" y="1058853"/>
                </a:lnTo>
                <a:lnTo>
                  <a:pt x="588703" y="1056945"/>
                </a:lnTo>
                <a:lnTo>
                  <a:pt x="596969" y="1054083"/>
                </a:lnTo>
                <a:lnTo>
                  <a:pt x="604916" y="1050903"/>
                </a:lnTo>
                <a:lnTo>
                  <a:pt x="612546" y="1047723"/>
                </a:lnTo>
                <a:lnTo>
                  <a:pt x="620175" y="1044225"/>
                </a:lnTo>
                <a:lnTo>
                  <a:pt x="627487" y="1040409"/>
                </a:lnTo>
                <a:lnTo>
                  <a:pt x="634799" y="1035639"/>
                </a:lnTo>
                <a:lnTo>
                  <a:pt x="641793" y="1031187"/>
                </a:lnTo>
                <a:lnTo>
                  <a:pt x="648469" y="1026099"/>
                </a:lnTo>
                <a:lnTo>
                  <a:pt x="655145" y="1020693"/>
                </a:lnTo>
                <a:lnTo>
                  <a:pt x="661503" y="1014969"/>
                </a:lnTo>
                <a:lnTo>
                  <a:pt x="667543" y="1008927"/>
                </a:lnTo>
                <a:lnTo>
                  <a:pt x="673583" y="1002567"/>
                </a:lnTo>
                <a:lnTo>
                  <a:pt x="679305" y="995571"/>
                </a:lnTo>
                <a:lnTo>
                  <a:pt x="685028" y="988893"/>
                </a:lnTo>
                <a:lnTo>
                  <a:pt x="690432" y="981579"/>
                </a:lnTo>
                <a:lnTo>
                  <a:pt x="695518" y="973629"/>
                </a:lnTo>
                <a:lnTo>
                  <a:pt x="700605" y="965679"/>
                </a:lnTo>
                <a:lnTo>
                  <a:pt x="705373" y="957093"/>
                </a:lnTo>
                <a:lnTo>
                  <a:pt x="709506" y="948507"/>
                </a:lnTo>
                <a:lnTo>
                  <a:pt x="713957" y="939603"/>
                </a:lnTo>
                <a:lnTo>
                  <a:pt x="718407" y="930381"/>
                </a:lnTo>
                <a:lnTo>
                  <a:pt x="722222" y="920523"/>
                </a:lnTo>
                <a:lnTo>
                  <a:pt x="725719" y="910348"/>
                </a:lnTo>
                <a:lnTo>
                  <a:pt x="729216" y="900172"/>
                </a:lnTo>
                <a:lnTo>
                  <a:pt x="732713" y="889678"/>
                </a:lnTo>
                <a:lnTo>
                  <a:pt x="791207" y="685841"/>
                </a:lnTo>
                <a:lnTo>
                  <a:pt x="792161" y="681707"/>
                </a:lnTo>
                <a:lnTo>
                  <a:pt x="793432" y="676619"/>
                </a:lnTo>
                <a:lnTo>
                  <a:pt x="793750" y="670259"/>
                </a:lnTo>
                <a:lnTo>
                  <a:pt x="793750" y="663263"/>
                </a:lnTo>
                <a:lnTo>
                  <a:pt x="793750" y="657221"/>
                </a:lnTo>
                <a:lnTo>
                  <a:pt x="793432" y="651815"/>
                </a:lnTo>
                <a:lnTo>
                  <a:pt x="792479" y="645773"/>
                </a:lnTo>
                <a:lnTo>
                  <a:pt x="791207" y="640049"/>
                </a:lnTo>
                <a:lnTo>
                  <a:pt x="789935" y="634007"/>
                </a:lnTo>
                <a:lnTo>
                  <a:pt x="788346" y="628601"/>
                </a:lnTo>
                <a:lnTo>
                  <a:pt x="786120" y="622559"/>
                </a:lnTo>
                <a:lnTo>
                  <a:pt x="783895" y="616835"/>
                </a:lnTo>
                <a:lnTo>
                  <a:pt x="781034" y="610793"/>
                </a:lnTo>
                <a:lnTo>
                  <a:pt x="778491" y="605069"/>
                </a:lnTo>
                <a:lnTo>
                  <a:pt x="775312" y="599027"/>
                </a:lnTo>
                <a:lnTo>
                  <a:pt x="771815" y="592985"/>
                </a:lnTo>
                <a:lnTo>
                  <a:pt x="767682" y="586943"/>
                </a:lnTo>
                <a:lnTo>
                  <a:pt x="763549" y="581219"/>
                </a:lnTo>
                <a:lnTo>
                  <a:pt x="759099" y="575177"/>
                </a:lnTo>
                <a:lnTo>
                  <a:pt x="754330" y="568817"/>
                </a:lnTo>
                <a:lnTo>
                  <a:pt x="749244" y="563093"/>
                </a:lnTo>
                <a:lnTo>
                  <a:pt x="744157" y="557052"/>
                </a:lnTo>
                <a:lnTo>
                  <a:pt x="738753" y="551328"/>
                </a:lnTo>
                <a:lnTo>
                  <a:pt x="733349" y="545604"/>
                </a:lnTo>
                <a:lnTo>
                  <a:pt x="727626" y="540198"/>
                </a:lnTo>
                <a:lnTo>
                  <a:pt x="721904" y="535110"/>
                </a:lnTo>
                <a:lnTo>
                  <a:pt x="715864" y="529704"/>
                </a:lnTo>
                <a:lnTo>
                  <a:pt x="709506" y="524934"/>
                </a:lnTo>
                <a:lnTo>
                  <a:pt x="703466" y="519846"/>
                </a:lnTo>
                <a:lnTo>
                  <a:pt x="697108" y="515076"/>
                </a:lnTo>
                <a:lnTo>
                  <a:pt x="690432" y="510306"/>
                </a:lnTo>
                <a:lnTo>
                  <a:pt x="683756" y="505854"/>
                </a:lnTo>
                <a:lnTo>
                  <a:pt x="669450" y="496950"/>
                </a:lnTo>
                <a:lnTo>
                  <a:pt x="655145" y="488682"/>
                </a:lnTo>
                <a:lnTo>
                  <a:pt x="647515" y="484866"/>
                </a:lnTo>
                <a:lnTo>
                  <a:pt x="640203" y="481368"/>
                </a:lnTo>
                <a:lnTo>
                  <a:pt x="632574" y="477870"/>
                </a:lnTo>
                <a:lnTo>
                  <a:pt x="625262" y="475008"/>
                </a:lnTo>
                <a:lnTo>
                  <a:pt x="617632" y="471828"/>
                </a:lnTo>
                <a:lnTo>
                  <a:pt x="610320" y="469602"/>
                </a:lnTo>
                <a:lnTo>
                  <a:pt x="602691" y="467376"/>
                </a:lnTo>
                <a:lnTo>
                  <a:pt x="595379" y="464832"/>
                </a:lnTo>
                <a:lnTo>
                  <a:pt x="588385" y="462924"/>
                </a:lnTo>
                <a:lnTo>
                  <a:pt x="580756" y="461334"/>
                </a:lnTo>
                <a:lnTo>
                  <a:pt x="573444" y="460062"/>
                </a:lnTo>
                <a:lnTo>
                  <a:pt x="565814" y="459108"/>
                </a:lnTo>
                <a:lnTo>
                  <a:pt x="558820" y="458154"/>
                </a:lnTo>
                <a:lnTo>
                  <a:pt x="551508" y="457518"/>
                </a:lnTo>
                <a:lnTo>
                  <a:pt x="543879" y="457200"/>
                </a:lnTo>
                <a:close/>
                <a:moveTo>
                  <a:pt x="1400202" y="439738"/>
                </a:moveTo>
                <a:lnTo>
                  <a:pt x="1390665" y="440056"/>
                </a:lnTo>
                <a:lnTo>
                  <a:pt x="1381129" y="441327"/>
                </a:lnTo>
                <a:lnTo>
                  <a:pt x="1371592" y="442598"/>
                </a:lnTo>
                <a:lnTo>
                  <a:pt x="1362374" y="444187"/>
                </a:lnTo>
                <a:lnTo>
                  <a:pt x="1353473" y="446094"/>
                </a:lnTo>
                <a:lnTo>
                  <a:pt x="1344573" y="448636"/>
                </a:lnTo>
                <a:lnTo>
                  <a:pt x="1336308" y="451496"/>
                </a:lnTo>
                <a:lnTo>
                  <a:pt x="1327725" y="454356"/>
                </a:lnTo>
                <a:lnTo>
                  <a:pt x="1319778" y="457852"/>
                </a:lnTo>
                <a:lnTo>
                  <a:pt x="1311831" y="461665"/>
                </a:lnTo>
                <a:lnTo>
                  <a:pt x="1304202" y="466114"/>
                </a:lnTo>
                <a:lnTo>
                  <a:pt x="1296573" y="470563"/>
                </a:lnTo>
                <a:lnTo>
                  <a:pt x="1289579" y="475330"/>
                </a:lnTo>
                <a:lnTo>
                  <a:pt x="1282586" y="481050"/>
                </a:lnTo>
                <a:lnTo>
                  <a:pt x="1275910" y="486452"/>
                </a:lnTo>
                <a:lnTo>
                  <a:pt x="1269235" y="492808"/>
                </a:lnTo>
                <a:lnTo>
                  <a:pt x="1262560" y="499481"/>
                </a:lnTo>
                <a:lnTo>
                  <a:pt x="1256202" y="506472"/>
                </a:lnTo>
                <a:lnTo>
                  <a:pt x="1250480" y="514099"/>
                </a:lnTo>
                <a:lnTo>
                  <a:pt x="1244440" y="522361"/>
                </a:lnTo>
                <a:lnTo>
                  <a:pt x="1238401" y="531259"/>
                </a:lnTo>
                <a:lnTo>
                  <a:pt x="1232679" y="540157"/>
                </a:lnTo>
                <a:lnTo>
                  <a:pt x="1227275" y="550008"/>
                </a:lnTo>
                <a:lnTo>
                  <a:pt x="1222189" y="560178"/>
                </a:lnTo>
                <a:lnTo>
                  <a:pt x="1217103" y="570664"/>
                </a:lnTo>
                <a:lnTo>
                  <a:pt x="1211699" y="582105"/>
                </a:lnTo>
                <a:lnTo>
                  <a:pt x="1207248" y="593545"/>
                </a:lnTo>
                <a:lnTo>
                  <a:pt x="1202480" y="605938"/>
                </a:lnTo>
                <a:lnTo>
                  <a:pt x="1197712" y="618650"/>
                </a:lnTo>
                <a:lnTo>
                  <a:pt x="1193262" y="631996"/>
                </a:lnTo>
                <a:lnTo>
                  <a:pt x="1189129" y="645661"/>
                </a:lnTo>
                <a:lnTo>
                  <a:pt x="1117924" y="887175"/>
                </a:lnTo>
                <a:lnTo>
                  <a:pt x="1115699" y="896709"/>
                </a:lnTo>
                <a:lnTo>
                  <a:pt x="1114110" y="905607"/>
                </a:lnTo>
                <a:lnTo>
                  <a:pt x="1113156" y="913234"/>
                </a:lnTo>
                <a:lnTo>
                  <a:pt x="1112838" y="920225"/>
                </a:lnTo>
                <a:lnTo>
                  <a:pt x="1112838" y="926581"/>
                </a:lnTo>
                <a:lnTo>
                  <a:pt x="1113156" y="932936"/>
                </a:lnTo>
                <a:lnTo>
                  <a:pt x="1114110" y="939610"/>
                </a:lnTo>
                <a:lnTo>
                  <a:pt x="1114745" y="945647"/>
                </a:lnTo>
                <a:lnTo>
                  <a:pt x="1116335" y="952321"/>
                </a:lnTo>
                <a:lnTo>
                  <a:pt x="1117924" y="958677"/>
                </a:lnTo>
                <a:lnTo>
                  <a:pt x="1119514" y="965350"/>
                </a:lnTo>
                <a:lnTo>
                  <a:pt x="1121421" y="972023"/>
                </a:lnTo>
                <a:lnTo>
                  <a:pt x="1123964" y="978697"/>
                </a:lnTo>
                <a:lnTo>
                  <a:pt x="1126507" y="985370"/>
                </a:lnTo>
                <a:lnTo>
                  <a:pt x="1129686" y="992044"/>
                </a:lnTo>
                <a:lnTo>
                  <a:pt x="1132865" y="998717"/>
                </a:lnTo>
                <a:lnTo>
                  <a:pt x="1136361" y="1005391"/>
                </a:lnTo>
                <a:lnTo>
                  <a:pt x="1139858" y="1012064"/>
                </a:lnTo>
                <a:lnTo>
                  <a:pt x="1144308" y="1018737"/>
                </a:lnTo>
                <a:lnTo>
                  <a:pt x="1148759" y="1025729"/>
                </a:lnTo>
                <a:lnTo>
                  <a:pt x="1152891" y="1032402"/>
                </a:lnTo>
                <a:lnTo>
                  <a:pt x="1157659" y="1039075"/>
                </a:lnTo>
                <a:lnTo>
                  <a:pt x="1162745" y="1045749"/>
                </a:lnTo>
                <a:lnTo>
                  <a:pt x="1167831" y="1052105"/>
                </a:lnTo>
                <a:lnTo>
                  <a:pt x="1173235" y="1058460"/>
                </a:lnTo>
                <a:lnTo>
                  <a:pt x="1178957" y="1064180"/>
                </a:lnTo>
                <a:lnTo>
                  <a:pt x="1184679" y="1070218"/>
                </a:lnTo>
                <a:lnTo>
                  <a:pt x="1190719" y="1075938"/>
                </a:lnTo>
                <a:lnTo>
                  <a:pt x="1196758" y="1081341"/>
                </a:lnTo>
                <a:lnTo>
                  <a:pt x="1203434" y="1087061"/>
                </a:lnTo>
                <a:lnTo>
                  <a:pt x="1209791" y="1092463"/>
                </a:lnTo>
                <a:lnTo>
                  <a:pt x="1217103" y="1097547"/>
                </a:lnTo>
                <a:lnTo>
                  <a:pt x="1224096" y="1102632"/>
                </a:lnTo>
                <a:lnTo>
                  <a:pt x="1231089" y="1107717"/>
                </a:lnTo>
                <a:lnTo>
                  <a:pt x="1238401" y="1112483"/>
                </a:lnTo>
                <a:lnTo>
                  <a:pt x="1246348" y="1117250"/>
                </a:lnTo>
                <a:lnTo>
                  <a:pt x="1254295" y="1122017"/>
                </a:lnTo>
                <a:lnTo>
                  <a:pt x="1262242" y="1125830"/>
                </a:lnTo>
                <a:lnTo>
                  <a:pt x="1269871" y="1129644"/>
                </a:lnTo>
                <a:lnTo>
                  <a:pt x="1278136" y="1133139"/>
                </a:lnTo>
                <a:lnTo>
                  <a:pt x="1286401" y="1136635"/>
                </a:lnTo>
                <a:lnTo>
                  <a:pt x="1294348" y="1139813"/>
                </a:lnTo>
                <a:lnTo>
                  <a:pt x="1302612" y="1142673"/>
                </a:lnTo>
                <a:lnTo>
                  <a:pt x="1311195" y="1144897"/>
                </a:lnTo>
                <a:lnTo>
                  <a:pt x="1319460" y="1147122"/>
                </a:lnTo>
                <a:lnTo>
                  <a:pt x="1327725" y="1149028"/>
                </a:lnTo>
                <a:lnTo>
                  <a:pt x="1336308" y="1150617"/>
                </a:lnTo>
                <a:lnTo>
                  <a:pt x="1344890" y="1151570"/>
                </a:lnTo>
                <a:lnTo>
                  <a:pt x="1353473" y="1152842"/>
                </a:lnTo>
                <a:lnTo>
                  <a:pt x="1362374" y="1153795"/>
                </a:lnTo>
                <a:lnTo>
                  <a:pt x="1371274" y="1154113"/>
                </a:lnTo>
                <a:lnTo>
                  <a:pt x="1379857" y="1154113"/>
                </a:lnTo>
                <a:lnTo>
                  <a:pt x="1395751" y="1153795"/>
                </a:lnTo>
                <a:lnTo>
                  <a:pt x="1411009" y="1152524"/>
                </a:lnTo>
                <a:lnTo>
                  <a:pt x="1418321" y="1151570"/>
                </a:lnTo>
                <a:lnTo>
                  <a:pt x="1425950" y="1150935"/>
                </a:lnTo>
                <a:lnTo>
                  <a:pt x="1432943" y="1149664"/>
                </a:lnTo>
                <a:lnTo>
                  <a:pt x="1439937" y="1148075"/>
                </a:lnTo>
                <a:lnTo>
                  <a:pt x="1446930" y="1146486"/>
                </a:lnTo>
                <a:lnTo>
                  <a:pt x="1453605" y="1144897"/>
                </a:lnTo>
                <a:lnTo>
                  <a:pt x="1460281" y="1142990"/>
                </a:lnTo>
                <a:lnTo>
                  <a:pt x="1466956" y="1140766"/>
                </a:lnTo>
                <a:lnTo>
                  <a:pt x="1473632" y="1138224"/>
                </a:lnTo>
                <a:lnTo>
                  <a:pt x="1479989" y="1135999"/>
                </a:lnTo>
                <a:lnTo>
                  <a:pt x="1486347" y="1133139"/>
                </a:lnTo>
                <a:lnTo>
                  <a:pt x="1492705" y="1129961"/>
                </a:lnTo>
                <a:lnTo>
                  <a:pt x="1498744" y="1127419"/>
                </a:lnTo>
                <a:lnTo>
                  <a:pt x="1504784" y="1123923"/>
                </a:lnTo>
                <a:lnTo>
                  <a:pt x="1510824" y="1120746"/>
                </a:lnTo>
                <a:lnTo>
                  <a:pt x="1516228" y="1116614"/>
                </a:lnTo>
                <a:lnTo>
                  <a:pt x="1521632" y="1113119"/>
                </a:lnTo>
                <a:lnTo>
                  <a:pt x="1527036" y="1108988"/>
                </a:lnTo>
                <a:lnTo>
                  <a:pt x="1532757" y="1104856"/>
                </a:lnTo>
                <a:lnTo>
                  <a:pt x="1538161" y="1100725"/>
                </a:lnTo>
                <a:lnTo>
                  <a:pt x="1543247" y="1095959"/>
                </a:lnTo>
                <a:lnTo>
                  <a:pt x="1548334" y="1091192"/>
                </a:lnTo>
                <a:lnTo>
                  <a:pt x="1553102" y="1086107"/>
                </a:lnTo>
                <a:lnTo>
                  <a:pt x="1557870" y="1081023"/>
                </a:lnTo>
                <a:lnTo>
                  <a:pt x="1562638" y="1075938"/>
                </a:lnTo>
                <a:lnTo>
                  <a:pt x="1567088" y="1070536"/>
                </a:lnTo>
                <a:lnTo>
                  <a:pt x="1571539" y="1064498"/>
                </a:lnTo>
                <a:lnTo>
                  <a:pt x="1575989" y="1058778"/>
                </a:lnTo>
                <a:lnTo>
                  <a:pt x="1580122" y="1052740"/>
                </a:lnTo>
                <a:lnTo>
                  <a:pt x="1584572" y="1046702"/>
                </a:lnTo>
                <a:lnTo>
                  <a:pt x="1588386" y="1040029"/>
                </a:lnTo>
                <a:lnTo>
                  <a:pt x="1591883" y="1033355"/>
                </a:lnTo>
                <a:lnTo>
                  <a:pt x="1596016" y="1026682"/>
                </a:lnTo>
                <a:lnTo>
                  <a:pt x="1599512" y="1019373"/>
                </a:lnTo>
                <a:lnTo>
                  <a:pt x="1603009" y="1012382"/>
                </a:lnTo>
                <a:lnTo>
                  <a:pt x="1606188" y="1005073"/>
                </a:lnTo>
                <a:lnTo>
                  <a:pt x="1612227" y="989184"/>
                </a:lnTo>
                <a:lnTo>
                  <a:pt x="1617949" y="973295"/>
                </a:lnTo>
                <a:lnTo>
                  <a:pt x="1623035" y="955816"/>
                </a:lnTo>
                <a:lnTo>
                  <a:pt x="1627804" y="938338"/>
                </a:lnTo>
                <a:lnTo>
                  <a:pt x="1631618" y="919907"/>
                </a:lnTo>
                <a:lnTo>
                  <a:pt x="1635115" y="900205"/>
                </a:lnTo>
                <a:lnTo>
                  <a:pt x="1637976" y="880184"/>
                </a:lnTo>
                <a:lnTo>
                  <a:pt x="1640201" y="859211"/>
                </a:lnTo>
                <a:lnTo>
                  <a:pt x="1642108" y="837602"/>
                </a:lnTo>
                <a:lnTo>
                  <a:pt x="1643698" y="815039"/>
                </a:lnTo>
                <a:lnTo>
                  <a:pt x="1644651" y="791523"/>
                </a:lnTo>
                <a:lnTo>
                  <a:pt x="1644651" y="767690"/>
                </a:lnTo>
                <a:lnTo>
                  <a:pt x="1644651" y="748940"/>
                </a:lnTo>
                <a:lnTo>
                  <a:pt x="1643698" y="730509"/>
                </a:lnTo>
                <a:lnTo>
                  <a:pt x="1642744" y="712713"/>
                </a:lnTo>
                <a:lnTo>
                  <a:pt x="1640519" y="695553"/>
                </a:lnTo>
                <a:lnTo>
                  <a:pt x="1638611" y="678710"/>
                </a:lnTo>
                <a:lnTo>
                  <a:pt x="1636068" y="662186"/>
                </a:lnTo>
                <a:lnTo>
                  <a:pt x="1632254" y="646297"/>
                </a:lnTo>
                <a:lnTo>
                  <a:pt x="1628757" y="631043"/>
                </a:lnTo>
                <a:lnTo>
                  <a:pt x="1624625" y="616743"/>
                </a:lnTo>
                <a:lnTo>
                  <a:pt x="1619857" y="602125"/>
                </a:lnTo>
                <a:lnTo>
                  <a:pt x="1614770" y="588460"/>
                </a:lnTo>
                <a:lnTo>
                  <a:pt x="1608731" y="575113"/>
                </a:lnTo>
                <a:lnTo>
                  <a:pt x="1602691" y="562402"/>
                </a:lnTo>
                <a:lnTo>
                  <a:pt x="1596016" y="550326"/>
                </a:lnTo>
                <a:lnTo>
                  <a:pt x="1588704" y="538568"/>
                </a:lnTo>
                <a:lnTo>
                  <a:pt x="1581075" y="527128"/>
                </a:lnTo>
                <a:lnTo>
                  <a:pt x="1573128" y="516641"/>
                </a:lnTo>
                <a:lnTo>
                  <a:pt x="1564545" y="506790"/>
                </a:lnTo>
                <a:lnTo>
                  <a:pt x="1555963" y="497257"/>
                </a:lnTo>
                <a:lnTo>
                  <a:pt x="1546426" y="488676"/>
                </a:lnTo>
                <a:lnTo>
                  <a:pt x="1536890" y="481050"/>
                </a:lnTo>
                <a:lnTo>
                  <a:pt x="1527036" y="473741"/>
                </a:lnTo>
                <a:lnTo>
                  <a:pt x="1516863" y="467067"/>
                </a:lnTo>
                <a:lnTo>
                  <a:pt x="1506691" y="461347"/>
                </a:lnTo>
                <a:lnTo>
                  <a:pt x="1495883" y="456263"/>
                </a:lnTo>
                <a:lnTo>
                  <a:pt x="1484758" y="451814"/>
                </a:lnTo>
                <a:lnTo>
                  <a:pt x="1472996" y="448000"/>
                </a:lnTo>
                <a:lnTo>
                  <a:pt x="1461234" y="445140"/>
                </a:lnTo>
                <a:lnTo>
                  <a:pt x="1449155" y="442598"/>
                </a:lnTo>
                <a:lnTo>
                  <a:pt x="1436440" y="441009"/>
                </a:lnTo>
                <a:lnTo>
                  <a:pt x="1424043" y="439738"/>
                </a:lnTo>
                <a:lnTo>
                  <a:pt x="1410692" y="439738"/>
                </a:lnTo>
                <a:close/>
                <a:moveTo>
                  <a:pt x="1377724" y="0"/>
                </a:moveTo>
                <a:lnTo>
                  <a:pt x="1388200" y="0"/>
                </a:lnTo>
                <a:lnTo>
                  <a:pt x="1398676" y="318"/>
                </a:lnTo>
                <a:lnTo>
                  <a:pt x="1409469" y="635"/>
                </a:lnTo>
                <a:lnTo>
                  <a:pt x="1419945" y="1588"/>
                </a:lnTo>
                <a:lnTo>
                  <a:pt x="1430738" y="2222"/>
                </a:lnTo>
                <a:lnTo>
                  <a:pt x="1440896" y="3492"/>
                </a:lnTo>
                <a:lnTo>
                  <a:pt x="1451055" y="4762"/>
                </a:lnTo>
                <a:lnTo>
                  <a:pt x="1461213" y="6350"/>
                </a:lnTo>
                <a:lnTo>
                  <a:pt x="1471371" y="7938"/>
                </a:lnTo>
                <a:lnTo>
                  <a:pt x="1481212" y="9842"/>
                </a:lnTo>
                <a:lnTo>
                  <a:pt x="1491053" y="11748"/>
                </a:lnTo>
                <a:lnTo>
                  <a:pt x="1500894" y="13970"/>
                </a:lnTo>
                <a:lnTo>
                  <a:pt x="1510735" y="16510"/>
                </a:lnTo>
                <a:lnTo>
                  <a:pt x="1519941" y="18732"/>
                </a:lnTo>
                <a:lnTo>
                  <a:pt x="1529464" y="21908"/>
                </a:lnTo>
                <a:lnTo>
                  <a:pt x="1538670" y="24765"/>
                </a:lnTo>
                <a:lnTo>
                  <a:pt x="1548194" y="27940"/>
                </a:lnTo>
                <a:lnTo>
                  <a:pt x="1557717" y="31432"/>
                </a:lnTo>
                <a:lnTo>
                  <a:pt x="1566606" y="34925"/>
                </a:lnTo>
                <a:lnTo>
                  <a:pt x="1575812" y="38735"/>
                </a:lnTo>
                <a:lnTo>
                  <a:pt x="1584700" y="42862"/>
                </a:lnTo>
                <a:lnTo>
                  <a:pt x="1593589" y="46672"/>
                </a:lnTo>
                <a:lnTo>
                  <a:pt x="1602477" y="51435"/>
                </a:lnTo>
                <a:lnTo>
                  <a:pt x="1611049" y="55562"/>
                </a:lnTo>
                <a:lnTo>
                  <a:pt x="1619620" y="60325"/>
                </a:lnTo>
                <a:lnTo>
                  <a:pt x="1628191" y="65405"/>
                </a:lnTo>
                <a:lnTo>
                  <a:pt x="1636444" y="70485"/>
                </a:lnTo>
                <a:lnTo>
                  <a:pt x="1645016" y="75882"/>
                </a:lnTo>
                <a:lnTo>
                  <a:pt x="1653269" y="81598"/>
                </a:lnTo>
                <a:lnTo>
                  <a:pt x="1661523" y="86995"/>
                </a:lnTo>
                <a:lnTo>
                  <a:pt x="1669459" y="93028"/>
                </a:lnTo>
                <a:lnTo>
                  <a:pt x="1677713" y="99060"/>
                </a:lnTo>
                <a:lnTo>
                  <a:pt x="1685331" y="105410"/>
                </a:lnTo>
                <a:lnTo>
                  <a:pt x="1693268" y="111760"/>
                </a:lnTo>
                <a:lnTo>
                  <a:pt x="1700886" y="118428"/>
                </a:lnTo>
                <a:lnTo>
                  <a:pt x="1708188" y="125095"/>
                </a:lnTo>
                <a:lnTo>
                  <a:pt x="1723108" y="139065"/>
                </a:lnTo>
                <a:lnTo>
                  <a:pt x="1737393" y="153670"/>
                </a:lnTo>
                <a:lnTo>
                  <a:pt x="1751043" y="168910"/>
                </a:lnTo>
                <a:lnTo>
                  <a:pt x="1764376" y="184468"/>
                </a:lnTo>
                <a:lnTo>
                  <a:pt x="1776756" y="200978"/>
                </a:lnTo>
                <a:lnTo>
                  <a:pt x="1789454" y="218440"/>
                </a:lnTo>
                <a:lnTo>
                  <a:pt x="1801200" y="235903"/>
                </a:lnTo>
                <a:lnTo>
                  <a:pt x="1812628" y="254318"/>
                </a:lnTo>
                <a:lnTo>
                  <a:pt x="1823421" y="273050"/>
                </a:lnTo>
                <a:lnTo>
                  <a:pt x="1833580" y="292735"/>
                </a:lnTo>
                <a:lnTo>
                  <a:pt x="1844055" y="312738"/>
                </a:lnTo>
                <a:lnTo>
                  <a:pt x="1853261" y="334010"/>
                </a:lnTo>
                <a:lnTo>
                  <a:pt x="1862467" y="354965"/>
                </a:lnTo>
                <a:lnTo>
                  <a:pt x="1870721" y="377508"/>
                </a:lnTo>
                <a:lnTo>
                  <a:pt x="1878975" y="399733"/>
                </a:lnTo>
                <a:lnTo>
                  <a:pt x="1886276" y="422910"/>
                </a:lnTo>
                <a:lnTo>
                  <a:pt x="1892942" y="446405"/>
                </a:lnTo>
                <a:lnTo>
                  <a:pt x="1899609" y="470218"/>
                </a:lnTo>
                <a:lnTo>
                  <a:pt x="1905640" y="494983"/>
                </a:lnTo>
                <a:lnTo>
                  <a:pt x="1911037" y="519748"/>
                </a:lnTo>
                <a:lnTo>
                  <a:pt x="1915799" y="545148"/>
                </a:lnTo>
                <a:lnTo>
                  <a:pt x="1920243" y="570548"/>
                </a:lnTo>
                <a:lnTo>
                  <a:pt x="1924052" y="596900"/>
                </a:lnTo>
                <a:lnTo>
                  <a:pt x="1927544" y="623570"/>
                </a:lnTo>
                <a:lnTo>
                  <a:pt x="1930084" y="650558"/>
                </a:lnTo>
                <a:lnTo>
                  <a:pt x="1932623" y="677863"/>
                </a:lnTo>
                <a:lnTo>
                  <a:pt x="1934528" y="706120"/>
                </a:lnTo>
                <a:lnTo>
                  <a:pt x="1935798" y="734378"/>
                </a:lnTo>
                <a:lnTo>
                  <a:pt x="1936433" y="763588"/>
                </a:lnTo>
                <a:lnTo>
                  <a:pt x="1936750" y="792798"/>
                </a:lnTo>
                <a:lnTo>
                  <a:pt x="1936433" y="813753"/>
                </a:lnTo>
                <a:lnTo>
                  <a:pt x="1936115" y="834073"/>
                </a:lnTo>
                <a:lnTo>
                  <a:pt x="1935798" y="854393"/>
                </a:lnTo>
                <a:lnTo>
                  <a:pt x="1934845" y="874395"/>
                </a:lnTo>
                <a:lnTo>
                  <a:pt x="1933576" y="894398"/>
                </a:lnTo>
                <a:lnTo>
                  <a:pt x="1932306" y="914083"/>
                </a:lnTo>
                <a:lnTo>
                  <a:pt x="1930719" y="933133"/>
                </a:lnTo>
                <a:lnTo>
                  <a:pt x="1928497" y="951865"/>
                </a:lnTo>
                <a:lnTo>
                  <a:pt x="1926592" y="970915"/>
                </a:lnTo>
                <a:lnTo>
                  <a:pt x="1924052" y="989330"/>
                </a:lnTo>
                <a:lnTo>
                  <a:pt x="1921513" y="1007745"/>
                </a:lnTo>
                <a:lnTo>
                  <a:pt x="1918338" y="1025525"/>
                </a:lnTo>
                <a:lnTo>
                  <a:pt x="1915164" y="1043305"/>
                </a:lnTo>
                <a:lnTo>
                  <a:pt x="1911672" y="1060450"/>
                </a:lnTo>
                <a:lnTo>
                  <a:pt x="1908180" y="1077913"/>
                </a:lnTo>
                <a:lnTo>
                  <a:pt x="1904370" y="1094740"/>
                </a:lnTo>
                <a:lnTo>
                  <a:pt x="1899926" y="1111568"/>
                </a:lnTo>
                <a:lnTo>
                  <a:pt x="1895799" y="1128078"/>
                </a:lnTo>
                <a:lnTo>
                  <a:pt x="1891038" y="1143953"/>
                </a:lnTo>
                <a:lnTo>
                  <a:pt x="1886276" y="1159828"/>
                </a:lnTo>
                <a:lnTo>
                  <a:pt x="1880879" y="1175385"/>
                </a:lnTo>
                <a:lnTo>
                  <a:pt x="1875165" y="1190625"/>
                </a:lnTo>
                <a:lnTo>
                  <a:pt x="1869769" y="1205865"/>
                </a:lnTo>
                <a:lnTo>
                  <a:pt x="1864055" y="1220788"/>
                </a:lnTo>
                <a:lnTo>
                  <a:pt x="1857706" y="1235393"/>
                </a:lnTo>
                <a:lnTo>
                  <a:pt x="1851039" y="1249680"/>
                </a:lnTo>
                <a:lnTo>
                  <a:pt x="1844373" y="1263650"/>
                </a:lnTo>
                <a:lnTo>
                  <a:pt x="1837706" y="1277620"/>
                </a:lnTo>
                <a:lnTo>
                  <a:pt x="1830088" y="1290955"/>
                </a:lnTo>
                <a:lnTo>
                  <a:pt x="1822786" y="1304290"/>
                </a:lnTo>
                <a:lnTo>
                  <a:pt x="1814850" y="1317308"/>
                </a:lnTo>
                <a:lnTo>
                  <a:pt x="1806914" y="1330008"/>
                </a:lnTo>
                <a:lnTo>
                  <a:pt x="1798978" y="1342708"/>
                </a:lnTo>
                <a:lnTo>
                  <a:pt x="1790724" y="1354455"/>
                </a:lnTo>
                <a:lnTo>
                  <a:pt x="1781836" y="1366203"/>
                </a:lnTo>
                <a:lnTo>
                  <a:pt x="1772947" y="1377633"/>
                </a:lnTo>
                <a:lnTo>
                  <a:pt x="1764376" y="1388110"/>
                </a:lnTo>
                <a:lnTo>
                  <a:pt x="1754853" y="1398588"/>
                </a:lnTo>
                <a:lnTo>
                  <a:pt x="1745647" y="1409065"/>
                </a:lnTo>
                <a:lnTo>
                  <a:pt x="1736123" y="1418273"/>
                </a:lnTo>
                <a:lnTo>
                  <a:pt x="1726282" y="1427798"/>
                </a:lnTo>
                <a:lnTo>
                  <a:pt x="1716124" y="1436688"/>
                </a:lnTo>
                <a:lnTo>
                  <a:pt x="1705966" y="1444943"/>
                </a:lnTo>
                <a:lnTo>
                  <a:pt x="1695807" y="1453198"/>
                </a:lnTo>
                <a:lnTo>
                  <a:pt x="1685014" y="1461135"/>
                </a:lnTo>
                <a:lnTo>
                  <a:pt x="1674221" y="1468120"/>
                </a:lnTo>
                <a:lnTo>
                  <a:pt x="1663110" y="1475105"/>
                </a:lnTo>
                <a:lnTo>
                  <a:pt x="1651999" y="1481455"/>
                </a:lnTo>
                <a:lnTo>
                  <a:pt x="1640889" y="1487805"/>
                </a:lnTo>
                <a:lnTo>
                  <a:pt x="1629143" y="1493520"/>
                </a:lnTo>
                <a:lnTo>
                  <a:pt x="1617398" y="1498600"/>
                </a:lnTo>
                <a:lnTo>
                  <a:pt x="1605335" y="1503680"/>
                </a:lnTo>
                <a:lnTo>
                  <a:pt x="1593271" y="1508125"/>
                </a:lnTo>
                <a:lnTo>
                  <a:pt x="1580891" y="1512253"/>
                </a:lnTo>
                <a:lnTo>
                  <a:pt x="1568193" y="1516063"/>
                </a:lnTo>
                <a:lnTo>
                  <a:pt x="1555813" y="1519555"/>
                </a:lnTo>
                <a:lnTo>
                  <a:pt x="1542480" y="1522730"/>
                </a:lnTo>
                <a:lnTo>
                  <a:pt x="1529464" y="1524953"/>
                </a:lnTo>
                <a:lnTo>
                  <a:pt x="1516132" y="1527175"/>
                </a:lnTo>
                <a:lnTo>
                  <a:pt x="1502481" y="1528763"/>
                </a:lnTo>
                <a:lnTo>
                  <a:pt x="1488514" y="1530350"/>
                </a:lnTo>
                <a:lnTo>
                  <a:pt x="1474863" y="1531303"/>
                </a:lnTo>
                <a:lnTo>
                  <a:pt x="1460261" y="1531938"/>
                </a:lnTo>
                <a:lnTo>
                  <a:pt x="1446293" y="1531938"/>
                </a:lnTo>
                <a:lnTo>
                  <a:pt x="1430103" y="1531938"/>
                </a:lnTo>
                <a:lnTo>
                  <a:pt x="1414231" y="1531303"/>
                </a:lnTo>
                <a:lnTo>
                  <a:pt x="1398676" y="1529715"/>
                </a:lnTo>
                <a:lnTo>
                  <a:pt x="1383121" y="1528128"/>
                </a:lnTo>
                <a:lnTo>
                  <a:pt x="1368201" y="1525588"/>
                </a:lnTo>
                <a:lnTo>
                  <a:pt x="1353281" y="1523048"/>
                </a:lnTo>
                <a:lnTo>
                  <a:pt x="1338361" y="1519555"/>
                </a:lnTo>
                <a:lnTo>
                  <a:pt x="1324393" y="1515428"/>
                </a:lnTo>
                <a:lnTo>
                  <a:pt x="1310108" y="1511300"/>
                </a:lnTo>
                <a:lnTo>
                  <a:pt x="1296140" y="1506220"/>
                </a:lnTo>
                <a:lnTo>
                  <a:pt x="1282490" y="1501140"/>
                </a:lnTo>
                <a:lnTo>
                  <a:pt x="1269157" y="1494790"/>
                </a:lnTo>
                <a:lnTo>
                  <a:pt x="1255824" y="1488440"/>
                </a:lnTo>
                <a:lnTo>
                  <a:pt x="1242809" y="1481455"/>
                </a:lnTo>
                <a:lnTo>
                  <a:pt x="1229794" y="1473835"/>
                </a:lnTo>
                <a:lnTo>
                  <a:pt x="1217731" y="1466215"/>
                </a:lnTo>
                <a:lnTo>
                  <a:pt x="1205033" y="1457643"/>
                </a:lnTo>
                <a:lnTo>
                  <a:pt x="1192970" y="1448118"/>
                </a:lnTo>
                <a:lnTo>
                  <a:pt x="1180907" y="1437958"/>
                </a:lnTo>
                <a:lnTo>
                  <a:pt x="1168526" y="1426845"/>
                </a:lnTo>
                <a:lnTo>
                  <a:pt x="1156463" y="1415733"/>
                </a:lnTo>
                <a:lnTo>
                  <a:pt x="1144718" y="1403350"/>
                </a:lnTo>
                <a:lnTo>
                  <a:pt x="1132655" y="1390015"/>
                </a:lnTo>
                <a:lnTo>
                  <a:pt x="1120909" y="1376363"/>
                </a:lnTo>
                <a:lnTo>
                  <a:pt x="1109163" y="1361758"/>
                </a:lnTo>
                <a:lnTo>
                  <a:pt x="1097735" y="1346518"/>
                </a:lnTo>
                <a:lnTo>
                  <a:pt x="1085990" y="1330960"/>
                </a:lnTo>
                <a:lnTo>
                  <a:pt x="1074562" y="1314133"/>
                </a:lnTo>
                <a:lnTo>
                  <a:pt x="1063133" y="1296353"/>
                </a:lnTo>
                <a:lnTo>
                  <a:pt x="1051705" y="1278573"/>
                </a:lnTo>
                <a:lnTo>
                  <a:pt x="1040277" y="1259523"/>
                </a:lnTo>
                <a:lnTo>
                  <a:pt x="1029484" y="1240155"/>
                </a:lnTo>
                <a:lnTo>
                  <a:pt x="1027897" y="1237933"/>
                </a:lnTo>
                <a:lnTo>
                  <a:pt x="1025992" y="1235393"/>
                </a:lnTo>
                <a:lnTo>
                  <a:pt x="1023452" y="1230948"/>
                </a:lnTo>
                <a:lnTo>
                  <a:pt x="1020278" y="1225868"/>
                </a:lnTo>
                <a:lnTo>
                  <a:pt x="1018691" y="1223010"/>
                </a:lnTo>
                <a:lnTo>
                  <a:pt x="1017103" y="1220788"/>
                </a:lnTo>
                <a:lnTo>
                  <a:pt x="1015834" y="1218883"/>
                </a:lnTo>
                <a:lnTo>
                  <a:pt x="1013611" y="1217295"/>
                </a:lnTo>
                <a:lnTo>
                  <a:pt x="1012024" y="1216025"/>
                </a:lnTo>
                <a:lnTo>
                  <a:pt x="1010120" y="1215390"/>
                </a:lnTo>
                <a:lnTo>
                  <a:pt x="1008215" y="1214438"/>
                </a:lnTo>
                <a:lnTo>
                  <a:pt x="1006628" y="1214438"/>
                </a:lnTo>
                <a:lnTo>
                  <a:pt x="1003771" y="1215073"/>
                </a:lnTo>
                <a:lnTo>
                  <a:pt x="1001231" y="1215708"/>
                </a:lnTo>
                <a:lnTo>
                  <a:pt x="998374" y="1217295"/>
                </a:lnTo>
                <a:lnTo>
                  <a:pt x="995834" y="1219518"/>
                </a:lnTo>
                <a:lnTo>
                  <a:pt x="992977" y="1222375"/>
                </a:lnTo>
                <a:lnTo>
                  <a:pt x="989803" y="1225868"/>
                </a:lnTo>
                <a:lnTo>
                  <a:pt x="986628" y="1230313"/>
                </a:lnTo>
                <a:lnTo>
                  <a:pt x="983454" y="1235075"/>
                </a:lnTo>
                <a:lnTo>
                  <a:pt x="973613" y="1249045"/>
                </a:lnTo>
                <a:lnTo>
                  <a:pt x="963455" y="1263015"/>
                </a:lnTo>
                <a:lnTo>
                  <a:pt x="953614" y="1276985"/>
                </a:lnTo>
                <a:lnTo>
                  <a:pt x="943455" y="1290320"/>
                </a:lnTo>
                <a:lnTo>
                  <a:pt x="932980" y="1302703"/>
                </a:lnTo>
                <a:lnTo>
                  <a:pt x="922821" y="1315403"/>
                </a:lnTo>
                <a:lnTo>
                  <a:pt x="912028" y="1327150"/>
                </a:lnTo>
                <a:lnTo>
                  <a:pt x="901235" y="1338898"/>
                </a:lnTo>
                <a:lnTo>
                  <a:pt x="890442" y="1349693"/>
                </a:lnTo>
                <a:lnTo>
                  <a:pt x="879648" y="1360805"/>
                </a:lnTo>
                <a:lnTo>
                  <a:pt x="868538" y="1370965"/>
                </a:lnTo>
                <a:lnTo>
                  <a:pt x="857745" y="1380808"/>
                </a:lnTo>
                <a:lnTo>
                  <a:pt x="846316" y="1390650"/>
                </a:lnTo>
                <a:lnTo>
                  <a:pt x="834888" y="1399540"/>
                </a:lnTo>
                <a:lnTo>
                  <a:pt x="823460" y="1408113"/>
                </a:lnTo>
                <a:lnTo>
                  <a:pt x="812032" y="1416368"/>
                </a:lnTo>
                <a:lnTo>
                  <a:pt x="800286" y="1424305"/>
                </a:lnTo>
                <a:lnTo>
                  <a:pt x="788223" y="1431608"/>
                </a:lnTo>
                <a:lnTo>
                  <a:pt x="775843" y="1438275"/>
                </a:lnTo>
                <a:lnTo>
                  <a:pt x="762828" y="1444943"/>
                </a:lnTo>
                <a:lnTo>
                  <a:pt x="749495" y="1450340"/>
                </a:lnTo>
                <a:lnTo>
                  <a:pt x="735845" y="1456055"/>
                </a:lnTo>
                <a:lnTo>
                  <a:pt x="721877" y="1460818"/>
                </a:lnTo>
                <a:lnTo>
                  <a:pt x="707592" y="1464945"/>
                </a:lnTo>
                <a:lnTo>
                  <a:pt x="692989" y="1468755"/>
                </a:lnTo>
                <a:lnTo>
                  <a:pt x="677752" y="1471930"/>
                </a:lnTo>
                <a:lnTo>
                  <a:pt x="662197" y="1474788"/>
                </a:lnTo>
                <a:lnTo>
                  <a:pt x="646324" y="1477010"/>
                </a:lnTo>
                <a:lnTo>
                  <a:pt x="630134" y="1479233"/>
                </a:lnTo>
                <a:lnTo>
                  <a:pt x="613627" y="1480185"/>
                </a:lnTo>
                <a:lnTo>
                  <a:pt x="596802" y="1481138"/>
                </a:lnTo>
                <a:lnTo>
                  <a:pt x="579660" y="1481455"/>
                </a:lnTo>
                <a:lnTo>
                  <a:pt x="559978" y="1481138"/>
                </a:lnTo>
                <a:lnTo>
                  <a:pt x="540297" y="1479868"/>
                </a:lnTo>
                <a:lnTo>
                  <a:pt x="521250" y="1478280"/>
                </a:lnTo>
                <a:lnTo>
                  <a:pt x="502203" y="1476058"/>
                </a:lnTo>
                <a:lnTo>
                  <a:pt x="483473" y="1472883"/>
                </a:lnTo>
                <a:lnTo>
                  <a:pt x="464744" y="1469390"/>
                </a:lnTo>
                <a:lnTo>
                  <a:pt x="446332" y="1464628"/>
                </a:lnTo>
                <a:lnTo>
                  <a:pt x="427920" y="1459548"/>
                </a:lnTo>
                <a:lnTo>
                  <a:pt x="409825" y="1454150"/>
                </a:lnTo>
                <a:lnTo>
                  <a:pt x="391731" y="1447483"/>
                </a:lnTo>
                <a:lnTo>
                  <a:pt x="374271" y="1440180"/>
                </a:lnTo>
                <a:lnTo>
                  <a:pt x="356812" y="1432878"/>
                </a:lnTo>
                <a:lnTo>
                  <a:pt x="339352" y="1424305"/>
                </a:lnTo>
                <a:lnTo>
                  <a:pt x="322210" y="1415098"/>
                </a:lnTo>
                <a:lnTo>
                  <a:pt x="305068" y="1405255"/>
                </a:lnTo>
                <a:lnTo>
                  <a:pt x="288560" y="1394778"/>
                </a:lnTo>
                <a:lnTo>
                  <a:pt x="272053" y="1383983"/>
                </a:lnTo>
                <a:lnTo>
                  <a:pt x="256181" y="1372235"/>
                </a:lnTo>
                <a:lnTo>
                  <a:pt x="240308" y="1359853"/>
                </a:lnTo>
                <a:lnTo>
                  <a:pt x="225071" y="1347153"/>
                </a:lnTo>
                <a:lnTo>
                  <a:pt x="210468" y="1333818"/>
                </a:lnTo>
                <a:lnTo>
                  <a:pt x="196183" y="1319848"/>
                </a:lnTo>
                <a:lnTo>
                  <a:pt x="182215" y="1305560"/>
                </a:lnTo>
                <a:lnTo>
                  <a:pt x="168882" y="1290638"/>
                </a:lnTo>
                <a:lnTo>
                  <a:pt x="156185" y="1274763"/>
                </a:lnTo>
                <a:lnTo>
                  <a:pt x="143487" y="1258570"/>
                </a:lnTo>
                <a:lnTo>
                  <a:pt x="131424" y="1242060"/>
                </a:lnTo>
                <a:lnTo>
                  <a:pt x="119678" y="1224598"/>
                </a:lnTo>
                <a:lnTo>
                  <a:pt x="108567" y="1206818"/>
                </a:lnTo>
                <a:lnTo>
                  <a:pt x="97774" y="1188403"/>
                </a:lnTo>
                <a:lnTo>
                  <a:pt x="87298" y="1169035"/>
                </a:lnTo>
                <a:lnTo>
                  <a:pt x="77775" y="1149985"/>
                </a:lnTo>
                <a:lnTo>
                  <a:pt x="68251" y="1129348"/>
                </a:lnTo>
                <a:lnTo>
                  <a:pt x="59363" y="1109028"/>
                </a:lnTo>
                <a:lnTo>
                  <a:pt x="51109" y="1088390"/>
                </a:lnTo>
                <a:lnTo>
                  <a:pt x="43490" y="1067118"/>
                </a:lnTo>
                <a:lnTo>
                  <a:pt x="36507" y="1045210"/>
                </a:lnTo>
                <a:lnTo>
                  <a:pt x="30158" y="1023303"/>
                </a:lnTo>
                <a:lnTo>
                  <a:pt x="24761" y="1001078"/>
                </a:lnTo>
                <a:lnTo>
                  <a:pt x="19364" y="977900"/>
                </a:lnTo>
                <a:lnTo>
                  <a:pt x="14920" y="954723"/>
                </a:lnTo>
                <a:lnTo>
                  <a:pt x="11111" y="930910"/>
                </a:lnTo>
                <a:lnTo>
                  <a:pt x="7301" y="906780"/>
                </a:lnTo>
                <a:lnTo>
                  <a:pt x="4762" y="882333"/>
                </a:lnTo>
                <a:lnTo>
                  <a:pt x="2857" y="857250"/>
                </a:lnTo>
                <a:lnTo>
                  <a:pt x="1270" y="832168"/>
                </a:lnTo>
                <a:lnTo>
                  <a:pt x="318" y="806133"/>
                </a:lnTo>
                <a:lnTo>
                  <a:pt x="0" y="779780"/>
                </a:lnTo>
                <a:lnTo>
                  <a:pt x="318" y="755333"/>
                </a:lnTo>
                <a:lnTo>
                  <a:pt x="1270" y="730885"/>
                </a:lnTo>
                <a:lnTo>
                  <a:pt x="2222" y="707073"/>
                </a:lnTo>
                <a:lnTo>
                  <a:pt x="4444" y="683578"/>
                </a:lnTo>
                <a:lnTo>
                  <a:pt x="6667" y="660083"/>
                </a:lnTo>
                <a:lnTo>
                  <a:pt x="9841" y="636905"/>
                </a:lnTo>
                <a:lnTo>
                  <a:pt x="13015" y="614045"/>
                </a:lnTo>
                <a:lnTo>
                  <a:pt x="17142" y="591820"/>
                </a:lnTo>
                <a:lnTo>
                  <a:pt x="21587" y="569595"/>
                </a:lnTo>
                <a:lnTo>
                  <a:pt x="26666" y="547370"/>
                </a:lnTo>
                <a:lnTo>
                  <a:pt x="32697" y="526098"/>
                </a:lnTo>
                <a:lnTo>
                  <a:pt x="38411" y="504825"/>
                </a:lnTo>
                <a:lnTo>
                  <a:pt x="45395" y="483870"/>
                </a:lnTo>
                <a:lnTo>
                  <a:pt x="52696" y="463233"/>
                </a:lnTo>
                <a:lnTo>
                  <a:pt x="60315" y="442913"/>
                </a:lnTo>
                <a:lnTo>
                  <a:pt x="68569" y="422910"/>
                </a:lnTo>
                <a:lnTo>
                  <a:pt x="77140" y="403225"/>
                </a:lnTo>
                <a:lnTo>
                  <a:pt x="86663" y="384493"/>
                </a:lnTo>
                <a:lnTo>
                  <a:pt x="96187" y="366078"/>
                </a:lnTo>
                <a:lnTo>
                  <a:pt x="106345" y="347980"/>
                </a:lnTo>
                <a:lnTo>
                  <a:pt x="116504" y="330518"/>
                </a:lnTo>
                <a:lnTo>
                  <a:pt x="126979" y="313373"/>
                </a:lnTo>
                <a:lnTo>
                  <a:pt x="138407" y="297180"/>
                </a:lnTo>
                <a:lnTo>
                  <a:pt x="149836" y="281305"/>
                </a:lnTo>
                <a:lnTo>
                  <a:pt x="161899" y="266065"/>
                </a:lnTo>
                <a:lnTo>
                  <a:pt x="173962" y="251143"/>
                </a:lnTo>
                <a:lnTo>
                  <a:pt x="186977" y="237173"/>
                </a:lnTo>
                <a:lnTo>
                  <a:pt x="199992" y="223520"/>
                </a:lnTo>
                <a:lnTo>
                  <a:pt x="213643" y="210503"/>
                </a:lnTo>
                <a:lnTo>
                  <a:pt x="227293" y="197485"/>
                </a:lnTo>
                <a:lnTo>
                  <a:pt x="241895" y="185738"/>
                </a:lnTo>
                <a:lnTo>
                  <a:pt x="256816" y="173990"/>
                </a:lnTo>
                <a:lnTo>
                  <a:pt x="271736" y="162878"/>
                </a:lnTo>
                <a:lnTo>
                  <a:pt x="286973" y="152718"/>
                </a:lnTo>
                <a:lnTo>
                  <a:pt x="302845" y="143510"/>
                </a:lnTo>
                <a:lnTo>
                  <a:pt x="318400" y="134302"/>
                </a:lnTo>
                <a:lnTo>
                  <a:pt x="334590" y="126682"/>
                </a:lnTo>
                <a:lnTo>
                  <a:pt x="350463" y="119062"/>
                </a:lnTo>
                <a:lnTo>
                  <a:pt x="366970" y="112395"/>
                </a:lnTo>
                <a:lnTo>
                  <a:pt x="383795" y="106362"/>
                </a:lnTo>
                <a:lnTo>
                  <a:pt x="400937" y="100965"/>
                </a:lnTo>
                <a:lnTo>
                  <a:pt x="418079" y="96520"/>
                </a:lnTo>
                <a:lnTo>
                  <a:pt x="435221" y="92392"/>
                </a:lnTo>
                <a:lnTo>
                  <a:pt x="452998" y="89218"/>
                </a:lnTo>
                <a:lnTo>
                  <a:pt x="471093" y="86995"/>
                </a:lnTo>
                <a:lnTo>
                  <a:pt x="488870" y="85408"/>
                </a:lnTo>
                <a:lnTo>
                  <a:pt x="507599" y="84138"/>
                </a:lnTo>
                <a:lnTo>
                  <a:pt x="526329" y="83820"/>
                </a:lnTo>
                <a:lnTo>
                  <a:pt x="539344" y="84138"/>
                </a:lnTo>
                <a:lnTo>
                  <a:pt x="551725" y="84772"/>
                </a:lnTo>
                <a:lnTo>
                  <a:pt x="564740" y="85725"/>
                </a:lnTo>
                <a:lnTo>
                  <a:pt x="577121" y="87630"/>
                </a:lnTo>
                <a:lnTo>
                  <a:pt x="589818" y="89852"/>
                </a:lnTo>
                <a:lnTo>
                  <a:pt x="601881" y="92392"/>
                </a:lnTo>
                <a:lnTo>
                  <a:pt x="614262" y="95568"/>
                </a:lnTo>
                <a:lnTo>
                  <a:pt x="626325" y="99060"/>
                </a:lnTo>
                <a:lnTo>
                  <a:pt x="638071" y="103188"/>
                </a:lnTo>
                <a:lnTo>
                  <a:pt x="649816" y="107632"/>
                </a:lnTo>
                <a:lnTo>
                  <a:pt x="661562" y="112395"/>
                </a:lnTo>
                <a:lnTo>
                  <a:pt x="673307" y="118110"/>
                </a:lnTo>
                <a:lnTo>
                  <a:pt x="684735" y="124142"/>
                </a:lnTo>
                <a:lnTo>
                  <a:pt x="695529" y="130492"/>
                </a:lnTo>
                <a:lnTo>
                  <a:pt x="706957" y="137478"/>
                </a:lnTo>
                <a:lnTo>
                  <a:pt x="718067" y="145098"/>
                </a:lnTo>
                <a:lnTo>
                  <a:pt x="729178" y="152718"/>
                </a:lnTo>
                <a:lnTo>
                  <a:pt x="739654" y="160972"/>
                </a:lnTo>
                <a:lnTo>
                  <a:pt x="750130" y="169545"/>
                </a:lnTo>
                <a:lnTo>
                  <a:pt x="760923" y="179070"/>
                </a:lnTo>
                <a:lnTo>
                  <a:pt x="771399" y="188912"/>
                </a:lnTo>
                <a:lnTo>
                  <a:pt x="781557" y="199073"/>
                </a:lnTo>
                <a:lnTo>
                  <a:pt x="791715" y="209550"/>
                </a:lnTo>
                <a:lnTo>
                  <a:pt x="801556" y="220980"/>
                </a:lnTo>
                <a:lnTo>
                  <a:pt x="811397" y="232728"/>
                </a:lnTo>
                <a:lnTo>
                  <a:pt x="821238" y="244793"/>
                </a:lnTo>
                <a:lnTo>
                  <a:pt x="830444" y="257493"/>
                </a:lnTo>
                <a:lnTo>
                  <a:pt x="840285" y="270510"/>
                </a:lnTo>
                <a:lnTo>
                  <a:pt x="849491" y="284163"/>
                </a:lnTo>
                <a:lnTo>
                  <a:pt x="858697" y="298133"/>
                </a:lnTo>
                <a:lnTo>
                  <a:pt x="867903" y="312738"/>
                </a:lnTo>
                <a:lnTo>
                  <a:pt x="876791" y="327660"/>
                </a:lnTo>
                <a:lnTo>
                  <a:pt x="879966" y="332423"/>
                </a:lnTo>
                <a:lnTo>
                  <a:pt x="883140" y="336550"/>
                </a:lnTo>
                <a:lnTo>
                  <a:pt x="885997" y="340043"/>
                </a:lnTo>
                <a:lnTo>
                  <a:pt x="889172" y="342900"/>
                </a:lnTo>
                <a:lnTo>
                  <a:pt x="891711" y="345123"/>
                </a:lnTo>
                <a:lnTo>
                  <a:pt x="894569" y="346710"/>
                </a:lnTo>
                <a:lnTo>
                  <a:pt x="897108" y="347663"/>
                </a:lnTo>
                <a:lnTo>
                  <a:pt x="899648" y="347980"/>
                </a:lnTo>
                <a:lnTo>
                  <a:pt x="902822" y="347663"/>
                </a:lnTo>
                <a:lnTo>
                  <a:pt x="905997" y="346710"/>
                </a:lnTo>
                <a:lnTo>
                  <a:pt x="909171" y="345758"/>
                </a:lnTo>
                <a:lnTo>
                  <a:pt x="911711" y="343853"/>
                </a:lnTo>
                <a:lnTo>
                  <a:pt x="914568" y="340995"/>
                </a:lnTo>
                <a:lnTo>
                  <a:pt x="917107" y="338138"/>
                </a:lnTo>
                <a:lnTo>
                  <a:pt x="919964" y="334328"/>
                </a:lnTo>
                <a:lnTo>
                  <a:pt x="922821" y="330518"/>
                </a:lnTo>
                <a:lnTo>
                  <a:pt x="934884" y="307975"/>
                </a:lnTo>
                <a:lnTo>
                  <a:pt x="946947" y="287020"/>
                </a:lnTo>
                <a:lnTo>
                  <a:pt x="959328" y="266383"/>
                </a:lnTo>
                <a:lnTo>
                  <a:pt x="971708" y="246380"/>
                </a:lnTo>
                <a:lnTo>
                  <a:pt x="983771" y="227648"/>
                </a:lnTo>
                <a:lnTo>
                  <a:pt x="996787" y="209550"/>
                </a:lnTo>
                <a:lnTo>
                  <a:pt x="1009485" y="192723"/>
                </a:lnTo>
                <a:lnTo>
                  <a:pt x="1021865" y="176212"/>
                </a:lnTo>
                <a:lnTo>
                  <a:pt x="1034881" y="160655"/>
                </a:lnTo>
                <a:lnTo>
                  <a:pt x="1047896" y="146050"/>
                </a:lnTo>
                <a:lnTo>
                  <a:pt x="1060911" y="132080"/>
                </a:lnTo>
                <a:lnTo>
                  <a:pt x="1074244" y="119062"/>
                </a:lnTo>
                <a:lnTo>
                  <a:pt x="1086942" y="106680"/>
                </a:lnTo>
                <a:lnTo>
                  <a:pt x="1100275" y="95250"/>
                </a:lnTo>
                <a:lnTo>
                  <a:pt x="1113608" y="84772"/>
                </a:lnTo>
                <a:lnTo>
                  <a:pt x="1126940" y="74930"/>
                </a:lnTo>
                <a:lnTo>
                  <a:pt x="1140908" y="65722"/>
                </a:lnTo>
                <a:lnTo>
                  <a:pt x="1154876" y="57150"/>
                </a:lnTo>
                <a:lnTo>
                  <a:pt x="1169161" y="49530"/>
                </a:lnTo>
                <a:lnTo>
                  <a:pt x="1183446" y="42228"/>
                </a:lnTo>
                <a:lnTo>
                  <a:pt x="1198049" y="35242"/>
                </a:lnTo>
                <a:lnTo>
                  <a:pt x="1212969" y="29528"/>
                </a:lnTo>
                <a:lnTo>
                  <a:pt x="1228206" y="23812"/>
                </a:lnTo>
                <a:lnTo>
                  <a:pt x="1244079" y="18732"/>
                </a:lnTo>
                <a:lnTo>
                  <a:pt x="1259634" y="14605"/>
                </a:lnTo>
                <a:lnTo>
                  <a:pt x="1275824" y="10478"/>
                </a:lnTo>
                <a:lnTo>
                  <a:pt x="1292013" y="7302"/>
                </a:lnTo>
                <a:lnTo>
                  <a:pt x="1308521" y="4762"/>
                </a:lnTo>
                <a:lnTo>
                  <a:pt x="1325345" y="2858"/>
                </a:lnTo>
                <a:lnTo>
                  <a:pt x="1342488" y="1270"/>
                </a:lnTo>
                <a:lnTo>
                  <a:pt x="1359947" y="318"/>
                </a:lnTo>
                <a:close/>
              </a:path>
            </a:pathLst>
          </a:custGeom>
        </p:spPr>
        <p:txBody>
          <a:bodyPr wrap="square">
            <a:noAutofit/>
          </a:bodyPr>
          <a:lstStyle/>
          <a:p>
            <a:endParaRPr lang="en-US" dirty="0"/>
          </a:p>
        </p:txBody>
      </p:sp>
      <p:sp>
        <p:nvSpPr>
          <p:cNvPr id="3" name="Slide Number Placeholder 3">
            <a:extLst>
              <a:ext uri="{FF2B5EF4-FFF2-40B4-BE49-F238E27FC236}">
                <a16:creationId xmlns:a16="http://schemas.microsoft.com/office/drawing/2014/main" id="{0449FD85-158E-4848-9B22-B545DCB0C6F0}"/>
              </a:ext>
            </a:extLst>
          </p:cNvPr>
          <p:cNvSpPr>
            <a:spLocks noGrp="1"/>
          </p:cNvSpPr>
          <p:nvPr>
            <p:ph type="sldNum" sz="quarter" idx="4"/>
          </p:nvPr>
        </p:nvSpPr>
        <p:spPr>
          <a:xfrm>
            <a:off x="9319437" y="638197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dirty="0"/>
          </a:p>
        </p:txBody>
      </p:sp>
    </p:spTree>
    <p:extLst>
      <p:ext uri="{BB962C8B-B14F-4D97-AF65-F5344CB8AC3E}">
        <p14:creationId xmlns:p14="http://schemas.microsoft.com/office/powerpoint/2010/main" val="16651511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pener Slide">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l="-188"/>
          <a:stretch/>
        </p:blipFill>
        <p:spPr>
          <a:xfrm>
            <a:off x="-22860" y="-34290"/>
            <a:ext cx="12214860" cy="6892290"/>
          </a:xfrm>
          <a:prstGeom prst="rect">
            <a:avLst/>
          </a:prstGeom>
        </p:spPr>
      </p:pic>
      <p:sp>
        <p:nvSpPr>
          <p:cNvPr id="8" name="Rectangle 7"/>
          <p:cNvSpPr/>
          <p:nvPr userDrawn="1"/>
        </p:nvSpPr>
        <p:spPr>
          <a:xfrm>
            <a:off x="0" y="-34290"/>
            <a:ext cx="12192000" cy="6892290"/>
          </a:xfrm>
          <a:prstGeom prst="rect">
            <a:avLst/>
          </a:prstGeom>
          <a:gradFill flip="none" rotWithShape="1">
            <a:gsLst>
              <a:gs pos="0">
                <a:schemeClr val="accent1">
                  <a:shade val="30000"/>
                  <a:satMod val="115000"/>
                  <a:alpha val="88000"/>
                </a:schemeClr>
              </a:gs>
              <a:gs pos="50000">
                <a:schemeClr val="accent1">
                  <a:shade val="67500"/>
                  <a:satMod val="115000"/>
                  <a:alpha val="85000"/>
                </a:schemeClr>
              </a:gs>
              <a:gs pos="100000">
                <a:schemeClr val="accent1">
                  <a:shade val="100000"/>
                  <a:satMod val="115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16"/>
          <p:cNvSpPr>
            <a:spLocks noGrp="1"/>
          </p:cNvSpPr>
          <p:nvPr>
            <p:ph type="body" sz="quarter" idx="10" hasCustomPrompt="1"/>
          </p:nvPr>
        </p:nvSpPr>
        <p:spPr>
          <a:xfrm>
            <a:off x="753866" y="1771560"/>
            <a:ext cx="4846002" cy="606711"/>
          </a:xfrm>
        </p:spPr>
        <p:txBody>
          <a:bodyPr>
            <a:normAutofit/>
          </a:bodyPr>
          <a:lstStyle>
            <a:lvl1pPr marL="0" indent="0" algn="l">
              <a:buNone/>
              <a:defRPr sz="3200" b="0" baseline="0">
                <a:solidFill>
                  <a:schemeClr val="accent5">
                    <a:lumMod val="20000"/>
                    <a:lumOff val="80000"/>
                  </a:schemeClr>
                </a:solidFill>
                <a:latin typeface="Century Gothic" panose="020B0502020202020204" pitchFamily="34" charset="0"/>
              </a:defRPr>
            </a:lvl1pPr>
          </a:lstStyle>
          <a:p>
            <a:pPr lvl="0"/>
            <a:r>
              <a:rPr lang="en-US" dirty="0"/>
              <a:t>presentation for</a:t>
            </a:r>
          </a:p>
        </p:txBody>
      </p:sp>
      <p:sp>
        <p:nvSpPr>
          <p:cNvPr id="11" name="Text Placeholder 21"/>
          <p:cNvSpPr>
            <a:spLocks noGrp="1"/>
          </p:cNvSpPr>
          <p:nvPr>
            <p:ph type="body" sz="quarter" idx="11" hasCustomPrompt="1"/>
          </p:nvPr>
        </p:nvSpPr>
        <p:spPr>
          <a:xfrm>
            <a:off x="753866" y="2378271"/>
            <a:ext cx="8274020" cy="545403"/>
          </a:xfrm>
        </p:spPr>
        <p:txBody>
          <a:bodyPr>
            <a:normAutofit/>
          </a:bodyPr>
          <a:lstStyle>
            <a:lvl1pPr marL="0" indent="0">
              <a:buNone/>
              <a:defRPr sz="4000" b="1" baseline="0">
                <a:solidFill>
                  <a:srgbClr val="EE7D11"/>
                </a:solidFill>
                <a:latin typeface="Century Gothic" panose="020B0502020202020204" pitchFamily="34" charset="0"/>
              </a:defRPr>
            </a:lvl1pPr>
            <a:lvl2pPr>
              <a:defRPr b="1">
                <a:solidFill>
                  <a:srgbClr val="EE7D11"/>
                </a:solidFill>
              </a:defRPr>
            </a:lvl2pPr>
            <a:lvl3pPr>
              <a:defRPr b="1">
                <a:solidFill>
                  <a:srgbClr val="EE7D11"/>
                </a:solidFill>
              </a:defRPr>
            </a:lvl3pPr>
            <a:lvl4pPr>
              <a:defRPr b="1">
                <a:solidFill>
                  <a:srgbClr val="EE7D11"/>
                </a:solidFill>
              </a:defRPr>
            </a:lvl4pPr>
            <a:lvl5pPr>
              <a:defRPr b="1">
                <a:solidFill>
                  <a:srgbClr val="EE7D11"/>
                </a:solidFill>
              </a:defRPr>
            </a:lvl5pPr>
          </a:lstStyle>
          <a:p>
            <a:pPr lvl="0"/>
            <a:r>
              <a:rPr lang="en-US" dirty="0"/>
              <a:t>ENTER PRESENTATION TITLE</a:t>
            </a:r>
          </a:p>
        </p:txBody>
      </p:sp>
      <p:sp>
        <p:nvSpPr>
          <p:cNvPr id="13" name="Text Placeholder 2"/>
          <p:cNvSpPr>
            <a:spLocks noGrp="1"/>
          </p:cNvSpPr>
          <p:nvPr>
            <p:ph type="body" sz="quarter" idx="12" hasCustomPrompt="1"/>
          </p:nvPr>
        </p:nvSpPr>
        <p:spPr>
          <a:xfrm>
            <a:off x="753866" y="4194918"/>
            <a:ext cx="3349366" cy="488652"/>
          </a:xfrm>
        </p:spPr>
        <p:txBody>
          <a:bodyPr/>
          <a:lstStyle>
            <a:lvl1pPr marL="0" indent="0">
              <a:buNone/>
              <a:defRPr baseline="0">
                <a:solidFill>
                  <a:srgbClr val="EE7D11"/>
                </a:solidFill>
              </a:defRPr>
            </a:lvl1pPr>
          </a:lstStyle>
          <a:p>
            <a:pPr lvl="0"/>
            <a:r>
              <a:rPr lang="en-US" dirty="0"/>
              <a:t>Date </a:t>
            </a:r>
          </a:p>
        </p:txBody>
      </p:sp>
      <p:sp>
        <p:nvSpPr>
          <p:cNvPr id="15" name="Text Placeholder 2"/>
          <p:cNvSpPr>
            <a:spLocks noGrp="1"/>
          </p:cNvSpPr>
          <p:nvPr>
            <p:ph type="body" sz="quarter" idx="13" hasCustomPrompt="1"/>
          </p:nvPr>
        </p:nvSpPr>
        <p:spPr>
          <a:xfrm>
            <a:off x="757738" y="5701736"/>
            <a:ext cx="4788038" cy="458284"/>
          </a:xfrm>
        </p:spPr>
        <p:txBody>
          <a:bodyPr/>
          <a:lstStyle>
            <a:lvl1pPr marL="0" indent="0">
              <a:buNone/>
              <a:defRPr baseline="0">
                <a:solidFill>
                  <a:srgbClr val="EE7D11"/>
                </a:solidFill>
              </a:defRPr>
            </a:lvl1pPr>
          </a:lstStyle>
          <a:p>
            <a:pPr lvl="0"/>
            <a:r>
              <a:rPr lang="en-US" dirty="0"/>
              <a:t>Presenter name </a:t>
            </a:r>
          </a:p>
        </p:txBody>
      </p:sp>
      <p:sp>
        <p:nvSpPr>
          <p:cNvPr id="16" name="Text Placeholder 2"/>
          <p:cNvSpPr>
            <a:spLocks noGrp="1"/>
          </p:cNvSpPr>
          <p:nvPr>
            <p:ph type="body" sz="quarter" idx="14" hasCustomPrompt="1"/>
          </p:nvPr>
        </p:nvSpPr>
        <p:spPr>
          <a:xfrm>
            <a:off x="753866" y="6103626"/>
            <a:ext cx="4788038" cy="458284"/>
          </a:xfrm>
        </p:spPr>
        <p:txBody>
          <a:bodyPr/>
          <a:lstStyle>
            <a:lvl1pPr marL="0" indent="0">
              <a:buNone/>
              <a:defRPr sz="2400" i="1" baseline="0">
                <a:solidFill>
                  <a:schemeClr val="accent3">
                    <a:lumMod val="60000"/>
                    <a:lumOff val="40000"/>
                  </a:schemeClr>
                </a:solidFill>
              </a:defRPr>
            </a:lvl1pPr>
          </a:lstStyle>
          <a:p>
            <a:pPr lvl="0"/>
            <a:r>
              <a:rPr lang="en-US" dirty="0"/>
              <a:t>Title</a:t>
            </a:r>
          </a:p>
        </p:txBody>
      </p:sp>
      <p:sp>
        <p:nvSpPr>
          <p:cNvPr id="12" name="Rectangle 11"/>
          <p:cNvSpPr/>
          <p:nvPr userDrawn="1"/>
        </p:nvSpPr>
        <p:spPr>
          <a:xfrm>
            <a:off x="753866" y="6602233"/>
            <a:ext cx="1314784" cy="215444"/>
          </a:xfrm>
          <a:prstGeom prst="rect">
            <a:avLst/>
          </a:prstGeom>
        </p:spPr>
        <p:txBody>
          <a:bodyPr wrap="none">
            <a:spAutoFit/>
          </a:bodyPr>
          <a:lstStyle/>
          <a:p>
            <a:r>
              <a:rPr lang="en-US" sz="800" dirty="0">
                <a:solidFill>
                  <a:schemeClr val="bg1"/>
                </a:solidFill>
              </a:rPr>
              <a:t>Copyright © 2022 Eurofins </a:t>
            </a:r>
          </a:p>
        </p:txBody>
      </p:sp>
      <p:sp>
        <p:nvSpPr>
          <p:cNvPr id="14" name="Teardrop 4">
            <a:extLst>
              <a:ext uri="{FF2B5EF4-FFF2-40B4-BE49-F238E27FC236}">
                <a16:creationId xmlns:a16="http://schemas.microsoft.com/office/drawing/2014/main" id="{B2D1DDA8-2128-46ED-9CE0-A980DFB5A3B4}"/>
              </a:ext>
            </a:extLst>
          </p:cNvPr>
          <p:cNvSpPr/>
          <p:nvPr userDrawn="1"/>
        </p:nvSpPr>
        <p:spPr>
          <a:xfrm>
            <a:off x="8218147" y="-26896"/>
            <a:ext cx="4023840" cy="3779520"/>
          </a:xfrm>
          <a:custGeom>
            <a:avLst/>
            <a:gdLst>
              <a:gd name="connsiteX0" fmla="*/ 0 w 6550520"/>
              <a:gd name="connsiteY0" fmla="*/ 3295997 h 6591993"/>
              <a:gd name="connsiteX1" fmla="*/ 3275260 w 6550520"/>
              <a:gd name="connsiteY1" fmla="*/ 0 h 6591993"/>
              <a:gd name="connsiteX2" fmla="*/ 6550520 w 6550520"/>
              <a:gd name="connsiteY2" fmla="*/ 0 h 6591993"/>
              <a:gd name="connsiteX3" fmla="*/ 6550520 w 6550520"/>
              <a:gd name="connsiteY3" fmla="*/ 3295997 h 6591993"/>
              <a:gd name="connsiteX4" fmla="*/ 3275260 w 6550520"/>
              <a:gd name="connsiteY4" fmla="*/ 6591994 h 6591993"/>
              <a:gd name="connsiteX5" fmla="*/ 0 w 6550520"/>
              <a:gd name="connsiteY5" fmla="*/ 3295997 h 6591993"/>
              <a:gd name="connsiteX0" fmla="*/ 0 w 6729196"/>
              <a:gd name="connsiteY0" fmla="*/ 3295997 h 6617251"/>
              <a:gd name="connsiteX1" fmla="*/ 3275260 w 6729196"/>
              <a:gd name="connsiteY1" fmla="*/ 0 h 6617251"/>
              <a:gd name="connsiteX2" fmla="*/ 6550520 w 6729196"/>
              <a:gd name="connsiteY2" fmla="*/ 0 h 6617251"/>
              <a:gd name="connsiteX3" fmla="*/ 6729196 w 6729196"/>
              <a:gd name="connsiteY3" fmla="*/ 4294480 h 6617251"/>
              <a:gd name="connsiteX4" fmla="*/ 3275260 w 6729196"/>
              <a:gd name="connsiteY4" fmla="*/ 6591994 h 6617251"/>
              <a:gd name="connsiteX5" fmla="*/ 0 w 6729196"/>
              <a:gd name="connsiteY5" fmla="*/ 3295997 h 6617251"/>
              <a:gd name="connsiteX0" fmla="*/ 4844 w 6734040"/>
              <a:gd name="connsiteY0" fmla="*/ 3295997 h 6434655"/>
              <a:gd name="connsiteX1" fmla="*/ 3280104 w 6734040"/>
              <a:gd name="connsiteY1" fmla="*/ 0 h 6434655"/>
              <a:gd name="connsiteX2" fmla="*/ 6555364 w 6734040"/>
              <a:gd name="connsiteY2" fmla="*/ 0 h 6434655"/>
              <a:gd name="connsiteX3" fmla="*/ 6734040 w 6734040"/>
              <a:gd name="connsiteY3" fmla="*/ 4294480 h 6434655"/>
              <a:gd name="connsiteX4" fmla="*/ 2649484 w 6734040"/>
              <a:gd name="connsiteY4" fmla="*/ 6402807 h 6434655"/>
              <a:gd name="connsiteX5" fmla="*/ 4844 w 6734040"/>
              <a:gd name="connsiteY5" fmla="*/ 3295997 h 6434655"/>
              <a:gd name="connsiteX0" fmla="*/ 4317 w 6733513"/>
              <a:gd name="connsiteY0" fmla="*/ 3295997 h 6454799"/>
              <a:gd name="connsiteX1" fmla="*/ 3279577 w 6733513"/>
              <a:gd name="connsiteY1" fmla="*/ 0 h 6454799"/>
              <a:gd name="connsiteX2" fmla="*/ 6554837 w 6733513"/>
              <a:gd name="connsiteY2" fmla="*/ 0 h 6454799"/>
              <a:gd name="connsiteX3" fmla="*/ 6733513 w 6733513"/>
              <a:gd name="connsiteY3" fmla="*/ 4294480 h 6454799"/>
              <a:gd name="connsiteX4" fmla="*/ 2680488 w 6733513"/>
              <a:gd name="connsiteY4" fmla="*/ 6423828 h 6454799"/>
              <a:gd name="connsiteX5" fmla="*/ 4317 w 6733513"/>
              <a:gd name="connsiteY5" fmla="*/ 3295997 h 6454799"/>
              <a:gd name="connsiteX0" fmla="*/ 586 w 6729782"/>
              <a:gd name="connsiteY0" fmla="*/ 3295997 h 6454799"/>
              <a:gd name="connsiteX1" fmla="*/ 2529612 w 6729782"/>
              <a:gd name="connsiteY1" fmla="*/ 388883 h 6454799"/>
              <a:gd name="connsiteX2" fmla="*/ 6551106 w 6729782"/>
              <a:gd name="connsiteY2" fmla="*/ 0 h 6454799"/>
              <a:gd name="connsiteX3" fmla="*/ 6729782 w 6729782"/>
              <a:gd name="connsiteY3" fmla="*/ 4294480 h 6454799"/>
              <a:gd name="connsiteX4" fmla="*/ 2676757 w 6729782"/>
              <a:gd name="connsiteY4" fmla="*/ 6423828 h 6454799"/>
              <a:gd name="connsiteX5" fmla="*/ 586 w 6729782"/>
              <a:gd name="connsiteY5" fmla="*/ 3295997 h 6454799"/>
              <a:gd name="connsiteX0" fmla="*/ 12873 w 6742069"/>
              <a:gd name="connsiteY0" fmla="*/ 3295997 h 6454799"/>
              <a:gd name="connsiteX1" fmla="*/ 2541899 w 6742069"/>
              <a:gd name="connsiteY1" fmla="*/ 388883 h 6454799"/>
              <a:gd name="connsiteX2" fmla="*/ 6563393 w 6742069"/>
              <a:gd name="connsiteY2" fmla="*/ 0 h 6454799"/>
              <a:gd name="connsiteX3" fmla="*/ 6742069 w 6742069"/>
              <a:gd name="connsiteY3" fmla="*/ 4294480 h 6454799"/>
              <a:gd name="connsiteX4" fmla="*/ 2689044 w 6742069"/>
              <a:gd name="connsiteY4" fmla="*/ 6423828 h 6454799"/>
              <a:gd name="connsiteX5" fmla="*/ 12873 w 6742069"/>
              <a:gd name="connsiteY5" fmla="*/ 3295997 h 6454799"/>
              <a:gd name="connsiteX0" fmla="*/ 12873 w 6710538"/>
              <a:gd name="connsiteY0" fmla="*/ 3295997 h 6490552"/>
              <a:gd name="connsiteX1" fmla="*/ 2541899 w 6710538"/>
              <a:gd name="connsiteY1" fmla="*/ 388883 h 6490552"/>
              <a:gd name="connsiteX2" fmla="*/ 6563393 w 6710538"/>
              <a:gd name="connsiteY2" fmla="*/ 0 h 6490552"/>
              <a:gd name="connsiteX3" fmla="*/ 6710538 w 6710538"/>
              <a:gd name="connsiteY3" fmla="*/ 4588769 h 6490552"/>
              <a:gd name="connsiteX4" fmla="*/ 2689044 w 6710538"/>
              <a:gd name="connsiteY4" fmla="*/ 6423828 h 6490552"/>
              <a:gd name="connsiteX5" fmla="*/ 12873 w 6710538"/>
              <a:gd name="connsiteY5" fmla="*/ 3295997 h 6490552"/>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2907114 h 6142517"/>
              <a:gd name="connsiteX1" fmla="*/ 2541899 w 6710538"/>
              <a:gd name="connsiteY1" fmla="*/ 0 h 6142517"/>
              <a:gd name="connsiteX2" fmla="*/ 6248082 w 6710538"/>
              <a:gd name="connsiteY2" fmla="*/ 1208690 h 6142517"/>
              <a:gd name="connsiteX3" fmla="*/ 6710538 w 6710538"/>
              <a:gd name="connsiteY3" fmla="*/ 4199886 h 6142517"/>
              <a:gd name="connsiteX4" fmla="*/ 2689044 w 6710538"/>
              <a:gd name="connsiteY4" fmla="*/ 6034945 h 6142517"/>
              <a:gd name="connsiteX5" fmla="*/ 12873 w 6710538"/>
              <a:gd name="connsiteY5" fmla="*/ 2907114 h 6142517"/>
              <a:gd name="connsiteX0" fmla="*/ 4576 w 6702241"/>
              <a:gd name="connsiteY0" fmla="*/ 2907114 h 6142517"/>
              <a:gd name="connsiteX1" fmla="*/ 2533602 w 6702241"/>
              <a:gd name="connsiteY1" fmla="*/ 0 h 6142517"/>
              <a:gd name="connsiteX2" fmla="*/ 6239785 w 6702241"/>
              <a:gd name="connsiteY2" fmla="*/ 1208690 h 6142517"/>
              <a:gd name="connsiteX3" fmla="*/ 6702241 w 6702241"/>
              <a:gd name="connsiteY3" fmla="*/ 4199886 h 6142517"/>
              <a:gd name="connsiteX4" fmla="*/ 2680747 w 6702241"/>
              <a:gd name="connsiteY4" fmla="*/ 6034945 h 6142517"/>
              <a:gd name="connsiteX5" fmla="*/ 4576 w 6702241"/>
              <a:gd name="connsiteY5" fmla="*/ 2907114 h 6142517"/>
              <a:gd name="connsiteX0" fmla="*/ 103994 w 6801659"/>
              <a:gd name="connsiteY0" fmla="*/ 1698424 h 4933827"/>
              <a:gd name="connsiteX1" fmla="*/ 499420 w 6801659"/>
              <a:gd name="connsiteY1" fmla="*/ 126124 h 4933827"/>
              <a:gd name="connsiteX2" fmla="*/ 6339203 w 6801659"/>
              <a:gd name="connsiteY2" fmla="*/ 0 h 4933827"/>
              <a:gd name="connsiteX3" fmla="*/ 6801659 w 6801659"/>
              <a:gd name="connsiteY3" fmla="*/ 2991196 h 4933827"/>
              <a:gd name="connsiteX4" fmla="*/ 2780165 w 6801659"/>
              <a:gd name="connsiteY4" fmla="*/ 4826255 h 4933827"/>
              <a:gd name="connsiteX5" fmla="*/ 103994 w 6801659"/>
              <a:gd name="connsiteY5" fmla="*/ 1698424 h 4933827"/>
              <a:gd name="connsiteX0" fmla="*/ 103994 w 6801659"/>
              <a:gd name="connsiteY0" fmla="*/ 1572300 h 4807703"/>
              <a:gd name="connsiteX1" fmla="*/ 499420 w 6801659"/>
              <a:gd name="connsiteY1" fmla="*/ 0 h 4807703"/>
              <a:gd name="connsiteX2" fmla="*/ 5204086 w 6801659"/>
              <a:gd name="connsiteY2" fmla="*/ 1870841 h 4807703"/>
              <a:gd name="connsiteX3" fmla="*/ 6801659 w 6801659"/>
              <a:gd name="connsiteY3" fmla="*/ 2865072 h 4807703"/>
              <a:gd name="connsiteX4" fmla="*/ 2780165 w 6801659"/>
              <a:gd name="connsiteY4" fmla="*/ 4700131 h 4807703"/>
              <a:gd name="connsiteX5" fmla="*/ 103994 w 6801659"/>
              <a:gd name="connsiteY5" fmla="*/ 1572300 h 4807703"/>
              <a:gd name="connsiteX0" fmla="*/ 103994 w 6801659"/>
              <a:gd name="connsiteY0" fmla="*/ 1582811 h 4818214"/>
              <a:gd name="connsiteX1" fmla="*/ 499420 w 6801659"/>
              <a:gd name="connsiteY1" fmla="*/ 10511 h 4818214"/>
              <a:gd name="connsiteX2" fmla="*/ 5929300 w 6801659"/>
              <a:gd name="connsiteY2" fmla="*/ 0 h 4818214"/>
              <a:gd name="connsiteX3" fmla="*/ 6801659 w 6801659"/>
              <a:gd name="connsiteY3" fmla="*/ 2875583 h 4818214"/>
              <a:gd name="connsiteX4" fmla="*/ 2780165 w 6801659"/>
              <a:gd name="connsiteY4" fmla="*/ 4710642 h 4818214"/>
              <a:gd name="connsiteX5" fmla="*/ 103994 w 6801659"/>
              <a:gd name="connsiteY5" fmla="*/ 1582811 h 4818214"/>
              <a:gd name="connsiteX0" fmla="*/ 103994 w 5981852"/>
              <a:gd name="connsiteY0" fmla="*/ 1582811 h 5365921"/>
              <a:gd name="connsiteX1" fmla="*/ 499420 w 5981852"/>
              <a:gd name="connsiteY1" fmla="*/ 10511 h 5365921"/>
              <a:gd name="connsiteX2" fmla="*/ 5929300 w 5981852"/>
              <a:gd name="connsiteY2" fmla="*/ 0 h 5365921"/>
              <a:gd name="connsiteX3" fmla="*/ 5981852 w 5981852"/>
              <a:gd name="connsiteY3" fmla="*/ 4294480 h 5365921"/>
              <a:gd name="connsiteX4" fmla="*/ 2780165 w 5981852"/>
              <a:gd name="connsiteY4" fmla="*/ 4710642 h 5365921"/>
              <a:gd name="connsiteX5" fmla="*/ 103994 w 5981852"/>
              <a:gd name="connsiteY5" fmla="*/ 1582811 h 5365921"/>
              <a:gd name="connsiteX0" fmla="*/ 103994 w 5981852"/>
              <a:gd name="connsiteY0" fmla="*/ 1582811 h 4860550"/>
              <a:gd name="connsiteX1" fmla="*/ 499420 w 5981852"/>
              <a:gd name="connsiteY1" fmla="*/ 10511 h 4860550"/>
              <a:gd name="connsiteX2" fmla="*/ 5929300 w 5981852"/>
              <a:gd name="connsiteY2" fmla="*/ 0 h 4860550"/>
              <a:gd name="connsiteX3" fmla="*/ 5981852 w 5981852"/>
              <a:gd name="connsiteY3" fmla="*/ 4294480 h 4860550"/>
              <a:gd name="connsiteX4" fmla="*/ 2780165 w 5981852"/>
              <a:gd name="connsiteY4" fmla="*/ 4710642 h 4860550"/>
              <a:gd name="connsiteX5" fmla="*/ 103994 w 5981852"/>
              <a:gd name="connsiteY5" fmla="*/ 1582811 h 4860550"/>
              <a:gd name="connsiteX0" fmla="*/ 36685 w 5914543"/>
              <a:gd name="connsiteY0" fmla="*/ 1582811 h 4509739"/>
              <a:gd name="connsiteX1" fmla="*/ 432111 w 5914543"/>
              <a:gd name="connsiteY1" fmla="*/ 10511 h 4509739"/>
              <a:gd name="connsiteX2" fmla="*/ 5861991 w 5914543"/>
              <a:gd name="connsiteY2" fmla="*/ 0 h 4509739"/>
              <a:gd name="connsiteX3" fmla="*/ 5914543 w 5914543"/>
              <a:gd name="connsiteY3" fmla="*/ 4294480 h 4509739"/>
              <a:gd name="connsiteX4" fmla="*/ 1556718 w 5914543"/>
              <a:gd name="connsiteY4" fmla="*/ 4248187 h 4509739"/>
              <a:gd name="connsiteX5" fmla="*/ 36685 w 5914543"/>
              <a:gd name="connsiteY5" fmla="*/ 1582811 h 4509739"/>
              <a:gd name="connsiteX0" fmla="*/ 65088 w 5942946"/>
              <a:gd name="connsiteY0" fmla="*/ 1582811 h 4839074"/>
              <a:gd name="connsiteX1" fmla="*/ 460514 w 5942946"/>
              <a:gd name="connsiteY1" fmla="*/ 10511 h 4839074"/>
              <a:gd name="connsiteX2" fmla="*/ 5890394 w 5942946"/>
              <a:gd name="connsiteY2" fmla="*/ 0 h 4839074"/>
              <a:gd name="connsiteX3" fmla="*/ 5942946 w 5942946"/>
              <a:gd name="connsiteY3" fmla="*/ 4294480 h 4839074"/>
              <a:gd name="connsiteX4" fmla="*/ 1585121 w 5942946"/>
              <a:gd name="connsiteY4" fmla="*/ 4248187 h 4839074"/>
              <a:gd name="connsiteX5" fmla="*/ 65088 w 5942946"/>
              <a:gd name="connsiteY5" fmla="*/ 1582811 h 4839074"/>
              <a:gd name="connsiteX0" fmla="*/ 1380098 w 5737923"/>
              <a:gd name="connsiteY0" fmla="*/ 4248187 h 4622048"/>
              <a:gd name="connsiteX1" fmla="*/ 255491 w 5737923"/>
              <a:gd name="connsiteY1" fmla="*/ 10511 h 4622048"/>
              <a:gd name="connsiteX2" fmla="*/ 5685371 w 5737923"/>
              <a:gd name="connsiteY2" fmla="*/ 0 h 4622048"/>
              <a:gd name="connsiteX3" fmla="*/ 5737923 w 5737923"/>
              <a:gd name="connsiteY3" fmla="*/ 4294480 h 4622048"/>
              <a:gd name="connsiteX4" fmla="*/ 1380098 w 5737923"/>
              <a:gd name="connsiteY4" fmla="*/ 4248187 h 4622048"/>
              <a:gd name="connsiteX0" fmla="*/ 1528005 w 5885830"/>
              <a:gd name="connsiteY0" fmla="*/ 4248187 h 4815588"/>
              <a:gd name="connsiteX1" fmla="*/ 403398 w 5885830"/>
              <a:gd name="connsiteY1" fmla="*/ 10511 h 4815588"/>
              <a:gd name="connsiteX2" fmla="*/ 5833278 w 5885830"/>
              <a:gd name="connsiteY2" fmla="*/ 0 h 4815588"/>
              <a:gd name="connsiteX3" fmla="*/ 5885830 w 5885830"/>
              <a:gd name="connsiteY3" fmla="*/ 4294480 h 4815588"/>
              <a:gd name="connsiteX4" fmla="*/ 1528005 w 5885830"/>
              <a:gd name="connsiteY4" fmla="*/ 4248187 h 4815588"/>
              <a:gd name="connsiteX0" fmla="*/ 1528005 w 5885830"/>
              <a:gd name="connsiteY0" fmla="*/ 4248187 h 4849326"/>
              <a:gd name="connsiteX1" fmla="*/ 403398 w 5885830"/>
              <a:gd name="connsiteY1" fmla="*/ 10511 h 4849326"/>
              <a:gd name="connsiteX2" fmla="*/ 5833278 w 5885830"/>
              <a:gd name="connsiteY2" fmla="*/ 0 h 4849326"/>
              <a:gd name="connsiteX3" fmla="*/ 5885830 w 5885830"/>
              <a:gd name="connsiteY3" fmla="*/ 4294480 h 4849326"/>
              <a:gd name="connsiteX4" fmla="*/ 1528005 w 5885830"/>
              <a:gd name="connsiteY4" fmla="*/ 4248187 h 4849326"/>
              <a:gd name="connsiteX0" fmla="*/ 1476904 w 5834729"/>
              <a:gd name="connsiteY0" fmla="*/ 4248187 h 4849326"/>
              <a:gd name="connsiteX1" fmla="*/ 352297 w 5834729"/>
              <a:gd name="connsiteY1" fmla="*/ 10511 h 4849326"/>
              <a:gd name="connsiteX2" fmla="*/ 5782177 w 5834729"/>
              <a:gd name="connsiteY2" fmla="*/ 0 h 4849326"/>
              <a:gd name="connsiteX3" fmla="*/ 5834729 w 5834729"/>
              <a:gd name="connsiteY3" fmla="*/ 4294480 h 4849326"/>
              <a:gd name="connsiteX4" fmla="*/ 1476904 w 5834729"/>
              <a:gd name="connsiteY4" fmla="*/ 4248187 h 4849326"/>
              <a:gd name="connsiteX0" fmla="*/ 1551250 w 5909075"/>
              <a:gd name="connsiteY0" fmla="*/ 4248187 h 4849326"/>
              <a:gd name="connsiteX1" fmla="*/ 426643 w 5909075"/>
              <a:gd name="connsiteY1" fmla="*/ 10511 h 4849326"/>
              <a:gd name="connsiteX2" fmla="*/ 5856523 w 5909075"/>
              <a:gd name="connsiteY2" fmla="*/ 0 h 4849326"/>
              <a:gd name="connsiteX3" fmla="*/ 5909075 w 5909075"/>
              <a:gd name="connsiteY3" fmla="*/ 4294480 h 4849326"/>
              <a:gd name="connsiteX4" fmla="*/ 1551250 w 5909075"/>
              <a:gd name="connsiteY4" fmla="*/ 4248187 h 48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75" h="4849326">
                <a:moveTo>
                  <a:pt x="1551250" y="4248187"/>
                </a:moveTo>
                <a:cubicBezTo>
                  <a:pt x="-129745" y="3092757"/>
                  <a:pt x="-343453" y="1538349"/>
                  <a:pt x="426643" y="10511"/>
                </a:cubicBezTo>
                <a:lnTo>
                  <a:pt x="5856523" y="0"/>
                </a:lnTo>
                <a:cubicBezTo>
                  <a:pt x="5856523" y="1098666"/>
                  <a:pt x="5909075" y="3195814"/>
                  <a:pt x="5909075" y="4294480"/>
                </a:cubicBezTo>
                <a:cubicBezTo>
                  <a:pt x="5246924" y="4590809"/>
                  <a:pt x="3232245" y="5403617"/>
                  <a:pt x="1551250" y="4248187"/>
                </a:cubicBezTo>
                <a:close/>
              </a:path>
            </a:pathLst>
          </a:custGeom>
          <a:blipFill dpi="0" rotWithShape="1">
            <a:blip r:embed="rId4" cstate="screen">
              <a:extLst>
                <a:ext uri="{28A0092B-C50C-407E-A947-70E740481C1C}">
                  <a14:useLocalDpi xmlns:a14="http://schemas.microsoft.com/office/drawing/2010/main"/>
                </a:ext>
              </a:extLst>
            </a:blip>
            <a:srcRect/>
            <a:stretch>
              <a:fillRect r="6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1">
            <a:extLst>
              <a:ext uri="{FF2B5EF4-FFF2-40B4-BE49-F238E27FC236}">
                <a16:creationId xmlns:a16="http://schemas.microsoft.com/office/drawing/2014/main" id="{2E33E06C-BA6E-464D-B3AD-5C1076D1CBFF}"/>
              </a:ext>
            </a:extLst>
          </p:cNvPr>
          <p:cNvSpPr/>
          <p:nvPr userDrawn="1"/>
        </p:nvSpPr>
        <p:spPr>
          <a:xfrm rot="8810324">
            <a:off x="8440297" y="-609314"/>
            <a:ext cx="3244315" cy="519979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3" descr="A white text on a black background&#10;&#10;Description automatically generated with low confidence">
            <a:extLst>
              <a:ext uri="{FF2B5EF4-FFF2-40B4-BE49-F238E27FC236}">
                <a16:creationId xmlns:a16="http://schemas.microsoft.com/office/drawing/2014/main" id="{927C4C75-6A50-1D8A-7C3D-94B9C07B2B4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24127" y="5958405"/>
            <a:ext cx="3956312" cy="603505"/>
          </a:xfrm>
          <a:prstGeom prst="rect">
            <a:avLst/>
          </a:prstGeom>
        </p:spPr>
      </p:pic>
    </p:spTree>
    <p:extLst>
      <p:ext uri="{BB962C8B-B14F-4D97-AF65-F5344CB8AC3E}">
        <p14:creationId xmlns:p14="http://schemas.microsoft.com/office/powerpoint/2010/main" val="2990142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resenter Information Slide">
    <p:spTree>
      <p:nvGrpSpPr>
        <p:cNvPr id="1" name=""/>
        <p:cNvGrpSpPr/>
        <p:nvPr/>
      </p:nvGrpSpPr>
      <p:grpSpPr>
        <a:xfrm>
          <a:off x="0" y="0"/>
          <a:ext cx="0" cy="0"/>
          <a:chOff x="0" y="0"/>
          <a:chExt cx="0" cy="0"/>
        </a:xfrm>
      </p:grpSpPr>
      <p:sp>
        <p:nvSpPr>
          <p:cNvPr id="12" name="Rectangle 11"/>
          <p:cNvSpPr/>
          <p:nvPr userDrawn="1"/>
        </p:nvSpPr>
        <p:spPr>
          <a:xfrm rot="10800000">
            <a:off x="8275320" y="0"/>
            <a:ext cx="391668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ontent Placeholder 77"/>
          <p:cNvSpPr>
            <a:spLocks noGrp="1"/>
          </p:cNvSpPr>
          <p:nvPr>
            <p:ph sz="quarter" idx="24"/>
          </p:nvPr>
        </p:nvSpPr>
        <p:spPr>
          <a:xfrm>
            <a:off x="6562925" y="622696"/>
            <a:ext cx="3424790" cy="3426303"/>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8" name="Text Placeholder 71"/>
          <p:cNvSpPr>
            <a:spLocks noGrp="1"/>
          </p:cNvSpPr>
          <p:nvPr>
            <p:ph type="body" sz="quarter" idx="21" hasCustomPrompt="1"/>
          </p:nvPr>
        </p:nvSpPr>
        <p:spPr>
          <a:xfrm>
            <a:off x="1097595" y="622696"/>
            <a:ext cx="1825460" cy="631825"/>
          </a:xfrm>
        </p:spPr>
        <p:txBody>
          <a:bodyPr/>
          <a:lstStyle>
            <a:lvl1pPr marL="0" indent="0">
              <a:buNone/>
              <a:defRPr b="1" baseline="0">
                <a:solidFill>
                  <a:srgbClr val="003883"/>
                </a:solidFill>
                <a:latin typeface="Gill Sans MT" panose="020B0502020104020203" pitchFamily="34" charset="0"/>
              </a:defRPr>
            </a:lvl1pPr>
          </a:lstStyle>
          <a:p>
            <a:pPr lvl="0"/>
            <a:r>
              <a:rPr lang="en-US" dirty="0"/>
              <a:t>FIRST</a:t>
            </a:r>
          </a:p>
        </p:txBody>
      </p:sp>
      <p:sp>
        <p:nvSpPr>
          <p:cNvPr id="9" name="Text Placeholder 73"/>
          <p:cNvSpPr>
            <a:spLocks noGrp="1"/>
          </p:cNvSpPr>
          <p:nvPr>
            <p:ph type="body" sz="quarter" idx="22" hasCustomPrompt="1"/>
          </p:nvPr>
        </p:nvSpPr>
        <p:spPr>
          <a:xfrm>
            <a:off x="1097595" y="2294419"/>
            <a:ext cx="5003800" cy="1390341"/>
          </a:xfrm>
        </p:spPr>
        <p:txBody>
          <a:bodyPr>
            <a:normAutofit/>
          </a:bodyPr>
          <a:lstStyle>
            <a:lvl1pPr>
              <a:defRPr sz="2200">
                <a:solidFill>
                  <a:srgbClr val="133D8D"/>
                </a:solidFill>
                <a:latin typeface="Gill Sans MT" panose="020B0502020104020203" pitchFamily="34" charset="0"/>
              </a:defRPr>
            </a:lvl1pPr>
            <a:lvl2pPr>
              <a:defRPr>
                <a:solidFill>
                  <a:srgbClr val="133D8D"/>
                </a:solidFill>
                <a:latin typeface="Gill Sans MT" panose="020B0502020104020203" pitchFamily="34" charset="0"/>
              </a:defRPr>
            </a:lvl2pPr>
            <a:lvl3pPr>
              <a:defRPr>
                <a:solidFill>
                  <a:srgbClr val="133D8D"/>
                </a:solidFill>
                <a:latin typeface="Gill Sans MT" panose="020B0502020104020203" pitchFamily="34" charset="0"/>
              </a:defRPr>
            </a:lvl3pPr>
            <a:lvl4pPr>
              <a:defRPr>
                <a:solidFill>
                  <a:srgbClr val="133D8D"/>
                </a:solidFill>
                <a:latin typeface="Gill Sans MT" panose="020B0502020104020203" pitchFamily="34" charset="0"/>
              </a:defRPr>
            </a:lvl4pPr>
            <a:lvl5pPr>
              <a:defRPr>
                <a:solidFill>
                  <a:srgbClr val="133D8D"/>
                </a:solidFill>
                <a:latin typeface="Gill Sans MT" panose="020B0502020104020203" pitchFamily="34" charset="0"/>
              </a:defRPr>
            </a:lvl5pPr>
          </a:lstStyle>
          <a:p>
            <a:pPr lvl="0"/>
            <a:r>
              <a:rPr lang="en-US" dirty="0"/>
              <a:t>Your first point</a:t>
            </a:r>
          </a:p>
          <a:p>
            <a:pPr lvl="0"/>
            <a:r>
              <a:rPr lang="en-US" dirty="0"/>
              <a:t>Your second point</a:t>
            </a:r>
          </a:p>
          <a:p>
            <a:pPr lvl="0"/>
            <a:r>
              <a:rPr lang="en-US" dirty="0"/>
              <a:t>Your final point</a:t>
            </a:r>
          </a:p>
        </p:txBody>
      </p:sp>
      <p:sp>
        <p:nvSpPr>
          <p:cNvPr id="10" name="Picture Placeholder 75"/>
          <p:cNvSpPr>
            <a:spLocks noGrp="1"/>
          </p:cNvSpPr>
          <p:nvPr>
            <p:ph type="pic" sz="quarter" idx="23"/>
          </p:nvPr>
        </p:nvSpPr>
        <p:spPr>
          <a:xfrm>
            <a:off x="6719057" y="794767"/>
            <a:ext cx="3112525" cy="3082160"/>
          </a:xfrm>
          <a:prstGeom prst="ellipse">
            <a:avLst/>
          </a:prstGeom>
        </p:spPr>
        <p:txBody>
          <a:bodyPr/>
          <a:lstStyle/>
          <a:p>
            <a:endParaRPr lang="en-US"/>
          </a:p>
        </p:txBody>
      </p:sp>
      <p:sp>
        <p:nvSpPr>
          <p:cNvPr id="15" name="Text Placeholder 71"/>
          <p:cNvSpPr>
            <a:spLocks noGrp="1"/>
          </p:cNvSpPr>
          <p:nvPr>
            <p:ph type="body" sz="quarter" idx="25" hasCustomPrompt="1"/>
          </p:nvPr>
        </p:nvSpPr>
        <p:spPr>
          <a:xfrm>
            <a:off x="1097595" y="1050586"/>
            <a:ext cx="1825460" cy="631825"/>
          </a:xfrm>
        </p:spPr>
        <p:txBody>
          <a:bodyPr/>
          <a:lstStyle>
            <a:lvl1pPr marL="0" indent="0">
              <a:buNone/>
              <a:defRPr b="0" baseline="0">
                <a:solidFill>
                  <a:srgbClr val="EE7D11"/>
                </a:solidFill>
                <a:latin typeface="Gill Sans MT" panose="020B0502020104020203" pitchFamily="34" charset="0"/>
              </a:defRPr>
            </a:lvl1pPr>
          </a:lstStyle>
          <a:p>
            <a:pPr lvl="0"/>
            <a:r>
              <a:rPr lang="en-US" dirty="0"/>
              <a:t>LAST</a:t>
            </a:r>
          </a:p>
        </p:txBody>
      </p:sp>
      <p:sp>
        <p:nvSpPr>
          <p:cNvPr id="4" name="Text Placeholder 3"/>
          <p:cNvSpPr>
            <a:spLocks noGrp="1"/>
          </p:cNvSpPr>
          <p:nvPr>
            <p:ph type="body" sz="quarter" idx="26" hasCustomPrompt="1"/>
          </p:nvPr>
        </p:nvSpPr>
        <p:spPr>
          <a:xfrm>
            <a:off x="1097595" y="1507401"/>
            <a:ext cx="3982031" cy="481013"/>
          </a:xfrm>
        </p:spPr>
        <p:txBody>
          <a:bodyPr>
            <a:normAutofit/>
          </a:bodyPr>
          <a:lstStyle>
            <a:lvl2pPr marL="457200" indent="0" algn="l">
              <a:buNone/>
              <a:defRPr sz="1800" baseline="0">
                <a:solidFill>
                  <a:schemeClr val="accent5">
                    <a:lumMod val="75000"/>
                  </a:schemeClr>
                </a:solidFill>
              </a:defRPr>
            </a:lvl2pPr>
          </a:lstStyle>
          <a:p>
            <a:pPr lvl="1"/>
            <a:r>
              <a:rPr lang="en-US" dirty="0"/>
              <a:t>Your title</a:t>
            </a:r>
          </a:p>
        </p:txBody>
      </p:sp>
      <p:sp>
        <p:nvSpPr>
          <p:cNvPr id="13" name="Rectangle 12"/>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Picture 2" descr="A picture containing grass, field&#10;&#10;Description automatically generated">
            <a:extLst>
              <a:ext uri="{FF2B5EF4-FFF2-40B4-BE49-F238E27FC236}">
                <a16:creationId xmlns:a16="http://schemas.microsoft.com/office/drawing/2014/main" id="{AB131C0C-51C4-4227-8ED1-09BFBC009A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88" y="4355003"/>
            <a:ext cx="8275320" cy="2497863"/>
          </a:xfrm>
          <a:prstGeom prst="rect">
            <a:avLst/>
          </a:prstGeom>
        </p:spPr>
      </p:pic>
    </p:spTree>
    <p:extLst>
      <p:ext uri="{BB962C8B-B14F-4D97-AF65-F5344CB8AC3E}">
        <p14:creationId xmlns:p14="http://schemas.microsoft.com/office/powerpoint/2010/main" val="41262573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resenter Information Slide">
    <p:spTree>
      <p:nvGrpSpPr>
        <p:cNvPr id="1" name=""/>
        <p:cNvGrpSpPr/>
        <p:nvPr/>
      </p:nvGrpSpPr>
      <p:grpSpPr>
        <a:xfrm>
          <a:off x="0" y="0"/>
          <a:ext cx="0" cy="0"/>
          <a:chOff x="0" y="0"/>
          <a:chExt cx="0" cy="0"/>
        </a:xfrm>
      </p:grpSpPr>
      <p:sp>
        <p:nvSpPr>
          <p:cNvPr id="12" name="Rectangle 11"/>
          <p:cNvSpPr/>
          <p:nvPr userDrawn="1"/>
        </p:nvSpPr>
        <p:spPr>
          <a:xfrm rot="10800000">
            <a:off x="9186530" y="0"/>
            <a:ext cx="300547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ontent Placeholder 77"/>
          <p:cNvSpPr>
            <a:spLocks noGrp="1"/>
          </p:cNvSpPr>
          <p:nvPr>
            <p:ph sz="quarter" idx="24"/>
          </p:nvPr>
        </p:nvSpPr>
        <p:spPr>
          <a:xfrm>
            <a:off x="6562925" y="622696"/>
            <a:ext cx="3424790" cy="3426303"/>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10" name="Picture Placeholder 75"/>
          <p:cNvSpPr>
            <a:spLocks noGrp="1"/>
          </p:cNvSpPr>
          <p:nvPr>
            <p:ph type="pic" sz="quarter" idx="23"/>
          </p:nvPr>
        </p:nvSpPr>
        <p:spPr>
          <a:xfrm>
            <a:off x="6719057" y="794767"/>
            <a:ext cx="3112525" cy="3082160"/>
          </a:xfrm>
          <a:prstGeom prst="ellipse">
            <a:avLst/>
          </a:prstGeom>
        </p:spPr>
        <p:txBody>
          <a:bodyPr/>
          <a:lstStyle/>
          <a:p>
            <a:endParaRPr lang="en-US"/>
          </a:p>
        </p:txBody>
      </p:sp>
      <p:sp>
        <p:nvSpPr>
          <p:cNvPr id="13" name="Rectangle 12"/>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Picture 2" descr="A picture containing grass, field&#10;&#10;Description automatically generated">
            <a:extLst>
              <a:ext uri="{FF2B5EF4-FFF2-40B4-BE49-F238E27FC236}">
                <a16:creationId xmlns:a16="http://schemas.microsoft.com/office/drawing/2014/main" id="{AB131C0C-51C4-4227-8ED1-09BFBC009A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495811"/>
            <a:ext cx="9186530" cy="2357055"/>
          </a:xfrm>
          <a:prstGeom prst="rect">
            <a:avLst/>
          </a:prstGeom>
        </p:spPr>
      </p:pic>
      <p:sp>
        <p:nvSpPr>
          <p:cNvPr id="16" name="Rectangle 15">
            <a:extLst>
              <a:ext uri="{FF2B5EF4-FFF2-40B4-BE49-F238E27FC236}">
                <a16:creationId xmlns:a16="http://schemas.microsoft.com/office/drawing/2014/main" id="{883D1009-79BC-4F2F-BE90-86AB782E1A4A}"/>
              </a:ext>
            </a:extLst>
          </p:cNvPr>
          <p:cNvSpPr/>
          <p:nvPr userDrawn="1"/>
        </p:nvSpPr>
        <p:spPr>
          <a:xfrm>
            <a:off x="-1" y="4498521"/>
            <a:ext cx="9186531" cy="2357055"/>
          </a:xfrm>
          <a:prstGeom prst="rect">
            <a:avLst/>
          </a:prstGeom>
          <a:gradFill flip="none" rotWithShape="1">
            <a:gsLst>
              <a:gs pos="0">
                <a:schemeClr val="accent1">
                  <a:shade val="30000"/>
                  <a:satMod val="115000"/>
                  <a:alpha val="53000"/>
                </a:schemeClr>
              </a:gs>
              <a:gs pos="50000">
                <a:schemeClr val="accent1">
                  <a:shade val="67500"/>
                  <a:satMod val="115000"/>
                  <a:alpha val="52000"/>
                </a:schemeClr>
              </a:gs>
              <a:gs pos="100000">
                <a:schemeClr val="accent1">
                  <a:shade val="100000"/>
                  <a:satMod val="115000"/>
                  <a:alpha val="5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1145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82063"/>
            <a:ext cx="8135815" cy="6951785"/>
          </a:xfrm>
          <a:prstGeom prst="rect">
            <a:avLst/>
          </a:prstGeom>
        </p:spPr>
      </p:pic>
      <p:sp>
        <p:nvSpPr>
          <p:cNvPr id="21" name="Rectangle 20"/>
          <p:cNvSpPr/>
          <p:nvPr userDrawn="1"/>
        </p:nvSpPr>
        <p:spPr>
          <a:xfrm>
            <a:off x="-22226" y="-82063"/>
            <a:ext cx="8135814" cy="6940062"/>
          </a:xfrm>
          <a:prstGeom prst="rect">
            <a:avLst/>
          </a:pr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18"/>
          <p:cNvSpPr/>
          <p:nvPr userDrawn="1"/>
        </p:nvSpPr>
        <p:spPr>
          <a:xfrm>
            <a:off x="5665885" y="-93784"/>
            <a:ext cx="6526115" cy="6940062"/>
          </a:xfrm>
          <a:custGeom>
            <a:avLst/>
            <a:gdLst>
              <a:gd name="connsiteX0" fmla="*/ 2270638 w 6526115"/>
              <a:gd name="connsiteY0" fmla="*/ 0 h 6940062"/>
              <a:gd name="connsiteX1" fmla="*/ 6526115 w 6526115"/>
              <a:gd name="connsiteY1" fmla="*/ 0 h 6940062"/>
              <a:gd name="connsiteX2" fmla="*/ 6526115 w 6526115"/>
              <a:gd name="connsiteY2" fmla="*/ 6940062 h 6940062"/>
              <a:gd name="connsiteX3" fmla="*/ 2270638 w 6526115"/>
              <a:gd name="connsiteY3" fmla="*/ 6940062 h 6940062"/>
              <a:gd name="connsiteX4" fmla="*/ 0 w 6526115"/>
              <a:gd name="connsiteY4" fmla="*/ 3528328 h 6940062"/>
              <a:gd name="connsiteX5" fmla="*/ 2270638 w 6526115"/>
              <a:gd name="connsiteY5" fmla="*/ 0 h 69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6115" h="6940062">
                <a:moveTo>
                  <a:pt x="2270638" y="0"/>
                </a:moveTo>
                <a:lnTo>
                  <a:pt x="6526115" y="0"/>
                </a:lnTo>
                <a:lnTo>
                  <a:pt x="6526115" y="6940062"/>
                </a:lnTo>
                <a:lnTo>
                  <a:pt x="2270638" y="6940062"/>
                </a:lnTo>
                <a:cubicBezTo>
                  <a:pt x="1372331" y="6940062"/>
                  <a:pt x="0" y="5444479"/>
                  <a:pt x="0" y="3528328"/>
                </a:cubicBezTo>
                <a:cubicBezTo>
                  <a:pt x="0" y="1612177"/>
                  <a:pt x="1372331" y="0"/>
                  <a:pt x="22706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Arc 12"/>
          <p:cNvSpPr/>
          <p:nvPr userDrawn="1"/>
        </p:nvSpPr>
        <p:spPr>
          <a:xfrm rot="13004806">
            <a:off x="3640501" y="206251"/>
            <a:ext cx="5971591" cy="5402146"/>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3" name="Rectangle 22"/>
          <p:cNvSpPr/>
          <p:nvPr userDrawn="1"/>
        </p:nvSpPr>
        <p:spPr>
          <a:xfrm>
            <a:off x="595458" y="1038745"/>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1"/>
          <p:cNvSpPr>
            <a:spLocks noGrp="1"/>
          </p:cNvSpPr>
          <p:nvPr>
            <p:ph type="body" sz="quarter" idx="21" hasCustomPrompt="1"/>
          </p:nvPr>
        </p:nvSpPr>
        <p:spPr>
          <a:xfrm>
            <a:off x="486836" y="540760"/>
            <a:ext cx="4995862" cy="631825"/>
          </a:xfrm>
        </p:spPr>
        <p:txBody>
          <a:bodyPr>
            <a:normAutofit/>
          </a:bodyPr>
          <a:lstStyle>
            <a:lvl1pPr marL="0" indent="0">
              <a:buNone/>
              <a:defRPr sz="3000" b="1" baseline="0">
                <a:solidFill>
                  <a:schemeClr val="bg1"/>
                </a:solidFill>
                <a:latin typeface="Gill Sans MT" panose="020B0502020104020203" pitchFamily="34" charset="0"/>
              </a:defRPr>
            </a:lvl1pPr>
          </a:lstStyle>
          <a:p>
            <a:pPr lvl="0"/>
            <a:r>
              <a:rPr lang="en-US" dirty="0"/>
              <a:t>SLIDE TITLE</a:t>
            </a:r>
          </a:p>
        </p:txBody>
      </p:sp>
      <p:sp>
        <p:nvSpPr>
          <p:cNvPr id="27" name="Text Placeholder 26"/>
          <p:cNvSpPr>
            <a:spLocks noGrp="1"/>
          </p:cNvSpPr>
          <p:nvPr>
            <p:ph type="body" sz="quarter" idx="22" hasCustomPrompt="1"/>
          </p:nvPr>
        </p:nvSpPr>
        <p:spPr>
          <a:xfrm>
            <a:off x="487363" y="1441450"/>
            <a:ext cx="4995862" cy="4759325"/>
          </a:xfrm>
        </p:spPr>
        <p:txBody>
          <a:bodyPr/>
          <a:lstStyle>
            <a:lvl1pPr>
              <a:defRPr>
                <a:solidFill>
                  <a:schemeClr val="bg1"/>
                </a:solidFill>
                <a:latin typeface="Gill Sans MT" panose="020B0502020104020203" pitchFamily="34" charset="0"/>
              </a:defRPr>
            </a:lvl1pPr>
            <a:lvl2pPr>
              <a:defRPr>
                <a:solidFill>
                  <a:schemeClr val="bg1"/>
                </a:solidFill>
                <a:latin typeface="Gill Sans MT" panose="020B0502020104020203" pitchFamily="34" charset="0"/>
              </a:defRPr>
            </a:lvl2pPr>
            <a:lvl3pPr>
              <a:defRPr>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vl5pPr>
              <a:defRPr>
                <a:solidFill>
                  <a:schemeClr val="bg1"/>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8"/>
          <p:cNvSpPr>
            <a:spLocks noGrp="1"/>
          </p:cNvSpPr>
          <p:nvPr>
            <p:ph sz="quarter" idx="23" hasCustomPrompt="1"/>
          </p:nvPr>
        </p:nvSpPr>
        <p:spPr>
          <a:xfrm>
            <a:off x="6881813" y="541338"/>
            <a:ext cx="5075237" cy="5659437"/>
          </a:xfrm>
        </p:spPr>
        <p:txBody>
          <a:bodyPr/>
          <a:lstStyle>
            <a:lvl1pPr>
              <a:defRPr baseline="0"/>
            </a:lvl1pPr>
          </a:lstStyle>
          <a:p>
            <a:pPr lvl="0"/>
            <a:r>
              <a:rPr lang="en-US" dirty="0"/>
              <a:t>Click to insert map (or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25426013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ouble Image and Text">
    <p:spTree>
      <p:nvGrpSpPr>
        <p:cNvPr id="1" name=""/>
        <p:cNvGrpSpPr/>
        <p:nvPr/>
      </p:nvGrpSpPr>
      <p:grpSpPr>
        <a:xfrm>
          <a:off x="0" y="0"/>
          <a:ext cx="0" cy="0"/>
          <a:chOff x="0" y="0"/>
          <a:chExt cx="0" cy="0"/>
        </a:xfrm>
      </p:grpSpPr>
      <p:sp>
        <p:nvSpPr>
          <p:cNvPr id="17" name="Rectangle 16"/>
          <p:cNvSpPr/>
          <p:nvPr userDrawn="1"/>
        </p:nvSpPr>
        <p:spPr>
          <a:xfrm>
            <a:off x="5661658" y="1"/>
            <a:ext cx="6530341" cy="58306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71"/>
          <p:cNvSpPr>
            <a:spLocks noGrp="1"/>
          </p:cNvSpPr>
          <p:nvPr>
            <p:ph type="body" sz="quarter" idx="21" hasCustomPrompt="1"/>
          </p:nvPr>
        </p:nvSpPr>
        <p:spPr>
          <a:xfrm>
            <a:off x="557175" y="36491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16" name="Rectangle 15"/>
          <p:cNvSpPr/>
          <p:nvPr userDrawn="1"/>
        </p:nvSpPr>
        <p:spPr>
          <a:xfrm>
            <a:off x="0" y="5830645"/>
            <a:ext cx="12192000" cy="102735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2"/>
          <p:cNvSpPr/>
          <p:nvPr userDrawn="1"/>
        </p:nvSpPr>
        <p:spPr>
          <a:xfrm rot="2424855">
            <a:off x="2395138" y="1324546"/>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Arc 12"/>
          <p:cNvSpPr/>
          <p:nvPr userDrawn="1"/>
        </p:nvSpPr>
        <p:spPr>
          <a:xfrm rot="13004806">
            <a:off x="8795689" y="49019"/>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1" name="Text Placeholder 20"/>
          <p:cNvSpPr>
            <a:spLocks noGrp="1"/>
          </p:cNvSpPr>
          <p:nvPr>
            <p:ph type="body" sz="quarter" idx="22" hasCustomPrompt="1"/>
          </p:nvPr>
        </p:nvSpPr>
        <p:spPr>
          <a:xfrm>
            <a:off x="552502" y="1275403"/>
            <a:ext cx="4775200" cy="4554538"/>
          </a:xfrm>
        </p:spPr>
        <p:txBody>
          <a:bodyPr>
            <a:normAutofit/>
          </a:bodyPr>
          <a:lstStyle>
            <a:lvl1pPr>
              <a:defRPr sz="3200">
                <a:solidFill>
                  <a:srgbClr val="002060"/>
                </a:solidFill>
                <a:latin typeface="Gill Sans MT" panose="020B0502020104020203" pitchFamily="34" charset="0"/>
              </a:defRPr>
            </a:lvl1pPr>
            <a:lvl2pPr>
              <a:defRPr sz="2800">
                <a:solidFill>
                  <a:srgbClr val="002060"/>
                </a:solidFill>
                <a:latin typeface="Gill Sans MT" panose="020B0502020104020203" pitchFamily="34" charset="0"/>
              </a:defRPr>
            </a:lvl2pPr>
            <a:lvl3pPr>
              <a:defRPr sz="2400">
                <a:solidFill>
                  <a:srgbClr val="002060"/>
                </a:solidFill>
                <a:latin typeface="Gill Sans MT" panose="020B0502020104020203" pitchFamily="34" charset="0"/>
              </a:defRPr>
            </a:lvl3pPr>
            <a:lvl4pPr>
              <a:defRPr sz="2000">
                <a:solidFill>
                  <a:srgbClr val="002060"/>
                </a:solidFill>
                <a:latin typeface="Gill Sans MT" panose="020B0502020104020203" pitchFamily="34" charset="0"/>
              </a:defRPr>
            </a:lvl4pPr>
            <a:lvl5pPr>
              <a:defRPr sz="2000">
                <a:solidFill>
                  <a:srgbClr val="002060"/>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23" hasCustomPrompt="1"/>
          </p:nvPr>
        </p:nvSpPr>
        <p:spPr>
          <a:xfrm>
            <a:off x="5984875" y="365125"/>
            <a:ext cx="5883275" cy="5302250"/>
          </a:xfrm>
        </p:spPr>
        <p:txBody>
          <a:body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645395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7" name="Rectangle 6"/>
          <p:cNvSpPr/>
          <p:nvPr userDrawn="1"/>
        </p:nvSpPr>
        <p:spPr>
          <a:xfrm>
            <a:off x="-1" y="-1"/>
            <a:ext cx="10914681"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ectangle 19"/>
          <p:cNvSpPr/>
          <p:nvPr userDrawn="1"/>
        </p:nvSpPr>
        <p:spPr>
          <a:xfrm flipH="1">
            <a:off x="-35621" y="-15244"/>
            <a:ext cx="10757985"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31953" y="870385"/>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341257" y="361692"/>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1606550"/>
            <a:ext cx="6381750" cy="4255013"/>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pic>
        <p:nvPicPr>
          <p:cNvPr id="4" name="Picture 3" descr="A picture containing grass, field&#10;&#10;Description automatically generated">
            <a:extLst>
              <a:ext uri="{FF2B5EF4-FFF2-40B4-BE49-F238E27FC236}">
                <a16:creationId xmlns:a16="http://schemas.microsoft.com/office/drawing/2014/main" id="{FE7756BF-98FE-4DE0-BF65-0928C9CAE9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556750" y="-31824"/>
            <a:ext cx="2635250" cy="6892367"/>
          </a:xfrm>
          <a:prstGeom prst="flowChartDelay">
            <a:avLst/>
          </a:prstGeom>
        </p:spPr>
      </p:pic>
      <p:sp>
        <p:nvSpPr>
          <p:cNvPr id="6" name="Flowchart: Delay 5"/>
          <p:cNvSpPr/>
          <p:nvPr userDrawn="1"/>
        </p:nvSpPr>
        <p:spPr>
          <a:xfrm flipH="1">
            <a:off x="9444876" y="-47365"/>
            <a:ext cx="4011630" cy="6924375"/>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 name="connsiteX0" fmla="*/ 0 w 4384412"/>
              <a:gd name="connsiteY0" fmla="*/ 14514 h 6905068"/>
              <a:gd name="connsiteX1" fmla="*/ 2291064 w 4384412"/>
              <a:gd name="connsiteY1" fmla="*/ 0 h 6905068"/>
              <a:gd name="connsiteX2" fmla="*/ 4379345 w 4384412"/>
              <a:gd name="connsiteY2" fmla="*/ 3485191 h 6905068"/>
              <a:gd name="connsiteX3" fmla="*/ 2842607 w 4384412"/>
              <a:gd name="connsiteY3" fmla="*/ 6905068 h 6905068"/>
              <a:gd name="connsiteX4" fmla="*/ 0 w 4384412"/>
              <a:gd name="connsiteY4" fmla="*/ 6905067 h 6905068"/>
              <a:gd name="connsiteX5" fmla="*/ 0 w 4384412"/>
              <a:gd name="connsiteY5" fmla="*/ 14514 h 6905068"/>
              <a:gd name="connsiteX0" fmla="*/ 0 w 4381050"/>
              <a:gd name="connsiteY0" fmla="*/ 1814 h 6892368"/>
              <a:gd name="connsiteX1" fmla="*/ 2531647 w 4381050"/>
              <a:gd name="connsiteY1" fmla="*/ 0 h 6892368"/>
              <a:gd name="connsiteX2" fmla="*/ 4379345 w 4381050"/>
              <a:gd name="connsiteY2" fmla="*/ 3472491 h 6892368"/>
              <a:gd name="connsiteX3" fmla="*/ 2842607 w 4381050"/>
              <a:gd name="connsiteY3" fmla="*/ 6892368 h 6892368"/>
              <a:gd name="connsiteX4" fmla="*/ 0 w 4381050"/>
              <a:gd name="connsiteY4" fmla="*/ 6892367 h 6892368"/>
              <a:gd name="connsiteX5" fmla="*/ 0 w 4381050"/>
              <a:gd name="connsiteY5" fmla="*/ 1814 h 6892368"/>
              <a:gd name="connsiteX0" fmla="*/ 0 w 4383005"/>
              <a:gd name="connsiteY0" fmla="*/ 1814 h 6892368"/>
              <a:gd name="connsiteX1" fmla="*/ 2531647 w 4383005"/>
              <a:gd name="connsiteY1" fmla="*/ 0 h 6892368"/>
              <a:gd name="connsiteX2" fmla="*/ 4379345 w 4383005"/>
              <a:gd name="connsiteY2" fmla="*/ 3472491 h 6892368"/>
              <a:gd name="connsiteX3" fmla="*/ 2969581 w 4383005"/>
              <a:gd name="connsiteY3" fmla="*/ 6892368 h 6892368"/>
              <a:gd name="connsiteX4" fmla="*/ 0 w 4383005"/>
              <a:gd name="connsiteY4" fmla="*/ 6892367 h 6892368"/>
              <a:gd name="connsiteX5" fmla="*/ 0 w 4383005"/>
              <a:gd name="connsiteY5" fmla="*/ 1814 h 6892368"/>
              <a:gd name="connsiteX0" fmla="*/ 0 w 4223243"/>
              <a:gd name="connsiteY0" fmla="*/ 1814 h 6892368"/>
              <a:gd name="connsiteX1" fmla="*/ 2531647 w 4223243"/>
              <a:gd name="connsiteY1" fmla="*/ 0 h 6892368"/>
              <a:gd name="connsiteX2" fmla="*/ 4218956 w 4223243"/>
              <a:gd name="connsiteY2" fmla="*/ 3472491 h 6892368"/>
              <a:gd name="connsiteX3" fmla="*/ 2969581 w 4223243"/>
              <a:gd name="connsiteY3" fmla="*/ 6892368 h 6892368"/>
              <a:gd name="connsiteX4" fmla="*/ 0 w 4223243"/>
              <a:gd name="connsiteY4" fmla="*/ 6892367 h 6892368"/>
              <a:gd name="connsiteX5" fmla="*/ 0 w 4223243"/>
              <a:gd name="connsiteY5" fmla="*/ 1814 h 6892368"/>
              <a:gd name="connsiteX0" fmla="*/ 0 w 4222007"/>
              <a:gd name="connsiteY0" fmla="*/ 1814 h 6892367"/>
              <a:gd name="connsiteX1" fmla="*/ 2531647 w 4222007"/>
              <a:gd name="connsiteY1" fmla="*/ 0 h 6892367"/>
              <a:gd name="connsiteX2" fmla="*/ 4218956 w 4222007"/>
              <a:gd name="connsiteY2" fmla="*/ 3472491 h 6892367"/>
              <a:gd name="connsiteX3" fmla="*/ 2909435 w 4222007"/>
              <a:gd name="connsiteY3" fmla="*/ 6854268 h 6892367"/>
              <a:gd name="connsiteX4" fmla="*/ 0 w 4222007"/>
              <a:gd name="connsiteY4" fmla="*/ 6892367 h 6892367"/>
              <a:gd name="connsiteX5" fmla="*/ 0 w 4222007"/>
              <a:gd name="connsiteY5" fmla="*/ 1814 h 6892367"/>
              <a:gd name="connsiteX0" fmla="*/ 0 w 4222007"/>
              <a:gd name="connsiteY0" fmla="*/ 1814 h 6892367"/>
              <a:gd name="connsiteX1" fmla="*/ 2531647 w 4222007"/>
              <a:gd name="connsiteY1" fmla="*/ 0 h 6892367"/>
              <a:gd name="connsiteX2" fmla="*/ 4218956 w 4222007"/>
              <a:gd name="connsiteY2" fmla="*/ 3472491 h 6892367"/>
              <a:gd name="connsiteX3" fmla="*/ 2909435 w 4222007"/>
              <a:gd name="connsiteY3" fmla="*/ 6854268 h 6892367"/>
              <a:gd name="connsiteX4" fmla="*/ 0 w 4222007"/>
              <a:gd name="connsiteY4" fmla="*/ 6892367 h 6892367"/>
              <a:gd name="connsiteX5" fmla="*/ 0 w 4222007"/>
              <a:gd name="connsiteY5" fmla="*/ 1814 h 6892367"/>
              <a:gd name="connsiteX0" fmla="*/ 0 w 4222181"/>
              <a:gd name="connsiteY0" fmla="*/ 1814 h 6892367"/>
              <a:gd name="connsiteX1" fmla="*/ 2531647 w 4222181"/>
              <a:gd name="connsiteY1" fmla="*/ 0 h 6892367"/>
              <a:gd name="connsiteX2" fmla="*/ 4218956 w 4222181"/>
              <a:gd name="connsiteY2" fmla="*/ 3472491 h 6892367"/>
              <a:gd name="connsiteX3" fmla="*/ 2909435 w 4222181"/>
              <a:gd name="connsiteY3" fmla="*/ 6854268 h 6892367"/>
              <a:gd name="connsiteX4" fmla="*/ 0 w 4222181"/>
              <a:gd name="connsiteY4" fmla="*/ 6892367 h 6892367"/>
              <a:gd name="connsiteX5" fmla="*/ 0 w 4222181"/>
              <a:gd name="connsiteY5" fmla="*/ 1814 h 6892367"/>
              <a:gd name="connsiteX0" fmla="*/ 0 w 4221927"/>
              <a:gd name="connsiteY0" fmla="*/ 1814 h 6892367"/>
              <a:gd name="connsiteX1" fmla="*/ 2531647 w 4221927"/>
              <a:gd name="connsiteY1" fmla="*/ 0 h 6892367"/>
              <a:gd name="connsiteX2" fmla="*/ 4218956 w 4221927"/>
              <a:gd name="connsiteY2" fmla="*/ 3472491 h 6892367"/>
              <a:gd name="connsiteX3" fmla="*/ 2896069 w 4221927"/>
              <a:gd name="connsiteY3" fmla="*/ 6866968 h 6892367"/>
              <a:gd name="connsiteX4" fmla="*/ 0 w 4221927"/>
              <a:gd name="connsiteY4" fmla="*/ 6892367 h 6892367"/>
              <a:gd name="connsiteX5" fmla="*/ 0 w 4221927"/>
              <a:gd name="connsiteY5" fmla="*/ 1814 h 689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1927" h="6892367">
                <a:moveTo>
                  <a:pt x="0" y="1814"/>
                </a:moveTo>
                <a:lnTo>
                  <a:pt x="2531647" y="0"/>
                </a:lnTo>
                <a:cubicBezTo>
                  <a:pt x="3659075" y="14514"/>
                  <a:pt x="4158219" y="2327996"/>
                  <a:pt x="4218956" y="3472491"/>
                </a:cubicBezTo>
                <a:cubicBezTo>
                  <a:pt x="4279693" y="4616986"/>
                  <a:pt x="3394790" y="6828868"/>
                  <a:pt x="2896069" y="6866968"/>
                </a:cubicBezTo>
                <a:cubicBezTo>
                  <a:pt x="2694788" y="6873318"/>
                  <a:pt x="969812" y="6879667"/>
                  <a:pt x="0" y="6892367"/>
                </a:cubicBezTo>
                <a:lnTo>
                  <a:pt x="0" y="18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12768CEE-3B48-42D6-8EC1-1B7F72D844E4}"/>
              </a:ext>
            </a:extLst>
          </p:cNvPr>
          <p:cNvSpPr/>
          <p:nvPr userDrawn="1"/>
        </p:nvSpPr>
        <p:spPr>
          <a:xfrm rot="5400000">
            <a:off x="10328634" y="1840599"/>
            <a:ext cx="1619740" cy="1338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AF4E2F94-CDC2-437A-8D59-CB8985515A56}"/>
              </a:ext>
            </a:extLst>
          </p:cNvPr>
          <p:cNvSpPr>
            <a:spLocks noGrp="1"/>
          </p:cNvSpPr>
          <p:nvPr>
            <p:ph type="ctrTitle" hasCustomPrompt="1"/>
          </p:nvPr>
        </p:nvSpPr>
        <p:spPr>
          <a:xfrm rot="5400000" flipH="1">
            <a:off x="9104253" y="3087952"/>
            <a:ext cx="4848813" cy="646582"/>
          </a:xfrm>
          <a:prstGeom prst="rect">
            <a:avLst/>
          </a:prstGeom>
        </p:spPr>
        <p:txBody>
          <a:bodyPr anchor="b">
            <a:normAutofit/>
          </a:bodyPr>
          <a:lstStyle>
            <a:lvl1pPr algn="l">
              <a:defRPr sz="3600" spc="300">
                <a:solidFill>
                  <a:schemeClr val="bg1"/>
                </a:solidFill>
              </a:defRPr>
            </a:lvl1pPr>
          </a:lstStyle>
          <a:p>
            <a:r>
              <a:rPr lang="en-US" dirty="0"/>
              <a:t>Click to edit title</a:t>
            </a:r>
          </a:p>
        </p:txBody>
      </p:sp>
      <p:sp>
        <p:nvSpPr>
          <p:cNvPr id="16" name="Arc 12">
            <a:extLst>
              <a:ext uri="{FF2B5EF4-FFF2-40B4-BE49-F238E27FC236}">
                <a16:creationId xmlns:a16="http://schemas.microsoft.com/office/drawing/2014/main" id="{9E4AAE77-8EC2-413A-B2FC-CF36E1359C46}"/>
              </a:ext>
            </a:extLst>
          </p:cNvPr>
          <p:cNvSpPr/>
          <p:nvPr userDrawn="1"/>
        </p:nvSpPr>
        <p:spPr>
          <a:xfrm rot="13004806">
            <a:off x="7178474" y="188718"/>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w="317500">
            <a:gradFill flip="none" rotWithShape="1">
              <a:gsLst>
                <a:gs pos="0">
                  <a:schemeClr val="accent3"/>
                </a:gs>
                <a:gs pos="48000">
                  <a:schemeClr val="accent3">
                    <a:lumMod val="97000"/>
                    <a:lumOff val="3000"/>
                  </a:schemeClr>
                </a:gs>
                <a:gs pos="100000">
                  <a:schemeClr val="accent3">
                    <a:lumMod val="60000"/>
                    <a:lumOff val="40000"/>
                  </a:schemeClr>
                </a:gs>
              </a:gsLst>
              <a:lin ang="16200000" scaled="1"/>
              <a:tileRect/>
            </a:gra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074817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2254825"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2146203"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spTree>
    <p:extLst>
      <p:ext uri="{BB962C8B-B14F-4D97-AF65-F5344CB8AC3E}">
        <p14:creationId xmlns:p14="http://schemas.microsoft.com/office/powerpoint/2010/main" val="36306419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739789"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631167"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spTree>
    <p:extLst>
      <p:ext uri="{BB962C8B-B14F-4D97-AF65-F5344CB8AC3E}">
        <p14:creationId xmlns:p14="http://schemas.microsoft.com/office/powerpoint/2010/main" val="188838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82063"/>
            <a:ext cx="8135815" cy="6951785"/>
          </a:xfrm>
          <a:prstGeom prst="rect">
            <a:avLst/>
          </a:prstGeom>
        </p:spPr>
      </p:pic>
      <p:sp>
        <p:nvSpPr>
          <p:cNvPr id="21" name="Rectangle 20"/>
          <p:cNvSpPr/>
          <p:nvPr userDrawn="1"/>
        </p:nvSpPr>
        <p:spPr>
          <a:xfrm>
            <a:off x="-22226" y="-82059"/>
            <a:ext cx="8135814" cy="6940062"/>
          </a:xfrm>
          <a:prstGeom prst="rect">
            <a:avLst/>
          </a:pr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18"/>
          <p:cNvSpPr/>
          <p:nvPr userDrawn="1"/>
        </p:nvSpPr>
        <p:spPr>
          <a:xfrm>
            <a:off x="5665885" y="-93784"/>
            <a:ext cx="6526115" cy="6940062"/>
          </a:xfrm>
          <a:custGeom>
            <a:avLst/>
            <a:gdLst>
              <a:gd name="connsiteX0" fmla="*/ 2270638 w 6526115"/>
              <a:gd name="connsiteY0" fmla="*/ 0 h 6940062"/>
              <a:gd name="connsiteX1" fmla="*/ 6526115 w 6526115"/>
              <a:gd name="connsiteY1" fmla="*/ 0 h 6940062"/>
              <a:gd name="connsiteX2" fmla="*/ 6526115 w 6526115"/>
              <a:gd name="connsiteY2" fmla="*/ 6940062 h 6940062"/>
              <a:gd name="connsiteX3" fmla="*/ 2270638 w 6526115"/>
              <a:gd name="connsiteY3" fmla="*/ 6940062 h 6940062"/>
              <a:gd name="connsiteX4" fmla="*/ 0 w 6526115"/>
              <a:gd name="connsiteY4" fmla="*/ 3528328 h 6940062"/>
              <a:gd name="connsiteX5" fmla="*/ 2270638 w 6526115"/>
              <a:gd name="connsiteY5" fmla="*/ 0 h 69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6115" h="6940062">
                <a:moveTo>
                  <a:pt x="2270638" y="0"/>
                </a:moveTo>
                <a:lnTo>
                  <a:pt x="6526115" y="0"/>
                </a:lnTo>
                <a:lnTo>
                  <a:pt x="6526115" y="6940062"/>
                </a:lnTo>
                <a:lnTo>
                  <a:pt x="2270638" y="6940062"/>
                </a:lnTo>
                <a:cubicBezTo>
                  <a:pt x="1372331" y="6940062"/>
                  <a:pt x="0" y="5444479"/>
                  <a:pt x="0" y="3528328"/>
                </a:cubicBezTo>
                <a:cubicBezTo>
                  <a:pt x="0" y="1612177"/>
                  <a:pt x="1372331" y="0"/>
                  <a:pt x="22706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Arc 12"/>
          <p:cNvSpPr/>
          <p:nvPr userDrawn="1"/>
        </p:nvSpPr>
        <p:spPr>
          <a:xfrm rot="13004806">
            <a:off x="3640501" y="206251"/>
            <a:ext cx="5971591" cy="5402146"/>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3" name="Rectangle 22"/>
          <p:cNvSpPr/>
          <p:nvPr userDrawn="1"/>
        </p:nvSpPr>
        <p:spPr>
          <a:xfrm>
            <a:off x="595458" y="1038745"/>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1"/>
          <p:cNvSpPr>
            <a:spLocks noGrp="1"/>
          </p:cNvSpPr>
          <p:nvPr>
            <p:ph type="body" sz="quarter" idx="21" hasCustomPrompt="1"/>
          </p:nvPr>
        </p:nvSpPr>
        <p:spPr>
          <a:xfrm>
            <a:off x="486836" y="540760"/>
            <a:ext cx="4995862" cy="631825"/>
          </a:xfrm>
        </p:spPr>
        <p:txBody>
          <a:bodyPr>
            <a:normAutofit/>
          </a:bodyPr>
          <a:lstStyle>
            <a:lvl1pPr marL="0" indent="0">
              <a:buNone/>
              <a:defRPr sz="3000" b="1" baseline="0">
                <a:solidFill>
                  <a:schemeClr val="bg1"/>
                </a:solidFill>
                <a:latin typeface="Gill Sans MT" panose="020B0502020104020203" pitchFamily="34" charset="0"/>
              </a:defRPr>
            </a:lvl1pPr>
          </a:lstStyle>
          <a:p>
            <a:pPr lvl="0"/>
            <a:r>
              <a:rPr lang="en-US" dirty="0"/>
              <a:t>SLIDE TITLE</a:t>
            </a:r>
          </a:p>
        </p:txBody>
      </p:sp>
      <p:sp>
        <p:nvSpPr>
          <p:cNvPr id="27" name="Text Placeholder 26"/>
          <p:cNvSpPr>
            <a:spLocks noGrp="1"/>
          </p:cNvSpPr>
          <p:nvPr>
            <p:ph type="body" sz="quarter" idx="22" hasCustomPrompt="1"/>
          </p:nvPr>
        </p:nvSpPr>
        <p:spPr>
          <a:xfrm>
            <a:off x="487363" y="1441450"/>
            <a:ext cx="4995862" cy="4759325"/>
          </a:xfrm>
        </p:spPr>
        <p:txBody>
          <a:bodyPr/>
          <a:lstStyle>
            <a:lvl1pPr>
              <a:defRPr>
                <a:solidFill>
                  <a:schemeClr val="bg1"/>
                </a:solidFill>
                <a:latin typeface="Gill Sans MT" panose="020B0502020104020203" pitchFamily="34" charset="0"/>
              </a:defRPr>
            </a:lvl1pPr>
            <a:lvl2pPr>
              <a:defRPr>
                <a:solidFill>
                  <a:schemeClr val="bg1"/>
                </a:solidFill>
                <a:latin typeface="Gill Sans MT" panose="020B0502020104020203" pitchFamily="34" charset="0"/>
              </a:defRPr>
            </a:lvl2pPr>
            <a:lvl3pPr>
              <a:defRPr>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vl5pPr>
              <a:defRPr>
                <a:solidFill>
                  <a:schemeClr val="bg1"/>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8"/>
          <p:cNvSpPr>
            <a:spLocks noGrp="1"/>
          </p:cNvSpPr>
          <p:nvPr>
            <p:ph sz="quarter" idx="23" hasCustomPrompt="1"/>
          </p:nvPr>
        </p:nvSpPr>
        <p:spPr>
          <a:xfrm>
            <a:off x="6881813" y="541338"/>
            <a:ext cx="5075237" cy="5659437"/>
          </a:xfrm>
        </p:spPr>
        <p:txBody>
          <a:bodyPr/>
          <a:lstStyle>
            <a:lvl1pPr>
              <a:defRPr baseline="0"/>
            </a:lvl1pPr>
          </a:lstStyle>
          <a:p>
            <a:pPr lvl="0"/>
            <a:r>
              <a:rPr lang="en-US" dirty="0"/>
              <a:t>Click to insert map (or other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D5521C20-771A-426C-AAD0-71E077A0E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6440" y="6415946"/>
            <a:ext cx="1760059" cy="346678"/>
          </a:xfrm>
          <a:prstGeom prst="rect">
            <a:avLst/>
          </a:prstGeom>
        </p:spPr>
      </p:pic>
    </p:spTree>
    <p:extLst>
      <p:ext uri="{BB962C8B-B14F-4D97-AF65-F5344CB8AC3E}">
        <p14:creationId xmlns:p14="http://schemas.microsoft.com/office/powerpoint/2010/main" val="28775142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pic>
        <p:nvPicPr>
          <p:cNvPr id="11" name="Content Placeholder 3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322" y="-13855"/>
            <a:ext cx="9533647" cy="6858000"/>
          </a:xfrm>
          <a:prstGeom prst="rect">
            <a:avLst/>
          </a:prstGeom>
        </p:spPr>
      </p:pic>
      <p:sp>
        <p:nvSpPr>
          <p:cNvPr id="6" name="Rectangle 5"/>
          <p:cNvSpPr/>
          <p:nvPr userDrawn="1"/>
        </p:nvSpPr>
        <p:spPr>
          <a:xfrm>
            <a:off x="-54322" y="-13855"/>
            <a:ext cx="9457473" cy="6869431"/>
          </a:xfrm>
          <a:prstGeom prst="rect">
            <a:avLst/>
          </a:pr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9415604" y="-13855"/>
            <a:ext cx="2786460" cy="6858000"/>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Oval 1"/>
          <p:cNvSpPr/>
          <p:nvPr userDrawn="1"/>
        </p:nvSpPr>
        <p:spPr>
          <a:xfrm>
            <a:off x="7386385" y="1190667"/>
            <a:ext cx="4058436" cy="3879273"/>
          </a:xfrm>
          <a:prstGeom prst="ellipse">
            <a:avLst/>
          </a:prstGeom>
          <a:noFill/>
          <a:ln w="38100">
            <a:solidFill>
              <a:srgbClr val="EE7D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7513832" y="1135248"/>
            <a:ext cx="3930989" cy="3990109"/>
          </a:xfrm>
          <a:prstGeom prst="ellipse">
            <a:avLst/>
          </a:prstGeom>
          <a:no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22"/>
          </p:nvPr>
        </p:nvSpPr>
        <p:spPr>
          <a:xfrm>
            <a:off x="7623428" y="1316181"/>
            <a:ext cx="3584351" cy="3671455"/>
          </a:xfrm>
          <a:prstGeom prst="ellipse">
            <a:avLst/>
          </a:prstGeom>
        </p:spPr>
        <p:txBody>
          <a:bodyPr/>
          <a:lstStyle/>
          <a:p>
            <a:endParaRPr lang="en-US"/>
          </a:p>
        </p:txBody>
      </p:sp>
      <p:sp>
        <p:nvSpPr>
          <p:cNvPr id="5" name="Text Placeholder 4"/>
          <p:cNvSpPr>
            <a:spLocks noGrp="1"/>
          </p:cNvSpPr>
          <p:nvPr>
            <p:ph type="body" sz="quarter" idx="23" hasCustomPrompt="1"/>
          </p:nvPr>
        </p:nvSpPr>
        <p:spPr>
          <a:xfrm>
            <a:off x="723900" y="1665289"/>
            <a:ext cx="4564063" cy="1956098"/>
          </a:xfrm>
        </p:spPr>
        <p:txBody>
          <a:bodyPr>
            <a:normAutofit/>
          </a:bodyPr>
          <a:lstStyle>
            <a:lvl1pPr marL="0" indent="0">
              <a:buNone/>
              <a:defRPr sz="3600" baseline="0">
                <a:solidFill>
                  <a:schemeClr val="bg1"/>
                </a:solidFill>
                <a:latin typeface="Century Gothic" panose="020B0502020202020204" pitchFamily="34" charset="0"/>
              </a:defRPr>
            </a:lvl1pPr>
          </a:lstStyle>
          <a:p>
            <a:pPr lvl="0"/>
            <a:r>
              <a:rPr lang="en-US" dirty="0"/>
              <a:t>“INSERT A QUOTE OF STARTLING STATISTIC HERE”</a:t>
            </a:r>
          </a:p>
        </p:txBody>
      </p:sp>
      <p:sp>
        <p:nvSpPr>
          <p:cNvPr id="16" name="Text Placeholder 15"/>
          <p:cNvSpPr>
            <a:spLocks noGrp="1"/>
          </p:cNvSpPr>
          <p:nvPr>
            <p:ph type="body" sz="quarter" idx="24" hasCustomPrompt="1"/>
          </p:nvPr>
        </p:nvSpPr>
        <p:spPr>
          <a:xfrm>
            <a:off x="723900" y="3802063"/>
            <a:ext cx="6148388" cy="1095375"/>
          </a:xfrm>
        </p:spPr>
        <p:txBody>
          <a:bodyPr>
            <a:normAutofit/>
          </a:bodyPr>
          <a:lstStyle>
            <a:lvl1pPr marL="0" indent="0">
              <a:buNone/>
              <a:defRPr sz="2000" i="1" baseline="0">
                <a:solidFill>
                  <a:schemeClr val="bg1"/>
                </a:solidFill>
                <a:latin typeface="Century Gothic" panose="020B0502020202020204" pitchFamily="34" charset="0"/>
              </a:defRPr>
            </a:lvl1pPr>
          </a:lstStyle>
          <a:p>
            <a:pPr lvl="0"/>
            <a:r>
              <a:rPr lang="en-US" dirty="0"/>
              <a:t>Credit the author or citation here</a:t>
            </a:r>
          </a:p>
        </p:txBody>
      </p:sp>
      <p:sp>
        <p:nvSpPr>
          <p:cNvPr id="12" name="Rectangle 11"/>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5847233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Quote and image">
    <p:spTree>
      <p:nvGrpSpPr>
        <p:cNvPr id="1" name=""/>
        <p:cNvGrpSpPr/>
        <p:nvPr/>
      </p:nvGrpSpPr>
      <p:grpSpPr>
        <a:xfrm>
          <a:off x="0" y="0"/>
          <a:ext cx="0" cy="0"/>
          <a:chOff x="0" y="0"/>
          <a:chExt cx="0" cy="0"/>
        </a:xfrm>
      </p:grpSpPr>
      <p:pic>
        <p:nvPicPr>
          <p:cNvPr id="11" name="Content Placeholder 3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322" y="-13855"/>
            <a:ext cx="9533647" cy="6858000"/>
          </a:xfrm>
          <a:prstGeom prst="rect">
            <a:avLst/>
          </a:prstGeom>
        </p:spPr>
      </p:pic>
      <p:sp>
        <p:nvSpPr>
          <p:cNvPr id="6" name="Rectangle 5"/>
          <p:cNvSpPr/>
          <p:nvPr userDrawn="1"/>
        </p:nvSpPr>
        <p:spPr>
          <a:xfrm>
            <a:off x="-54322" y="-13855"/>
            <a:ext cx="9457473" cy="6869431"/>
          </a:xfrm>
          <a:prstGeom prst="rect">
            <a:avLst/>
          </a:pr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9415604" y="-13855"/>
            <a:ext cx="2786460" cy="6858000"/>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 Placeholder 4"/>
          <p:cNvSpPr>
            <a:spLocks noGrp="1"/>
          </p:cNvSpPr>
          <p:nvPr>
            <p:ph type="body" sz="quarter" idx="23" hasCustomPrompt="1"/>
          </p:nvPr>
        </p:nvSpPr>
        <p:spPr>
          <a:xfrm>
            <a:off x="723900" y="1665289"/>
            <a:ext cx="4564063" cy="1956098"/>
          </a:xfrm>
        </p:spPr>
        <p:txBody>
          <a:bodyPr>
            <a:normAutofit/>
          </a:bodyPr>
          <a:lstStyle>
            <a:lvl1pPr marL="0" indent="0">
              <a:buNone/>
              <a:defRPr sz="3600" baseline="0">
                <a:solidFill>
                  <a:schemeClr val="bg1"/>
                </a:solidFill>
                <a:latin typeface="Century Gothic" panose="020B0502020202020204" pitchFamily="34" charset="0"/>
              </a:defRPr>
            </a:lvl1pPr>
          </a:lstStyle>
          <a:p>
            <a:pPr lvl="0"/>
            <a:r>
              <a:rPr lang="en-US" dirty="0"/>
              <a:t>“INSERT A QUOTE OF STARTLING STATISTIC HERE”</a:t>
            </a:r>
          </a:p>
        </p:txBody>
      </p:sp>
      <p:sp>
        <p:nvSpPr>
          <p:cNvPr id="16" name="Text Placeholder 15"/>
          <p:cNvSpPr>
            <a:spLocks noGrp="1"/>
          </p:cNvSpPr>
          <p:nvPr>
            <p:ph type="body" sz="quarter" idx="24" hasCustomPrompt="1"/>
          </p:nvPr>
        </p:nvSpPr>
        <p:spPr>
          <a:xfrm>
            <a:off x="723900" y="3802063"/>
            <a:ext cx="6148388" cy="1095375"/>
          </a:xfrm>
        </p:spPr>
        <p:txBody>
          <a:bodyPr>
            <a:normAutofit/>
          </a:bodyPr>
          <a:lstStyle>
            <a:lvl1pPr marL="0" indent="0">
              <a:buNone/>
              <a:defRPr sz="2000" i="1" baseline="0">
                <a:solidFill>
                  <a:schemeClr val="bg1"/>
                </a:solidFill>
                <a:latin typeface="Century Gothic" panose="020B0502020202020204" pitchFamily="34" charset="0"/>
              </a:defRPr>
            </a:lvl1pPr>
          </a:lstStyle>
          <a:p>
            <a:pPr lvl="0"/>
            <a:r>
              <a:rPr lang="en-US" dirty="0"/>
              <a:t>Credit the author or citation here</a:t>
            </a:r>
          </a:p>
        </p:txBody>
      </p:sp>
      <p:sp>
        <p:nvSpPr>
          <p:cNvPr id="12" name="Rectangle 11"/>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14083617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617"/>
            <a:ext cx="4543954" cy="6936170"/>
          </a:xfrm>
          <a:prstGeom prst="flowChartDelay">
            <a:avLst/>
          </a:prstGeom>
        </p:spPr>
      </p:pic>
      <p:sp>
        <p:nvSpPr>
          <p:cNvPr id="6" name="Flowchart: Delay 5"/>
          <p:cNvSpPr/>
          <p:nvPr userDrawn="1"/>
        </p:nvSpPr>
        <p:spPr>
          <a:xfrm>
            <a:off x="-1" y="-47066"/>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a:off x="3352801" y="-1"/>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39395" y="-47065"/>
            <a:ext cx="2691313" cy="6926188"/>
          </a:xfrm>
          <a:prstGeom prst="rect">
            <a:avLst/>
          </a:prstGeom>
        </p:spPr>
      </p:pic>
      <p:sp>
        <p:nvSpPr>
          <p:cNvPr id="18" name="Rectangle 17"/>
          <p:cNvSpPr/>
          <p:nvPr userDrawn="1"/>
        </p:nvSpPr>
        <p:spPr>
          <a:xfrm>
            <a:off x="5470026" y="9644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5361404" y="46651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grpSp>
        <p:nvGrpSpPr>
          <p:cNvPr id="22" name="Group 21"/>
          <p:cNvGrpSpPr/>
          <p:nvPr userDrawn="1"/>
        </p:nvGrpSpPr>
        <p:grpSpPr>
          <a:xfrm>
            <a:off x="5159182" y="1546738"/>
            <a:ext cx="6745227" cy="5327349"/>
            <a:chOff x="-130757" y="1300773"/>
            <a:chExt cx="5727410" cy="4295575"/>
          </a:xfrm>
        </p:grpSpPr>
        <p:sp>
          <p:nvSpPr>
            <p:cNvPr id="23" name="Rectangle 45"/>
            <p:cNvSpPr>
              <a:spLocks/>
            </p:cNvSpPr>
            <p:nvPr/>
          </p:nvSpPr>
          <p:spPr bwMode="auto">
            <a:xfrm>
              <a:off x="4330484" y="2365006"/>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Water</a:t>
              </a:r>
            </a:p>
          </p:txBody>
        </p:sp>
        <p:grpSp>
          <p:nvGrpSpPr>
            <p:cNvPr id="24" name="Group 23"/>
            <p:cNvGrpSpPr/>
            <p:nvPr/>
          </p:nvGrpSpPr>
          <p:grpSpPr>
            <a:xfrm>
              <a:off x="-130757" y="1300773"/>
              <a:ext cx="5395217" cy="4295575"/>
              <a:chOff x="-46337" y="1685655"/>
              <a:chExt cx="5395217" cy="4295575"/>
            </a:xfrm>
          </p:grpSpPr>
          <p:sp>
            <p:nvSpPr>
              <p:cNvPr id="26" name="Oval 1"/>
              <p:cNvSpPr>
                <a:spLocks/>
              </p:cNvSpPr>
              <p:nvPr/>
            </p:nvSpPr>
            <p:spPr bwMode="auto">
              <a:xfrm>
                <a:off x="1472372" y="2667830"/>
                <a:ext cx="2080309" cy="2080925"/>
              </a:xfrm>
              <a:prstGeom prst="ellipse">
                <a:avLst/>
              </a:prstGeom>
              <a:solidFill>
                <a:schemeClr val="bg2">
                  <a:alpha val="10000"/>
                </a:schemeClr>
              </a:solidFill>
              <a:ln>
                <a:noFill/>
              </a:ln>
            </p:spPr>
            <p:txBody>
              <a:bodyPr lIns="0" tIns="0" rIns="0" bIns="0"/>
              <a:lstStyle/>
              <a:p>
                <a:endParaRPr lang="en-US" dirty="0"/>
              </a:p>
            </p:txBody>
          </p:sp>
          <p:sp>
            <p:nvSpPr>
              <p:cNvPr id="27" name="Oval 11"/>
              <p:cNvSpPr>
                <a:spLocks/>
              </p:cNvSpPr>
              <p:nvPr/>
            </p:nvSpPr>
            <p:spPr bwMode="auto">
              <a:xfrm>
                <a:off x="1698532" y="2940837"/>
                <a:ext cx="1630487" cy="1547879"/>
              </a:xfrm>
              <a:prstGeom prst="ellipse">
                <a:avLst/>
              </a:prstGeom>
              <a:solidFill>
                <a:schemeClr val="bg1"/>
              </a:solidFill>
              <a:ln>
                <a:noFill/>
              </a:ln>
            </p:spPr>
            <p:txBody>
              <a:bodyPr lIns="0" tIns="0" rIns="0" bIns="0"/>
              <a:lstStyle/>
              <a:p>
                <a:endParaRPr lang="en-US" dirty="0"/>
              </a:p>
            </p:txBody>
          </p:sp>
          <p:sp>
            <p:nvSpPr>
              <p:cNvPr id="28" name="Oval 13"/>
              <p:cNvSpPr>
                <a:spLocks/>
              </p:cNvSpPr>
              <p:nvPr/>
            </p:nvSpPr>
            <p:spPr bwMode="auto">
              <a:xfrm>
                <a:off x="1938717" y="3164392"/>
                <a:ext cx="1164633" cy="1105956"/>
              </a:xfrm>
              <a:prstGeom prst="ellipse">
                <a:avLst/>
              </a:prstGeom>
              <a:solidFill>
                <a:srgbClr val="FFFFFF"/>
              </a:solidFill>
              <a:ln w="9525" cap="flat">
                <a:solidFill>
                  <a:schemeClr val="tx1"/>
                </a:solidFill>
                <a:prstDash val="sysDash"/>
                <a:miter lim="800000"/>
                <a:headEnd type="none" w="med" len="med"/>
                <a:tailEnd type="none" w="med" len="med"/>
              </a:ln>
            </p:spPr>
            <p:txBody>
              <a:bodyPr lIns="0" tIns="0" rIns="0" bIns="0"/>
              <a:lstStyle/>
              <a:p>
                <a:endParaRPr lang="en-US" dirty="0"/>
              </a:p>
            </p:txBody>
          </p:sp>
          <p:sp>
            <p:nvSpPr>
              <p:cNvPr id="29" name="Rectangle 45"/>
              <p:cNvSpPr>
                <a:spLocks/>
              </p:cNvSpPr>
              <p:nvPr/>
            </p:nvSpPr>
            <p:spPr bwMode="auto">
              <a:xfrm>
                <a:off x="2157545" y="5675773"/>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Cross-Program</a:t>
                </a:r>
              </a:p>
            </p:txBody>
          </p:sp>
          <p:sp>
            <p:nvSpPr>
              <p:cNvPr id="30" name="Line 4"/>
              <p:cNvSpPr>
                <a:spLocks noChangeShapeType="1"/>
              </p:cNvSpPr>
              <p:nvPr/>
            </p:nvSpPr>
            <p:spPr bwMode="auto">
              <a:xfrm rot="19878350" flipH="1">
                <a:off x="2929879" y="3213928"/>
                <a:ext cx="828306" cy="0"/>
              </a:xfrm>
              <a:prstGeom prst="line">
                <a:avLst/>
              </a:prstGeom>
              <a:noFill/>
              <a:ln w="12700" cap="flat">
                <a:solidFill>
                  <a:schemeClr val="accent5"/>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1" name="Oval 19"/>
              <p:cNvSpPr>
                <a:spLocks/>
              </p:cNvSpPr>
              <p:nvPr/>
            </p:nvSpPr>
            <p:spPr bwMode="auto">
              <a:xfrm rot="19878350">
                <a:off x="3475984" y="2482494"/>
                <a:ext cx="854064" cy="811034"/>
              </a:xfrm>
              <a:prstGeom prst="ellipse">
                <a:avLst/>
              </a:prstGeom>
              <a:solidFill>
                <a:schemeClr val="accent5"/>
              </a:solidFill>
              <a:ln w="12700">
                <a:noFill/>
              </a:ln>
            </p:spPr>
            <p:txBody>
              <a:bodyPr lIns="0" tIns="0" rIns="0" bIns="0"/>
              <a:lstStyle/>
              <a:p>
                <a:endParaRPr lang="en-US" dirty="0"/>
              </a:p>
            </p:txBody>
          </p:sp>
          <p:sp>
            <p:nvSpPr>
              <p:cNvPr id="32" name="Line 5"/>
              <p:cNvSpPr>
                <a:spLocks noChangeShapeType="1"/>
              </p:cNvSpPr>
              <p:nvPr/>
            </p:nvSpPr>
            <p:spPr bwMode="auto">
              <a:xfrm rot="10800000">
                <a:off x="3012634" y="4005287"/>
                <a:ext cx="635548" cy="421851"/>
              </a:xfrm>
              <a:prstGeom prst="line">
                <a:avLst/>
              </a:prstGeom>
              <a:noFill/>
              <a:ln w="1270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3" name="Oval 32"/>
              <p:cNvSpPr>
                <a:spLocks/>
              </p:cNvSpPr>
              <p:nvPr/>
            </p:nvSpPr>
            <p:spPr bwMode="auto">
              <a:xfrm>
                <a:off x="3446186" y="4193119"/>
                <a:ext cx="854064" cy="811034"/>
              </a:xfrm>
              <a:prstGeom prst="ellipse">
                <a:avLst/>
              </a:prstGeom>
              <a:solidFill>
                <a:schemeClr val="accent4"/>
              </a:solidFill>
              <a:ln w="12700">
                <a:noFill/>
              </a:ln>
            </p:spPr>
            <p:txBody>
              <a:bodyPr lIns="0" tIns="0" rIns="0" bIns="0"/>
              <a:lstStyle/>
              <a:p>
                <a:endParaRPr lang="en-US" dirty="0"/>
              </a:p>
            </p:txBody>
          </p:sp>
          <p:sp>
            <p:nvSpPr>
              <p:cNvPr id="34" name="Line 8"/>
              <p:cNvSpPr>
                <a:spLocks noChangeShapeType="1"/>
              </p:cNvSpPr>
              <p:nvPr/>
            </p:nvSpPr>
            <p:spPr bwMode="auto">
              <a:xfrm rot="13896160" flipH="1">
                <a:off x="1367945" y="3066008"/>
                <a:ext cx="729771" cy="225397"/>
              </a:xfrm>
              <a:prstGeom prst="line">
                <a:avLst/>
              </a:prstGeom>
              <a:noFill/>
              <a:ln w="12700" cap="flat">
                <a:solidFill>
                  <a:schemeClr val="accent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5" name="Oval 31"/>
              <p:cNvSpPr>
                <a:spLocks/>
              </p:cNvSpPr>
              <p:nvPr/>
            </p:nvSpPr>
            <p:spPr bwMode="auto">
              <a:xfrm rot="3096160">
                <a:off x="704834" y="2371354"/>
                <a:ext cx="811034" cy="854064"/>
              </a:xfrm>
              <a:prstGeom prst="ellipse">
                <a:avLst/>
              </a:prstGeom>
              <a:solidFill>
                <a:schemeClr val="accent1"/>
              </a:solidFill>
              <a:ln w="12700">
                <a:noFill/>
              </a:ln>
            </p:spPr>
            <p:txBody>
              <a:bodyPr lIns="0" tIns="0" rIns="0" bIns="0"/>
              <a:lstStyle/>
              <a:p>
                <a:endParaRPr lang="en-US" dirty="0"/>
              </a:p>
            </p:txBody>
          </p:sp>
          <p:sp>
            <p:nvSpPr>
              <p:cNvPr id="36" name="Line 7"/>
              <p:cNvSpPr>
                <a:spLocks noChangeShapeType="1"/>
              </p:cNvSpPr>
              <p:nvPr/>
            </p:nvSpPr>
            <p:spPr bwMode="auto">
              <a:xfrm rot="12257545" flipH="1">
                <a:off x="1529315" y="3920621"/>
                <a:ext cx="395985" cy="631237"/>
              </a:xfrm>
              <a:prstGeom prst="line">
                <a:avLst/>
              </a:prstGeom>
              <a:noFill/>
              <a:ln w="12700" cap="flat">
                <a:solidFill>
                  <a:schemeClr val="accent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7" name="Oval 28"/>
              <p:cNvSpPr>
                <a:spLocks/>
              </p:cNvSpPr>
              <p:nvPr/>
            </p:nvSpPr>
            <p:spPr bwMode="auto">
              <a:xfrm rot="1457545">
                <a:off x="750495" y="4212736"/>
                <a:ext cx="854064" cy="811034"/>
              </a:xfrm>
              <a:prstGeom prst="ellipse">
                <a:avLst/>
              </a:prstGeom>
              <a:solidFill>
                <a:schemeClr val="accent2"/>
              </a:solidFill>
              <a:ln w="12700">
                <a:noFill/>
              </a:ln>
            </p:spPr>
            <p:txBody>
              <a:bodyPr lIns="0" tIns="0" rIns="0" bIns="0"/>
              <a:lstStyle/>
              <a:p>
                <a:endParaRPr lang="en-US" dirty="0"/>
              </a:p>
            </p:txBody>
          </p:sp>
          <p:sp>
            <p:nvSpPr>
              <p:cNvPr id="38" name="Line 6"/>
              <p:cNvSpPr>
                <a:spLocks noChangeShapeType="1"/>
              </p:cNvSpPr>
              <p:nvPr/>
            </p:nvSpPr>
            <p:spPr bwMode="auto">
              <a:xfrm rot="11322766">
                <a:off x="2474281" y="4274419"/>
                <a:ext cx="97919" cy="637395"/>
              </a:xfrm>
              <a:prstGeom prst="line">
                <a:avLst/>
              </a:prstGeom>
              <a:noFill/>
              <a:ln w="12700" cap="flat">
                <a:solidFill>
                  <a:schemeClr val="accent3"/>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9" name="Oval 25"/>
              <p:cNvSpPr>
                <a:spLocks/>
              </p:cNvSpPr>
              <p:nvPr/>
            </p:nvSpPr>
            <p:spPr bwMode="auto">
              <a:xfrm rot="522766">
                <a:off x="2117237" y="4900821"/>
                <a:ext cx="854064" cy="811034"/>
              </a:xfrm>
              <a:prstGeom prst="ellipse">
                <a:avLst/>
              </a:prstGeom>
              <a:solidFill>
                <a:schemeClr val="accent5">
                  <a:lumMod val="60000"/>
                  <a:lumOff val="40000"/>
                </a:schemeClr>
              </a:solidFill>
              <a:ln w="12700">
                <a:noFill/>
              </a:ln>
            </p:spPr>
            <p:txBody>
              <a:bodyPr lIns="0" tIns="0" rIns="0" bIns="0"/>
              <a:lstStyle/>
              <a:p>
                <a:endParaRPr lang="en-US" dirty="0"/>
              </a:p>
            </p:txBody>
          </p:sp>
          <p:sp>
            <p:nvSpPr>
              <p:cNvPr id="41" name="Line 3"/>
              <p:cNvSpPr>
                <a:spLocks noChangeShapeType="1"/>
              </p:cNvSpPr>
              <p:nvPr/>
            </p:nvSpPr>
            <p:spPr bwMode="auto">
              <a:xfrm rot="18493307" flipH="1">
                <a:off x="2249219" y="2588108"/>
                <a:ext cx="567805" cy="444637"/>
              </a:xfrm>
              <a:prstGeom prst="line">
                <a:avLst/>
              </a:prstGeom>
              <a:noFill/>
              <a:ln w="12700" cap="flat">
                <a:solidFill>
                  <a:schemeClr val="accent4">
                    <a:lumMod val="40000"/>
                    <a:lumOff val="60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42" name="Rectangle 45"/>
              <p:cNvSpPr>
                <a:spLocks/>
              </p:cNvSpPr>
              <p:nvPr/>
            </p:nvSpPr>
            <p:spPr bwMode="auto">
              <a:xfrm>
                <a:off x="126346" y="4729768"/>
                <a:ext cx="785072" cy="51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Air and Radiation</a:t>
                </a:r>
              </a:p>
            </p:txBody>
          </p:sp>
          <p:sp>
            <p:nvSpPr>
              <p:cNvPr id="43" name="Rectangle 45"/>
              <p:cNvSpPr>
                <a:spLocks/>
              </p:cNvSpPr>
              <p:nvPr/>
            </p:nvSpPr>
            <p:spPr bwMode="auto">
              <a:xfrm>
                <a:off x="-46337" y="2211669"/>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Land and Emergency Management</a:t>
                </a:r>
              </a:p>
            </p:txBody>
          </p:sp>
          <p:sp>
            <p:nvSpPr>
              <p:cNvPr id="44" name="Rectangle 45"/>
              <p:cNvSpPr>
                <a:spLocks/>
              </p:cNvSpPr>
              <p:nvPr/>
            </p:nvSpPr>
            <p:spPr bwMode="auto">
              <a:xfrm>
                <a:off x="4082711" y="4935784"/>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Research and Development</a:t>
                </a:r>
              </a:p>
            </p:txBody>
          </p:sp>
          <p:sp>
            <p:nvSpPr>
              <p:cNvPr id="45" name="Rectangle 45"/>
              <p:cNvSpPr>
                <a:spLocks/>
              </p:cNvSpPr>
              <p:nvPr/>
            </p:nvSpPr>
            <p:spPr bwMode="auto">
              <a:xfrm>
                <a:off x="3060250" y="1921446"/>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Chemical Safety and Pollution Prevention</a:t>
                </a:r>
              </a:p>
            </p:txBody>
          </p:sp>
          <p:sp>
            <p:nvSpPr>
              <p:cNvPr id="25" name="Oval 16"/>
              <p:cNvSpPr>
                <a:spLocks/>
              </p:cNvSpPr>
              <p:nvPr/>
            </p:nvSpPr>
            <p:spPr bwMode="auto">
              <a:xfrm rot="18493307">
                <a:off x="2157114" y="1664140"/>
                <a:ext cx="811034" cy="854064"/>
              </a:xfrm>
              <a:prstGeom prst="ellipse">
                <a:avLst/>
              </a:prstGeom>
              <a:solidFill>
                <a:srgbClr val="EE7D11"/>
              </a:solidFill>
              <a:ln w="12700">
                <a:noFill/>
              </a:ln>
            </p:spPr>
            <p:txBody>
              <a:bodyPr lIns="0" tIns="0" rIns="0" bIns="0"/>
              <a:lstStyle/>
              <a:p>
                <a:endParaRPr lang="en-US" dirty="0"/>
              </a:p>
            </p:txBody>
          </p:sp>
        </p:grpSp>
      </p:grpSp>
      <p:sp>
        <p:nvSpPr>
          <p:cNvPr id="54" name="Rectangle 53"/>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Graphic 2" descr="Radioactive outline">
            <a:extLst>
              <a:ext uri="{FF2B5EF4-FFF2-40B4-BE49-F238E27FC236}">
                <a16:creationId xmlns:a16="http://schemas.microsoft.com/office/drawing/2014/main" id="{BAEB7B72-5A8F-4E36-BAA8-94E1C07315F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02547" y="1642942"/>
            <a:ext cx="660834" cy="660834"/>
          </a:xfrm>
          <a:prstGeom prst="rect">
            <a:avLst/>
          </a:prstGeom>
        </p:spPr>
      </p:pic>
      <p:pic>
        <p:nvPicPr>
          <p:cNvPr id="5" name="Graphic 4" descr="Water outline">
            <a:extLst>
              <a:ext uri="{FF2B5EF4-FFF2-40B4-BE49-F238E27FC236}">
                <a16:creationId xmlns:a16="http://schemas.microsoft.com/office/drawing/2014/main" id="{34522F6B-210A-4807-991D-F98C0EE981E1}"/>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31778" y="2641221"/>
            <a:ext cx="757191" cy="757191"/>
          </a:xfrm>
          <a:prstGeom prst="rect">
            <a:avLst/>
          </a:prstGeom>
        </p:spPr>
      </p:pic>
      <p:pic>
        <p:nvPicPr>
          <p:cNvPr id="11" name="Graphic 10" descr="Agriculture outline">
            <a:extLst>
              <a:ext uri="{FF2B5EF4-FFF2-40B4-BE49-F238E27FC236}">
                <a16:creationId xmlns:a16="http://schemas.microsoft.com/office/drawing/2014/main" id="{97AF7484-CD52-4A02-A98C-9CB6275E9589}"/>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182123" y="2559772"/>
            <a:ext cx="678604" cy="678604"/>
          </a:xfrm>
          <a:prstGeom prst="rect">
            <a:avLst/>
          </a:prstGeom>
        </p:spPr>
      </p:pic>
      <p:pic>
        <p:nvPicPr>
          <p:cNvPr id="13" name="Graphic 12" descr="Production outline">
            <a:extLst>
              <a:ext uri="{FF2B5EF4-FFF2-40B4-BE49-F238E27FC236}">
                <a16:creationId xmlns:a16="http://schemas.microsoft.com/office/drawing/2014/main" id="{F95216F5-F3E7-40EF-ABE2-84588535D491}"/>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64111" y="4817567"/>
            <a:ext cx="683668" cy="683668"/>
          </a:xfrm>
          <a:prstGeom prst="rect">
            <a:avLst/>
          </a:prstGeom>
        </p:spPr>
      </p:pic>
      <p:pic>
        <p:nvPicPr>
          <p:cNvPr id="15" name="Graphic 14" descr="Scientist female outline">
            <a:extLst>
              <a:ext uri="{FF2B5EF4-FFF2-40B4-BE49-F238E27FC236}">
                <a16:creationId xmlns:a16="http://schemas.microsoft.com/office/drawing/2014/main" id="{06D1F951-E2DA-420F-92A6-8C9CD86F6EDB}"/>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455971" y="4797848"/>
            <a:ext cx="715722" cy="715722"/>
          </a:xfrm>
          <a:prstGeom prst="rect">
            <a:avLst/>
          </a:prstGeom>
        </p:spPr>
      </p:pic>
      <p:pic>
        <p:nvPicPr>
          <p:cNvPr id="17" name="Graphic 16" descr="Connections outline">
            <a:extLst>
              <a:ext uri="{FF2B5EF4-FFF2-40B4-BE49-F238E27FC236}">
                <a16:creationId xmlns:a16="http://schemas.microsoft.com/office/drawing/2014/main" id="{3A570A01-D95F-4C0F-9819-CCBB46E29EE6}"/>
              </a:ext>
            </a:extLst>
          </p:cNvPr>
          <p:cNvPicPr>
            <a:picLocks noChangeAspect="1"/>
          </p:cNvPicPr>
          <p:nvPr userDrawn="1"/>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767500" y="5609734"/>
            <a:ext cx="848053" cy="848053"/>
          </a:xfrm>
          <a:prstGeom prst="rect">
            <a:avLst/>
          </a:prstGeom>
        </p:spPr>
      </p:pic>
    </p:spTree>
    <p:extLst>
      <p:ext uri="{BB962C8B-B14F-4D97-AF65-F5344CB8AC3E}">
        <p14:creationId xmlns:p14="http://schemas.microsoft.com/office/powerpoint/2010/main" val="15174144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Section Header (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4236" cy="6858000"/>
          </a:xfrm>
          <a:prstGeom prst="rect">
            <a:avLst/>
          </a:prstGeom>
        </p:spPr>
      </p:pic>
      <p:sp>
        <p:nvSpPr>
          <p:cNvPr id="9" name="Rectangle 8"/>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3" name="Rectangle 2">
            <a:extLst>
              <a:ext uri="{FF2B5EF4-FFF2-40B4-BE49-F238E27FC236}">
                <a16:creationId xmlns:a16="http://schemas.microsoft.com/office/drawing/2014/main" id="{CF1BE043-9378-4D34-9E42-15638206E97C}"/>
              </a:ext>
            </a:extLst>
          </p:cNvPr>
          <p:cNvSpPr/>
          <p:nvPr userDrawn="1"/>
        </p:nvSpPr>
        <p:spPr>
          <a:xfrm>
            <a:off x="0" y="-7"/>
            <a:ext cx="12224236" cy="6858000"/>
          </a:xfrm>
          <a:prstGeom prst="rect">
            <a:avLst/>
          </a:prstGeom>
          <a:solidFill>
            <a:srgbClr val="3B6CBB">
              <a:alpha val="93000"/>
            </a:srgbClr>
          </a:solidFill>
          <a:ln w="5080" cap="flat">
            <a:noFill/>
            <a:prstDash val="solid"/>
            <a:miter/>
          </a:ln>
        </p:spPr>
        <p:txBody>
          <a:bodyPr rtlCol="0" anchor="ctr"/>
          <a:lstStyle/>
          <a:p>
            <a:pPr algn="l"/>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spTree>
    <p:extLst>
      <p:ext uri="{BB962C8B-B14F-4D97-AF65-F5344CB8AC3E}">
        <p14:creationId xmlns:p14="http://schemas.microsoft.com/office/powerpoint/2010/main" val="25726591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pener Slide">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l="-188"/>
          <a:stretch/>
        </p:blipFill>
        <p:spPr>
          <a:xfrm>
            <a:off x="-22860" y="-34290"/>
            <a:ext cx="12214860" cy="6892290"/>
          </a:xfrm>
          <a:prstGeom prst="rect">
            <a:avLst/>
          </a:prstGeom>
        </p:spPr>
      </p:pic>
      <p:sp>
        <p:nvSpPr>
          <p:cNvPr id="8" name="Rectangle 7"/>
          <p:cNvSpPr/>
          <p:nvPr userDrawn="1"/>
        </p:nvSpPr>
        <p:spPr>
          <a:xfrm>
            <a:off x="0" y="-34290"/>
            <a:ext cx="12192000" cy="6892290"/>
          </a:xfrm>
          <a:prstGeom prst="rect">
            <a:avLst/>
          </a:prstGeom>
          <a:gradFill flip="none" rotWithShape="1">
            <a:gsLst>
              <a:gs pos="0">
                <a:schemeClr val="accent1">
                  <a:shade val="30000"/>
                  <a:satMod val="115000"/>
                  <a:alpha val="88000"/>
                </a:schemeClr>
              </a:gs>
              <a:gs pos="50000">
                <a:schemeClr val="accent1">
                  <a:shade val="67500"/>
                  <a:satMod val="115000"/>
                  <a:alpha val="85000"/>
                </a:schemeClr>
              </a:gs>
              <a:gs pos="100000">
                <a:schemeClr val="accent1">
                  <a:shade val="100000"/>
                  <a:satMod val="115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16"/>
          <p:cNvSpPr>
            <a:spLocks noGrp="1"/>
          </p:cNvSpPr>
          <p:nvPr>
            <p:ph type="body" sz="quarter" idx="10" hasCustomPrompt="1"/>
          </p:nvPr>
        </p:nvSpPr>
        <p:spPr>
          <a:xfrm>
            <a:off x="753866" y="1771560"/>
            <a:ext cx="4846002" cy="606711"/>
          </a:xfrm>
        </p:spPr>
        <p:txBody>
          <a:bodyPr>
            <a:normAutofit/>
          </a:bodyPr>
          <a:lstStyle>
            <a:lvl1pPr marL="0" indent="0" algn="l">
              <a:buNone/>
              <a:defRPr sz="3200" b="0" baseline="0">
                <a:solidFill>
                  <a:schemeClr val="accent5">
                    <a:lumMod val="20000"/>
                    <a:lumOff val="80000"/>
                  </a:schemeClr>
                </a:solidFill>
                <a:latin typeface="Century Gothic" panose="020B0502020202020204" pitchFamily="34" charset="0"/>
              </a:defRPr>
            </a:lvl1pPr>
          </a:lstStyle>
          <a:p>
            <a:pPr lvl="0"/>
            <a:r>
              <a:rPr lang="en-US" dirty="0"/>
              <a:t>presentation for</a:t>
            </a:r>
          </a:p>
        </p:txBody>
      </p:sp>
      <p:sp>
        <p:nvSpPr>
          <p:cNvPr id="11" name="Text Placeholder 21"/>
          <p:cNvSpPr>
            <a:spLocks noGrp="1"/>
          </p:cNvSpPr>
          <p:nvPr>
            <p:ph type="body" sz="quarter" idx="11" hasCustomPrompt="1"/>
          </p:nvPr>
        </p:nvSpPr>
        <p:spPr>
          <a:xfrm>
            <a:off x="753866" y="2378271"/>
            <a:ext cx="8274020" cy="545403"/>
          </a:xfrm>
        </p:spPr>
        <p:txBody>
          <a:bodyPr>
            <a:normAutofit/>
          </a:bodyPr>
          <a:lstStyle>
            <a:lvl1pPr marL="0" indent="0">
              <a:buNone/>
              <a:defRPr sz="4000" b="1" baseline="0">
                <a:solidFill>
                  <a:srgbClr val="EE7D11"/>
                </a:solidFill>
                <a:latin typeface="Century Gothic" panose="020B0502020202020204" pitchFamily="34" charset="0"/>
              </a:defRPr>
            </a:lvl1pPr>
            <a:lvl2pPr>
              <a:defRPr b="1">
                <a:solidFill>
                  <a:srgbClr val="EE7D11"/>
                </a:solidFill>
              </a:defRPr>
            </a:lvl2pPr>
            <a:lvl3pPr>
              <a:defRPr b="1">
                <a:solidFill>
                  <a:srgbClr val="EE7D11"/>
                </a:solidFill>
              </a:defRPr>
            </a:lvl3pPr>
            <a:lvl4pPr>
              <a:defRPr b="1">
                <a:solidFill>
                  <a:srgbClr val="EE7D11"/>
                </a:solidFill>
              </a:defRPr>
            </a:lvl4pPr>
            <a:lvl5pPr>
              <a:defRPr b="1">
                <a:solidFill>
                  <a:srgbClr val="EE7D11"/>
                </a:solidFill>
              </a:defRPr>
            </a:lvl5pPr>
          </a:lstStyle>
          <a:p>
            <a:pPr lvl="0"/>
            <a:r>
              <a:rPr lang="en-US" dirty="0"/>
              <a:t>ENTER PRESENTATION TITLE</a:t>
            </a:r>
          </a:p>
        </p:txBody>
      </p:sp>
      <p:sp>
        <p:nvSpPr>
          <p:cNvPr id="13" name="Text Placeholder 2"/>
          <p:cNvSpPr>
            <a:spLocks noGrp="1"/>
          </p:cNvSpPr>
          <p:nvPr>
            <p:ph type="body" sz="quarter" idx="12" hasCustomPrompt="1"/>
          </p:nvPr>
        </p:nvSpPr>
        <p:spPr>
          <a:xfrm>
            <a:off x="753866" y="4194918"/>
            <a:ext cx="3349366" cy="488652"/>
          </a:xfrm>
        </p:spPr>
        <p:txBody>
          <a:bodyPr/>
          <a:lstStyle>
            <a:lvl1pPr marL="0" indent="0">
              <a:buNone/>
              <a:defRPr baseline="0">
                <a:solidFill>
                  <a:srgbClr val="EE7D11"/>
                </a:solidFill>
              </a:defRPr>
            </a:lvl1pPr>
          </a:lstStyle>
          <a:p>
            <a:pPr lvl="0"/>
            <a:r>
              <a:rPr lang="en-US" dirty="0"/>
              <a:t>Date </a:t>
            </a:r>
          </a:p>
        </p:txBody>
      </p:sp>
      <p:sp>
        <p:nvSpPr>
          <p:cNvPr id="15" name="Text Placeholder 2"/>
          <p:cNvSpPr>
            <a:spLocks noGrp="1"/>
          </p:cNvSpPr>
          <p:nvPr>
            <p:ph type="body" sz="quarter" idx="13" hasCustomPrompt="1"/>
          </p:nvPr>
        </p:nvSpPr>
        <p:spPr>
          <a:xfrm>
            <a:off x="757738" y="5701736"/>
            <a:ext cx="4788038" cy="458284"/>
          </a:xfrm>
        </p:spPr>
        <p:txBody>
          <a:bodyPr/>
          <a:lstStyle>
            <a:lvl1pPr marL="0" indent="0">
              <a:buNone/>
              <a:defRPr baseline="0">
                <a:solidFill>
                  <a:srgbClr val="EE7D11"/>
                </a:solidFill>
              </a:defRPr>
            </a:lvl1pPr>
          </a:lstStyle>
          <a:p>
            <a:pPr lvl="0"/>
            <a:r>
              <a:rPr lang="en-US" dirty="0"/>
              <a:t>Presenter name </a:t>
            </a:r>
          </a:p>
        </p:txBody>
      </p:sp>
      <p:sp>
        <p:nvSpPr>
          <p:cNvPr id="16" name="Text Placeholder 2"/>
          <p:cNvSpPr>
            <a:spLocks noGrp="1"/>
          </p:cNvSpPr>
          <p:nvPr>
            <p:ph type="body" sz="quarter" idx="14" hasCustomPrompt="1"/>
          </p:nvPr>
        </p:nvSpPr>
        <p:spPr>
          <a:xfrm>
            <a:off x="753866" y="6103626"/>
            <a:ext cx="4788038" cy="458284"/>
          </a:xfrm>
        </p:spPr>
        <p:txBody>
          <a:bodyPr/>
          <a:lstStyle>
            <a:lvl1pPr marL="0" indent="0">
              <a:buNone/>
              <a:defRPr sz="2400" i="1" baseline="0">
                <a:solidFill>
                  <a:schemeClr val="accent3">
                    <a:lumMod val="60000"/>
                    <a:lumOff val="40000"/>
                  </a:schemeClr>
                </a:solidFill>
              </a:defRPr>
            </a:lvl1pPr>
          </a:lstStyle>
          <a:p>
            <a:pPr lvl="0"/>
            <a:r>
              <a:rPr lang="en-US" dirty="0"/>
              <a:t>Title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599863" y="5765655"/>
            <a:ext cx="3186639" cy="567113"/>
          </a:xfrm>
          <a:prstGeom prst="rect">
            <a:avLst/>
          </a:prstGeom>
        </p:spPr>
      </p:pic>
      <p:sp>
        <p:nvSpPr>
          <p:cNvPr id="12" name="Rectangle 11"/>
          <p:cNvSpPr/>
          <p:nvPr userDrawn="1"/>
        </p:nvSpPr>
        <p:spPr>
          <a:xfrm>
            <a:off x="753866" y="6602233"/>
            <a:ext cx="1314784" cy="215444"/>
          </a:xfrm>
          <a:prstGeom prst="rect">
            <a:avLst/>
          </a:prstGeom>
        </p:spPr>
        <p:txBody>
          <a:bodyPr wrap="none">
            <a:spAutoFit/>
          </a:bodyPr>
          <a:lstStyle/>
          <a:p>
            <a:r>
              <a:rPr lang="en-US" sz="800" dirty="0">
                <a:solidFill>
                  <a:schemeClr val="bg1"/>
                </a:solidFill>
              </a:rPr>
              <a:t>Copyright © 2022 Eurofins </a:t>
            </a:r>
          </a:p>
        </p:txBody>
      </p:sp>
      <p:sp>
        <p:nvSpPr>
          <p:cNvPr id="14" name="Teardrop 4">
            <a:extLst>
              <a:ext uri="{FF2B5EF4-FFF2-40B4-BE49-F238E27FC236}">
                <a16:creationId xmlns:a16="http://schemas.microsoft.com/office/drawing/2014/main" id="{B2D1DDA8-2128-46ED-9CE0-A980DFB5A3B4}"/>
              </a:ext>
            </a:extLst>
          </p:cNvPr>
          <p:cNvSpPr/>
          <p:nvPr userDrawn="1"/>
        </p:nvSpPr>
        <p:spPr>
          <a:xfrm>
            <a:off x="8218147" y="-26896"/>
            <a:ext cx="4023840" cy="3779520"/>
          </a:xfrm>
          <a:custGeom>
            <a:avLst/>
            <a:gdLst>
              <a:gd name="connsiteX0" fmla="*/ 0 w 6550520"/>
              <a:gd name="connsiteY0" fmla="*/ 3295997 h 6591993"/>
              <a:gd name="connsiteX1" fmla="*/ 3275260 w 6550520"/>
              <a:gd name="connsiteY1" fmla="*/ 0 h 6591993"/>
              <a:gd name="connsiteX2" fmla="*/ 6550520 w 6550520"/>
              <a:gd name="connsiteY2" fmla="*/ 0 h 6591993"/>
              <a:gd name="connsiteX3" fmla="*/ 6550520 w 6550520"/>
              <a:gd name="connsiteY3" fmla="*/ 3295997 h 6591993"/>
              <a:gd name="connsiteX4" fmla="*/ 3275260 w 6550520"/>
              <a:gd name="connsiteY4" fmla="*/ 6591994 h 6591993"/>
              <a:gd name="connsiteX5" fmla="*/ 0 w 6550520"/>
              <a:gd name="connsiteY5" fmla="*/ 3295997 h 6591993"/>
              <a:gd name="connsiteX0" fmla="*/ 0 w 6729196"/>
              <a:gd name="connsiteY0" fmla="*/ 3295997 h 6617251"/>
              <a:gd name="connsiteX1" fmla="*/ 3275260 w 6729196"/>
              <a:gd name="connsiteY1" fmla="*/ 0 h 6617251"/>
              <a:gd name="connsiteX2" fmla="*/ 6550520 w 6729196"/>
              <a:gd name="connsiteY2" fmla="*/ 0 h 6617251"/>
              <a:gd name="connsiteX3" fmla="*/ 6729196 w 6729196"/>
              <a:gd name="connsiteY3" fmla="*/ 4294480 h 6617251"/>
              <a:gd name="connsiteX4" fmla="*/ 3275260 w 6729196"/>
              <a:gd name="connsiteY4" fmla="*/ 6591994 h 6617251"/>
              <a:gd name="connsiteX5" fmla="*/ 0 w 6729196"/>
              <a:gd name="connsiteY5" fmla="*/ 3295997 h 6617251"/>
              <a:gd name="connsiteX0" fmla="*/ 4844 w 6734040"/>
              <a:gd name="connsiteY0" fmla="*/ 3295997 h 6434655"/>
              <a:gd name="connsiteX1" fmla="*/ 3280104 w 6734040"/>
              <a:gd name="connsiteY1" fmla="*/ 0 h 6434655"/>
              <a:gd name="connsiteX2" fmla="*/ 6555364 w 6734040"/>
              <a:gd name="connsiteY2" fmla="*/ 0 h 6434655"/>
              <a:gd name="connsiteX3" fmla="*/ 6734040 w 6734040"/>
              <a:gd name="connsiteY3" fmla="*/ 4294480 h 6434655"/>
              <a:gd name="connsiteX4" fmla="*/ 2649484 w 6734040"/>
              <a:gd name="connsiteY4" fmla="*/ 6402807 h 6434655"/>
              <a:gd name="connsiteX5" fmla="*/ 4844 w 6734040"/>
              <a:gd name="connsiteY5" fmla="*/ 3295997 h 6434655"/>
              <a:gd name="connsiteX0" fmla="*/ 4317 w 6733513"/>
              <a:gd name="connsiteY0" fmla="*/ 3295997 h 6454799"/>
              <a:gd name="connsiteX1" fmla="*/ 3279577 w 6733513"/>
              <a:gd name="connsiteY1" fmla="*/ 0 h 6454799"/>
              <a:gd name="connsiteX2" fmla="*/ 6554837 w 6733513"/>
              <a:gd name="connsiteY2" fmla="*/ 0 h 6454799"/>
              <a:gd name="connsiteX3" fmla="*/ 6733513 w 6733513"/>
              <a:gd name="connsiteY3" fmla="*/ 4294480 h 6454799"/>
              <a:gd name="connsiteX4" fmla="*/ 2680488 w 6733513"/>
              <a:gd name="connsiteY4" fmla="*/ 6423828 h 6454799"/>
              <a:gd name="connsiteX5" fmla="*/ 4317 w 6733513"/>
              <a:gd name="connsiteY5" fmla="*/ 3295997 h 6454799"/>
              <a:gd name="connsiteX0" fmla="*/ 586 w 6729782"/>
              <a:gd name="connsiteY0" fmla="*/ 3295997 h 6454799"/>
              <a:gd name="connsiteX1" fmla="*/ 2529612 w 6729782"/>
              <a:gd name="connsiteY1" fmla="*/ 388883 h 6454799"/>
              <a:gd name="connsiteX2" fmla="*/ 6551106 w 6729782"/>
              <a:gd name="connsiteY2" fmla="*/ 0 h 6454799"/>
              <a:gd name="connsiteX3" fmla="*/ 6729782 w 6729782"/>
              <a:gd name="connsiteY3" fmla="*/ 4294480 h 6454799"/>
              <a:gd name="connsiteX4" fmla="*/ 2676757 w 6729782"/>
              <a:gd name="connsiteY4" fmla="*/ 6423828 h 6454799"/>
              <a:gd name="connsiteX5" fmla="*/ 586 w 6729782"/>
              <a:gd name="connsiteY5" fmla="*/ 3295997 h 6454799"/>
              <a:gd name="connsiteX0" fmla="*/ 12873 w 6742069"/>
              <a:gd name="connsiteY0" fmla="*/ 3295997 h 6454799"/>
              <a:gd name="connsiteX1" fmla="*/ 2541899 w 6742069"/>
              <a:gd name="connsiteY1" fmla="*/ 388883 h 6454799"/>
              <a:gd name="connsiteX2" fmla="*/ 6563393 w 6742069"/>
              <a:gd name="connsiteY2" fmla="*/ 0 h 6454799"/>
              <a:gd name="connsiteX3" fmla="*/ 6742069 w 6742069"/>
              <a:gd name="connsiteY3" fmla="*/ 4294480 h 6454799"/>
              <a:gd name="connsiteX4" fmla="*/ 2689044 w 6742069"/>
              <a:gd name="connsiteY4" fmla="*/ 6423828 h 6454799"/>
              <a:gd name="connsiteX5" fmla="*/ 12873 w 6742069"/>
              <a:gd name="connsiteY5" fmla="*/ 3295997 h 6454799"/>
              <a:gd name="connsiteX0" fmla="*/ 12873 w 6710538"/>
              <a:gd name="connsiteY0" fmla="*/ 3295997 h 6490552"/>
              <a:gd name="connsiteX1" fmla="*/ 2541899 w 6710538"/>
              <a:gd name="connsiteY1" fmla="*/ 388883 h 6490552"/>
              <a:gd name="connsiteX2" fmla="*/ 6563393 w 6710538"/>
              <a:gd name="connsiteY2" fmla="*/ 0 h 6490552"/>
              <a:gd name="connsiteX3" fmla="*/ 6710538 w 6710538"/>
              <a:gd name="connsiteY3" fmla="*/ 4588769 h 6490552"/>
              <a:gd name="connsiteX4" fmla="*/ 2689044 w 6710538"/>
              <a:gd name="connsiteY4" fmla="*/ 6423828 h 6490552"/>
              <a:gd name="connsiteX5" fmla="*/ 12873 w 6710538"/>
              <a:gd name="connsiteY5" fmla="*/ 3295997 h 6490552"/>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2907114 h 6142517"/>
              <a:gd name="connsiteX1" fmla="*/ 2541899 w 6710538"/>
              <a:gd name="connsiteY1" fmla="*/ 0 h 6142517"/>
              <a:gd name="connsiteX2" fmla="*/ 6248082 w 6710538"/>
              <a:gd name="connsiteY2" fmla="*/ 1208690 h 6142517"/>
              <a:gd name="connsiteX3" fmla="*/ 6710538 w 6710538"/>
              <a:gd name="connsiteY3" fmla="*/ 4199886 h 6142517"/>
              <a:gd name="connsiteX4" fmla="*/ 2689044 w 6710538"/>
              <a:gd name="connsiteY4" fmla="*/ 6034945 h 6142517"/>
              <a:gd name="connsiteX5" fmla="*/ 12873 w 6710538"/>
              <a:gd name="connsiteY5" fmla="*/ 2907114 h 6142517"/>
              <a:gd name="connsiteX0" fmla="*/ 4576 w 6702241"/>
              <a:gd name="connsiteY0" fmla="*/ 2907114 h 6142517"/>
              <a:gd name="connsiteX1" fmla="*/ 2533602 w 6702241"/>
              <a:gd name="connsiteY1" fmla="*/ 0 h 6142517"/>
              <a:gd name="connsiteX2" fmla="*/ 6239785 w 6702241"/>
              <a:gd name="connsiteY2" fmla="*/ 1208690 h 6142517"/>
              <a:gd name="connsiteX3" fmla="*/ 6702241 w 6702241"/>
              <a:gd name="connsiteY3" fmla="*/ 4199886 h 6142517"/>
              <a:gd name="connsiteX4" fmla="*/ 2680747 w 6702241"/>
              <a:gd name="connsiteY4" fmla="*/ 6034945 h 6142517"/>
              <a:gd name="connsiteX5" fmla="*/ 4576 w 6702241"/>
              <a:gd name="connsiteY5" fmla="*/ 2907114 h 6142517"/>
              <a:gd name="connsiteX0" fmla="*/ 103994 w 6801659"/>
              <a:gd name="connsiteY0" fmla="*/ 1698424 h 4933827"/>
              <a:gd name="connsiteX1" fmla="*/ 499420 w 6801659"/>
              <a:gd name="connsiteY1" fmla="*/ 126124 h 4933827"/>
              <a:gd name="connsiteX2" fmla="*/ 6339203 w 6801659"/>
              <a:gd name="connsiteY2" fmla="*/ 0 h 4933827"/>
              <a:gd name="connsiteX3" fmla="*/ 6801659 w 6801659"/>
              <a:gd name="connsiteY3" fmla="*/ 2991196 h 4933827"/>
              <a:gd name="connsiteX4" fmla="*/ 2780165 w 6801659"/>
              <a:gd name="connsiteY4" fmla="*/ 4826255 h 4933827"/>
              <a:gd name="connsiteX5" fmla="*/ 103994 w 6801659"/>
              <a:gd name="connsiteY5" fmla="*/ 1698424 h 4933827"/>
              <a:gd name="connsiteX0" fmla="*/ 103994 w 6801659"/>
              <a:gd name="connsiteY0" fmla="*/ 1572300 h 4807703"/>
              <a:gd name="connsiteX1" fmla="*/ 499420 w 6801659"/>
              <a:gd name="connsiteY1" fmla="*/ 0 h 4807703"/>
              <a:gd name="connsiteX2" fmla="*/ 5204086 w 6801659"/>
              <a:gd name="connsiteY2" fmla="*/ 1870841 h 4807703"/>
              <a:gd name="connsiteX3" fmla="*/ 6801659 w 6801659"/>
              <a:gd name="connsiteY3" fmla="*/ 2865072 h 4807703"/>
              <a:gd name="connsiteX4" fmla="*/ 2780165 w 6801659"/>
              <a:gd name="connsiteY4" fmla="*/ 4700131 h 4807703"/>
              <a:gd name="connsiteX5" fmla="*/ 103994 w 6801659"/>
              <a:gd name="connsiteY5" fmla="*/ 1572300 h 4807703"/>
              <a:gd name="connsiteX0" fmla="*/ 103994 w 6801659"/>
              <a:gd name="connsiteY0" fmla="*/ 1582811 h 4818214"/>
              <a:gd name="connsiteX1" fmla="*/ 499420 w 6801659"/>
              <a:gd name="connsiteY1" fmla="*/ 10511 h 4818214"/>
              <a:gd name="connsiteX2" fmla="*/ 5929300 w 6801659"/>
              <a:gd name="connsiteY2" fmla="*/ 0 h 4818214"/>
              <a:gd name="connsiteX3" fmla="*/ 6801659 w 6801659"/>
              <a:gd name="connsiteY3" fmla="*/ 2875583 h 4818214"/>
              <a:gd name="connsiteX4" fmla="*/ 2780165 w 6801659"/>
              <a:gd name="connsiteY4" fmla="*/ 4710642 h 4818214"/>
              <a:gd name="connsiteX5" fmla="*/ 103994 w 6801659"/>
              <a:gd name="connsiteY5" fmla="*/ 1582811 h 4818214"/>
              <a:gd name="connsiteX0" fmla="*/ 103994 w 5981852"/>
              <a:gd name="connsiteY0" fmla="*/ 1582811 h 5365921"/>
              <a:gd name="connsiteX1" fmla="*/ 499420 w 5981852"/>
              <a:gd name="connsiteY1" fmla="*/ 10511 h 5365921"/>
              <a:gd name="connsiteX2" fmla="*/ 5929300 w 5981852"/>
              <a:gd name="connsiteY2" fmla="*/ 0 h 5365921"/>
              <a:gd name="connsiteX3" fmla="*/ 5981852 w 5981852"/>
              <a:gd name="connsiteY3" fmla="*/ 4294480 h 5365921"/>
              <a:gd name="connsiteX4" fmla="*/ 2780165 w 5981852"/>
              <a:gd name="connsiteY4" fmla="*/ 4710642 h 5365921"/>
              <a:gd name="connsiteX5" fmla="*/ 103994 w 5981852"/>
              <a:gd name="connsiteY5" fmla="*/ 1582811 h 5365921"/>
              <a:gd name="connsiteX0" fmla="*/ 103994 w 5981852"/>
              <a:gd name="connsiteY0" fmla="*/ 1582811 h 4860550"/>
              <a:gd name="connsiteX1" fmla="*/ 499420 w 5981852"/>
              <a:gd name="connsiteY1" fmla="*/ 10511 h 4860550"/>
              <a:gd name="connsiteX2" fmla="*/ 5929300 w 5981852"/>
              <a:gd name="connsiteY2" fmla="*/ 0 h 4860550"/>
              <a:gd name="connsiteX3" fmla="*/ 5981852 w 5981852"/>
              <a:gd name="connsiteY3" fmla="*/ 4294480 h 4860550"/>
              <a:gd name="connsiteX4" fmla="*/ 2780165 w 5981852"/>
              <a:gd name="connsiteY4" fmla="*/ 4710642 h 4860550"/>
              <a:gd name="connsiteX5" fmla="*/ 103994 w 5981852"/>
              <a:gd name="connsiteY5" fmla="*/ 1582811 h 4860550"/>
              <a:gd name="connsiteX0" fmla="*/ 36685 w 5914543"/>
              <a:gd name="connsiteY0" fmla="*/ 1582811 h 4509739"/>
              <a:gd name="connsiteX1" fmla="*/ 432111 w 5914543"/>
              <a:gd name="connsiteY1" fmla="*/ 10511 h 4509739"/>
              <a:gd name="connsiteX2" fmla="*/ 5861991 w 5914543"/>
              <a:gd name="connsiteY2" fmla="*/ 0 h 4509739"/>
              <a:gd name="connsiteX3" fmla="*/ 5914543 w 5914543"/>
              <a:gd name="connsiteY3" fmla="*/ 4294480 h 4509739"/>
              <a:gd name="connsiteX4" fmla="*/ 1556718 w 5914543"/>
              <a:gd name="connsiteY4" fmla="*/ 4248187 h 4509739"/>
              <a:gd name="connsiteX5" fmla="*/ 36685 w 5914543"/>
              <a:gd name="connsiteY5" fmla="*/ 1582811 h 4509739"/>
              <a:gd name="connsiteX0" fmla="*/ 65088 w 5942946"/>
              <a:gd name="connsiteY0" fmla="*/ 1582811 h 4839074"/>
              <a:gd name="connsiteX1" fmla="*/ 460514 w 5942946"/>
              <a:gd name="connsiteY1" fmla="*/ 10511 h 4839074"/>
              <a:gd name="connsiteX2" fmla="*/ 5890394 w 5942946"/>
              <a:gd name="connsiteY2" fmla="*/ 0 h 4839074"/>
              <a:gd name="connsiteX3" fmla="*/ 5942946 w 5942946"/>
              <a:gd name="connsiteY3" fmla="*/ 4294480 h 4839074"/>
              <a:gd name="connsiteX4" fmla="*/ 1585121 w 5942946"/>
              <a:gd name="connsiteY4" fmla="*/ 4248187 h 4839074"/>
              <a:gd name="connsiteX5" fmla="*/ 65088 w 5942946"/>
              <a:gd name="connsiteY5" fmla="*/ 1582811 h 4839074"/>
              <a:gd name="connsiteX0" fmla="*/ 1380098 w 5737923"/>
              <a:gd name="connsiteY0" fmla="*/ 4248187 h 4622048"/>
              <a:gd name="connsiteX1" fmla="*/ 255491 w 5737923"/>
              <a:gd name="connsiteY1" fmla="*/ 10511 h 4622048"/>
              <a:gd name="connsiteX2" fmla="*/ 5685371 w 5737923"/>
              <a:gd name="connsiteY2" fmla="*/ 0 h 4622048"/>
              <a:gd name="connsiteX3" fmla="*/ 5737923 w 5737923"/>
              <a:gd name="connsiteY3" fmla="*/ 4294480 h 4622048"/>
              <a:gd name="connsiteX4" fmla="*/ 1380098 w 5737923"/>
              <a:gd name="connsiteY4" fmla="*/ 4248187 h 4622048"/>
              <a:gd name="connsiteX0" fmla="*/ 1528005 w 5885830"/>
              <a:gd name="connsiteY0" fmla="*/ 4248187 h 4815588"/>
              <a:gd name="connsiteX1" fmla="*/ 403398 w 5885830"/>
              <a:gd name="connsiteY1" fmla="*/ 10511 h 4815588"/>
              <a:gd name="connsiteX2" fmla="*/ 5833278 w 5885830"/>
              <a:gd name="connsiteY2" fmla="*/ 0 h 4815588"/>
              <a:gd name="connsiteX3" fmla="*/ 5885830 w 5885830"/>
              <a:gd name="connsiteY3" fmla="*/ 4294480 h 4815588"/>
              <a:gd name="connsiteX4" fmla="*/ 1528005 w 5885830"/>
              <a:gd name="connsiteY4" fmla="*/ 4248187 h 4815588"/>
              <a:gd name="connsiteX0" fmla="*/ 1528005 w 5885830"/>
              <a:gd name="connsiteY0" fmla="*/ 4248187 h 4849326"/>
              <a:gd name="connsiteX1" fmla="*/ 403398 w 5885830"/>
              <a:gd name="connsiteY1" fmla="*/ 10511 h 4849326"/>
              <a:gd name="connsiteX2" fmla="*/ 5833278 w 5885830"/>
              <a:gd name="connsiteY2" fmla="*/ 0 h 4849326"/>
              <a:gd name="connsiteX3" fmla="*/ 5885830 w 5885830"/>
              <a:gd name="connsiteY3" fmla="*/ 4294480 h 4849326"/>
              <a:gd name="connsiteX4" fmla="*/ 1528005 w 5885830"/>
              <a:gd name="connsiteY4" fmla="*/ 4248187 h 4849326"/>
              <a:gd name="connsiteX0" fmla="*/ 1476904 w 5834729"/>
              <a:gd name="connsiteY0" fmla="*/ 4248187 h 4849326"/>
              <a:gd name="connsiteX1" fmla="*/ 352297 w 5834729"/>
              <a:gd name="connsiteY1" fmla="*/ 10511 h 4849326"/>
              <a:gd name="connsiteX2" fmla="*/ 5782177 w 5834729"/>
              <a:gd name="connsiteY2" fmla="*/ 0 h 4849326"/>
              <a:gd name="connsiteX3" fmla="*/ 5834729 w 5834729"/>
              <a:gd name="connsiteY3" fmla="*/ 4294480 h 4849326"/>
              <a:gd name="connsiteX4" fmla="*/ 1476904 w 5834729"/>
              <a:gd name="connsiteY4" fmla="*/ 4248187 h 4849326"/>
              <a:gd name="connsiteX0" fmla="*/ 1551250 w 5909075"/>
              <a:gd name="connsiteY0" fmla="*/ 4248187 h 4849326"/>
              <a:gd name="connsiteX1" fmla="*/ 426643 w 5909075"/>
              <a:gd name="connsiteY1" fmla="*/ 10511 h 4849326"/>
              <a:gd name="connsiteX2" fmla="*/ 5856523 w 5909075"/>
              <a:gd name="connsiteY2" fmla="*/ 0 h 4849326"/>
              <a:gd name="connsiteX3" fmla="*/ 5909075 w 5909075"/>
              <a:gd name="connsiteY3" fmla="*/ 4294480 h 4849326"/>
              <a:gd name="connsiteX4" fmla="*/ 1551250 w 5909075"/>
              <a:gd name="connsiteY4" fmla="*/ 4248187 h 48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75" h="4849326">
                <a:moveTo>
                  <a:pt x="1551250" y="4248187"/>
                </a:moveTo>
                <a:cubicBezTo>
                  <a:pt x="-129745" y="3092757"/>
                  <a:pt x="-343453" y="1538349"/>
                  <a:pt x="426643" y="10511"/>
                </a:cubicBezTo>
                <a:lnTo>
                  <a:pt x="5856523" y="0"/>
                </a:lnTo>
                <a:cubicBezTo>
                  <a:pt x="5856523" y="1098666"/>
                  <a:pt x="5909075" y="3195814"/>
                  <a:pt x="5909075" y="4294480"/>
                </a:cubicBezTo>
                <a:cubicBezTo>
                  <a:pt x="5246924" y="4590809"/>
                  <a:pt x="3232245" y="5403617"/>
                  <a:pt x="1551250" y="4248187"/>
                </a:cubicBezTo>
                <a:close/>
              </a:path>
            </a:pathLst>
          </a:custGeom>
          <a:blipFill dpi="0" rotWithShape="1">
            <a:blip r:embed="rId5" cstate="screen">
              <a:extLst>
                <a:ext uri="{28A0092B-C50C-407E-A947-70E740481C1C}">
                  <a14:useLocalDpi xmlns:a14="http://schemas.microsoft.com/office/drawing/2010/main"/>
                </a:ext>
              </a:extLst>
            </a:blip>
            <a:srcRect/>
            <a:stretch>
              <a:fillRect r="6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1">
            <a:extLst>
              <a:ext uri="{FF2B5EF4-FFF2-40B4-BE49-F238E27FC236}">
                <a16:creationId xmlns:a16="http://schemas.microsoft.com/office/drawing/2014/main" id="{2E33E06C-BA6E-464D-B3AD-5C1076D1CBFF}"/>
              </a:ext>
            </a:extLst>
          </p:cNvPr>
          <p:cNvSpPr/>
          <p:nvPr userDrawn="1"/>
        </p:nvSpPr>
        <p:spPr>
          <a:xfrm rot="8810324">
            <a:off x="8440297" y="-609314"/>
            <a:ext cx="3244315" cy="519979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715368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esenter Information Slide">
    <p:spTree>
      <p:nvGrpSpPr>
        <p:cNvPr id="1" name=""/>
        <p:cNvGrpSpPr/>
        <p:nvPr/>
      </p:nvGrpSpPr>
      <p:grpSpPr>
        <a:xfrm>
          <a:off x="0" y="0"/>
          <a:ext cx="0" cy="0"/>
          <a:chOff x="0" y="0"/>
          <a:chExt cx="0" cy="0"/>
        </a:xfrm>
      </p:grpSpPr>
      <p:sp>
        <p:nvSpPr>
          <p:cNvPr id="12" name="Rectangle 11"/>
          <p:cNvSpPr/>
          <p:nvPr userDrawn="1"/>
        </p:nvSpPr>
        <p:spPr>
          <a:xfrm rot="10800000">
            <a:off x="8275320" y="0"/>
            <a:ext cx="391668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ontent Placeholder 77"/>
          <p:cNvSpPr>
            <a:spLocks noGrp="1"/>
          </p:cNvSpPr>
          <p:nvPr>
            <p:ph sz="quarter" idx="24"/>
          </p:nvPr>
        </p:nvSpPr>
        <p:spPr>
          <a:xfrm>
            <a:off x="6562925" y="622696"/>
            <a:ext cx="3424790" cy="3426303"/>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8" name="Text Placeholder 71"/>
          <p:cNvSpPr>
            <a:spLocks noGrp="1"/>
          </p:cNvSpPr>
          <p:nvPr>
            <p:ph type="body" sz="quarter" idx="21" hasCustomPrompt="1"/>
          </p:nvPr>
        </p:nvSpPr>
        <p:spPr>
          <a:xfrm>
            <a:off x="1097595" y="622696"/>
            <a:ext cx="1825460" cy="631825"/>
          </a:xfrm>
        </p:spPr>
        <p:txBody>
          <a:bodyPr/>
          <a:lstStyle>
            <a:lvl1pPr marL="0" indent="0">
              <a:buNone/>
              <a:defRPr b="1" baseline="0">
                <a:solidFill>
                  <a:srgbClr val="003883"/>
                </a:solidFill>
                <a:latin typeface="Gill Sans MT" panose="020B0502020104020203" pitchFamily="34" charset="0"/>
              </a:defRPr>
            </a:lvl1pPr>
          </a:lstStyle>
          <a:p>
            <a:pPr lvl="0"/>
            <a:r>
              <a:rPr lang="en-US" dirty="0"/>
              <a:t>FIRST</a:t>
            </a:r>
          </a:p>
        </p:txBody>
      </p:sp>
      <p:sp>
        <p:nvSpPr>
          <p:cNvPr id="9" name="Text Placeholder 73"/>
          <p:cNvSpPr>
            <a:spLocks noGrp="1"/>
          </p:cNvSpPr>
          <p:nvPr>
            <p:ph type="body" sz="quarter" idx="22" hasCustomPrompt="1"/>
          </p:nvPr>
        </p:nvSpPr>
        <p:spPr>
          <a:xfrm>
            <a:off x="1097595" y="2294419"/>
            <a:ext cx="5003800" cy="1390341"/>
          </a:xfrm>
        </p:spPr>
        <p:txBody>
          <a:bodyPr>
            <a:normAutofit/>
          </a:bodyPr>
          <a:lstStyle>
            <a:lvl1pPr>
              <a:defRPr sz="2200">
                <a:solidFill>
                  <a:srgbClr val="133D8D"/>
                </a:solidFill>
                <a:latin typeface="Gill Sans MT" panose="020B0502020104020203" pitchFamily="34" charset="0"/>
              </a:defRPr>
            </a:lvl1pPr>
            <a:lvl2pPr>
              <a:defRPr>
                <a:solidFill>
                  <a:srgbClr val="133D8D"/>
                </a:solidFill>
                <a:latin typeface="Gill Sans MT" panose="020B0502020104020203" pitchFamily="34" charset="0"/>
              </a:defRPr>
            </a:lvl2pPr>
            <a:lvl3pPr>
              <a:defRPr>
                <a:solidFill>
                  <a:srgbClr val="133D8D"/>
                </a:solidFill>
                <a:latin typeface="Gill Sans MT" panose="020B0502020104020203" pitchFamily="34" charset="0"/>
              </a:defRPr>
            </a:lvl3pPr>
            <a:lvl4pPr>
              <a:defRPr>
                <a:solidFill>
                  <a:srgbClr val="133D8D"/>
                </a:solidFill>
                <a:latin typeface="Gill Sans MT" panose="020B0502020104020203" pitchFamily="34" charset="0"/>
              </a:defRPr>
            </a:lvl4pPr>
            <a:lvl5pPr>
              <a:defRPr>
                <a:solidFill>
                  <a:srgbClr val="133D8D"/>
                </a:solidFill>
                <a:latin typeface="Gill Sans MT" panose="020B0502020104020203" pitchFamily="34" charset="0"/>
              </a:defRPr>
            </a:lvl5pPr>
          </a:lstStyle>
          <a:p>
            <a:pPr lvl="0"/>
            <a:r>
              <a:rPr lang="en-US" dirty="0"/>
              <a:t>Your first point</a:t>
            </a:r>
          </a:p>
          <a:p>
            <a:pPr lvl="0"/>
            <a:r>
              <a:rPr lang="en-US" dirty="0"/>
              <a:t>Your second point</a:t>
            </a:r>
          </a:p>
          <a:p>
            <a:pPr lvl="0"/>
            <a:r>
              <a:rPr lang="en-US" dirty="0"/>
              <a:t>Your final point</a:t>
            </a:r>
          </a:p>
        </p:txBody>
      </p:sp>
      <p:sp>
        <p:nvSpPr>
          <p:cNvPr id="10" name="Picture Placeholder 75"/>
          <p:cNvSpPr>
            <a:spLocks noGrp="1"/>
          </p:cNvSpPr>
          <p:nvPr>
            <p:ph type="pic" sz="quarter" idx="23"/>
          </p:nvPr>
        </p:nvSpPr>
        <p:spPr>
          <a:xfrm>
            <a:off x="6719057" y="794767"/>
            <a:ext cx="3112525" cy="3082160"/>
          </a:xfrm>
          <a:prstGeom prst="ellipse">
            <a:avLst/>
          </a:prstGeom>
        </p:spPr>
        <p:txBody>
          <a:bodyPr/>
          <a:lstStyle/>
          <a:p>
            <a:endParaRPr lang="en-US"/>
          </a:p>
        </p:txBody>
      </p:sp>
      <p:sp>
        <p:nvSpPr>
          <p:cNvPr id="15" name="Text Placeholder 71"/>
          <p:cNvSpPr>
            <a:spLocks noGrp="1"/>
          </p:cNvSpPr>
          <p:nvPr>
            <p:ph type="body" sz="quarter" idx="25" hasCustomPrompt="1"/>
          </p:nvPr>
        </p:nvSpPr>
        <p:spPr>
          <a:xfrm>
            <a:off x="1097595" y="1050586"/>
            <a:ext cx="1825460" cy="631825"/>
          </a:xfrm>
        </p:spPr>
        <p:txBody>
          <a:bodyPr/>
          <a:lstStyle>
            <a:lvl1pPr marL="0" indent="0">
              <a:buNone/>
              <a:defRPr b="0" baseline="0">
                <a:solidFill>
                  <a:srgbClr val="EE7D11"/>
                </a:solidFill>
                <a:latin typeface="Gill Sans MT" panose="020B0502020104020203" pitchFamily="34" charset="0"/>
              </a:defRPr>
            </a:lvl1pPr>
          </a:lstStyle>
          <a:p>
            <a:pPr lvl="0"/>
            <a:r>
              <a:rPr lang="en-US" dirty="0"/>
              <a:t>LAST</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7525" y="6160641"/>
            <a:ext cx="1993044" cy="354694"/>
          </a:xfrm>
          <a:prstGeom prst="rect">
            <a:avLst/>
          </a:prstGeom>
        </p:spPr>
      </p:pic>
      <p:sp>
        <p:nvSpPr>
          <p:cNvPr id="4" name="Text Placeholder 3"/>
          <p:cNvSpPr>
            <a:spLocks noGrp="1"/>
          </p:cNvSpPr>
          <p:nvPr>
            <p:ph type="body" sz="quarter" idx="26" hasCustomPrompt="1"/>
          </p:nvPr>
        </p:nvSpPr>
        <p:spPr>
          <a:xfrm>
            <a:off x="1097595" y="1507401"/>
            <a:ext cx="3982031" cy="481013"/>
          </a:xfrm>
        </p:spPr>
        <p:txBody>
          <a:bodyPr>
            <a:normAutofit/>
          </a:bodyPr>
          <a:lstStyle>
            <a:lvl2pPr marL="457200" indent="0" algn="l">
              <a:buNone/>
              <a:defRPr sz="1800" baseline="0">
                <a:solidFill>
                  <a:schemeClr val="accent5">
                    <a:lumMod val="75000"/>
                  </a:schemeClr>
                </a:solidFill>
              </a:defRPr>
            </a:lvl2pPr>
          </a:lstStyle>
          <a:p>
            <a:pPr lvl="1"/>
            <a:r>
              <a:rPr lang="en-US" dirty="0"/>
              <a:t>Your title</a:t>
            </a:r>
          </a:p>
        </p:txBody>
      </p:sp>
      <p:sp>
        <p:nvSpPr>
          <p:cNvPr id="13" name="Rectangle 12"/>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Picture 2" descr="A picture containing grass, field&#10;&#10;Description automatically generated">
            <a:extLst>
              <a:ext uri="{FF2B5EF4-FFF2-40B4-BE49-F238E27FC236}">
                <a16:creationId xmlns:a16="http://schemas.microsoft.com/office/drawing/2014/main" id="{AB131C0C-51C4-4227-8ED1-09BFBC009A0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88" y="4355003"/>
            <a:ext cx="8275320" cy="2497863"/>
          </a:xfrm>
          <a:prstGeom prst="rect">
            <a:avLst/>
          </a:prstGeom>
        </p:spPr>
      </p:pic>
    </p:spTree>
    <p:extLst>
      <p:ext uri="{BB962C8B-B14F-4D97-AF65-F5344CB8AC3E}">
        <p14:creationId xmlns:p14="http://schemas.microsoft.com/office/powerpoint/2010/main" val="21486285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Presenter Information Slide">
    <p:spTree>
      <p:nvGrpSpPr>
        <p:cNvPr id="1" name=""/>
        <p:cNvGrpSpPr/>
        <p:nvPr/>
      </p:nvGrpSpPr>
      <p:grpSpPr>
        <a:xfrm>
          <a:off x="0" y="0"/>
          <a:ext cx="0" cy="0"/>
          <a:chOff x="0" y="0"/>
          <a:chExt cx="0" cy="0"/>
        </a:xfrm>
      </p:grpSpPr>
      <p:sp>
        <p:nvSpPr>
          <p:cNvPr id="12" name="Rectangle 11"/>
          <p:cNvSpPr/>
          <p:nvPr userDrawn="1"/>
        </p:nvSpPr>
        <p:spPr>
          <a:xfrm rot="10800000">
            <a:off x="9186530" y="0"/>
            <a:ext cx="300547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ontent Placeholder 77"/>
          <p:cNvSpPr>
            <a:spLocks noGrp="1"/>
          </p:cNvSpPr>
          <p:nvPr>
            <p:ph sz="quarter" idx="24"/>
          </p:nvPr>
        </p:nvSpPr>
        <p:spPr>
          <a:xfrm>
            <a:off x="6562925" y="622696"/>
            <a:ext cx="3424790" cy="3426303"/>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10" name="Picture Placeholder 75"/>
          <p:cNvSpPr>
            <a:spLocks noGrp="1"/>
          </p:cNvSpPr>
          <p:nvPr>
            <p:ph type="pic" sz="quarter" idx="23"/>
          </p:nvPr>
        </p:nvSpPr>
        <p:spPr>
          <a:xfrm>
            <a:off x="6719057" y="794767"/>
            <a:ext cx="3112525" cy="3082160"/>
          </a:xfrm>
          <a:prstGeom prst="ellipse">
            <a:avLst/>
          </a:prstGeom>
        </p:spPr>
        <p:txBody>
          <a:bodyPr/>
          <a:lstStyle/>
          <a:p>
            <a:endParaRPr lang="en-US"/>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7525" y="6160641"/>
            <a:ext cx="1993044" cy="354694"/>
          </a:xfrm>
          <a:prstGeom prst="rect">
            <a:avLst/>
          </a:prstGeom>
        </p:spPr>
      </p:pic>
      <p:sp>
        <p:nvSpPr>
          <p:cNvPr id="13" name="Rectangle 12"/>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Picture 2" descr="A picture containing grass, field&#10;&#10;Description automatically generated">
            <a:extLst>
              <a:ext uri="{FF2B5EF4-FFF2-40B4-BE49-F238E27FC236}">
                <a16:creationId xmlns:a16="http://schemas.microsoft.com/office/drawing/2014/main" id="{AB131C0C-51C4-4227-8ED1-09BFBC009A0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495811"/>
            <a:ext cx="9186530" cy="2357055"/>
          </a:xfrm>
          <a:prstGeom prst="rect">
            <a:avLst/>
          </a:prstGeom>
        </p:spPr>
      </p:pic>
      <p:sp>
        <p:nvSpPr>
          <p:cNvPr id="16" name="Rectangle 15">
            <a:extLst>
              <a:ext uri="{FF2B5EF4-FFF2-40B4-BE49-F238E27FC236}">
                <a16:creationId xmlns:a16="http://schemas.microsoft.com/office/drawing/2014/main" id="{883D1009-79BC-4F2F-BE90-86AB782E1A4A}"/>
              </a:ext>
            </a:extLst>
          </p:cNvPr>
          <p:cNvSpPr/>
          <p:nvPr userDrawn="1"/>
        </p:nvSpPr>
        <p:spPr>
          <a:xfrm>
            <a:off x="-1" y="4498521"/>
            <a:ext cx="9186531" cy="2357055"/>
          </a:xfrm>
          <a:prstGeom prst="rect">
            <a:avLst/>
          </a:prstGeom>
          <a:gradFill flip="none" rotWithShape="1">
            <a:gsLst>
              <a:gs pos="0">
                <a:schemeClr val="accent1">
                  <a:shade val="30000"/>
                  <a:satMod val="115000"/>
                  <a:alpha val="53000"/>
                </a:schemeClr>
              </a:gs>
              <a:gs pos="50000">
                <a:schemeClr val="accent1">
                  <a:shade val="67500"/>
                  <a:satMod val="115000"/>
                  <a:alpha val="52000"/>
                </a:schemeClr>
              </a:gs>
              <a:gs pos="100000">
                <a:schemeClr val="accent1">
                  <a:shade val="100000"/>
                  <a:satMod val="115000"/>
                  <a:alpha val="5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387685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82063"/>
            <a:ext cx="8135815" cy="6951785"/>
          </a:xfrm>
          <a:prstGeom prst="rect">
            <a:avLst/>
          </a:prstGeom>
        </p:spPr>
      </p:pic>
      <p:sp>
        <p:nvSpPr>
          <p:cNvPr id="21" name="Rectangle 20"/>
          <p:cNvSpPr/>
          <p:nvPr userDrawn="1"/>
        </p:nvSpPr>
        <p:spPr>
          <a:xfrm>
            <a:off x="-22226" y="-82063"/>
            <a:ext cx="8135814" cy="6940062"/>
          </a:xfrm>
          <a:prstGeom prst="rect">
            <a:avLst/>
          </a:pr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18"/>
          <p:cNvSpPr/>
          <p:nvPr userDrawn="1"/>
        </p:nvSpPr>
        <p:spPr>
          <a:xfrm>
            <a:off x="5665885" y="-93784"/>
            <a:ext cx="6526115" cy="6940062"/>
          </a:xfrm>
          <a:custGeom>
            <a:avLst/>
            <a:gdLst>
              <a:gd name="connsiteX0" fmla="*/ 2270638 w 6526115"/>
              <a:gd name="connsiteY0" fmla="*/ 0 h 6940062"/>
              <a:gd name="connsiteX1" fmla="*/ 6526115 w 6526115"/>
              <a:gd name="connsiteY1" fmla="*/ 0 h 6940062"/>
              <a:gd name="connsiteX2" fmla="*/ 6526115 w 6526115"/>
              <a:gd name="connsiteY2" fmla="*/ 6940062 h 6940062"/>
              <a:gd name="connsiteX3" fmla="*/ 2270638 w 6526115"/>
              <a:gd name="connsiteY3" fmla="*/ 6940062 h 6940062"/>
              <a:gd name="connsiteX4" fmla="*/ 0 w 6526115"/>
              <a:gd name="connsiteY4" fmla="*/ 3528328 h 6940062"/>
              <a:gd name="connsiteX5" fmla="*/ 2270638 w 6526115"/>
              <a:gd name="connsiteY5" fmla="*/ 0 h 69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6115" h="6940062">
                <a:moveTo>
                  <a:pt x="2270638" y="0"/>
                </a:moveTo>
                <a:lnTo>
                  <a:pt x="6526115" y="0"/>
                </a:lnTo>
                <a:lnTo>
                  <a:pt x="6526115" y="6940062"/>
                </a:lnTo>
                <a:lnTo>
                  <a:pt x="2270638" y="6940062"/>
                </a:lnTo>
                <a:cubicBezTo>
                  <a:pt x="1372331" y="6940062"/>
                  <a:pt x="0" y="5444479"/>
                  <a:pt x="0" y="3528328"/>
                </a:cubicBezTo>
                <a:cubicBezTo>
                  <a:pt x="0" y="1612177"/>
                  <a:pt x="1372331" y="0"/>
                  <a:pt x="22706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Arc 12"/>
          <p:cNvSpPr/>
          <p:nvPr userDrawn="1"/>
        </p:nvSpPr>
        <p:spPr>
          <a:xfrm rot="13004806">
            <a:off x="3640501" y="206251"/>
            <a:ext cx="5971591" cy="5402146"/>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3" name="Rectangle 22"/>
          <p:cNvSpPr/>
          <p:nvPr userDrawn="1"/>
        </p:nvSpPr>
        <p:spPr>
          <a:xfrm>
            <a:off x="595458" y="1038745"/>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1"/>
          <p:cNvSpPr>
            <a:spLocks noGrp="1"/>
          </p:cNvSpPr>
          <p:nvPr>
            <p:ph type="body" sz="quarter" idx="21" hasCustomPrompt="1"/>
          </p:nvPr>
        </p:nvSpPr>
        <p:spPr>
          <a:xfrm>
            <a:off x="486836" y="540760"/>
            <a:ext cx="4995862" cy="631825"/>
          </a:xfrm>
        </p:spPr>
        <p:txBody>
          <a:bodyPr>
            <a:normAutofit/>
          </a:bodyPr>
          <a:lstStyle>
            <a:lvl1pPr marL="0" indent="0">
              <a:buNone/>
              <a:defRPr sz="3000" b="1" baseline="0">
                <a:solidFill>
                  <a:schemeClr val="bg1"/>
                </a:solidFill>
                <a:latin typeface="Gill Sans MT" panose="020B0502020104020203" pitchFamily="34" charset="0"/>
              </a:defRPr>
            </a:lvl1pPr>
          </a:lstStyle>
          <a:p>
            <a:pPr lvl="0"/>
            <a:r>
              <a:rPr lang="en-US" dirty="0"/>
              <a:t>SLIDE TITLE</a:t>
            </a:r>
          </a:p>
        </p:txBody>
      </p:sp>
      <p:sp>
        <p:nvSpPr>
          <p:cNvPr id="27" name="Text Placeholder 26"/>
          <p:cNvSpPr>
            <a:spLocks noGrp="1"/>
          </p:cNvSpPr>
          <p:nvPr>
            <p:ph type="body" sz="quarter" idx="22" hasCustomPrompt="1"/>
          </p:nvPr>
        </p:nvSpPr>
        <p:spPr>
          <a:xfrm>
            <a:off x="487363" y="1441450"/>
            <a:ext cx="4995862" cy="4759325"/>
          </a:xfrm>
        </p:spPr>
        <p:txBody>
          <a:bodyPr/>
          <a:lstStyle>
            <a:lvl1pPr>
              <a:defRPr>
                <a:solidFill>
                  <a:schemeClr val="bg1"/>
                </a:solidFill>
                <a:latin typeface="Gill Sans MT" panose="020B0502020104020203" pitchFamily="34" charset="0"/>
              </a:defRPr>
            </a:lvl1pPr>
            <a:lvl2pPr>
              <a:defRPr>
                <a:solidFill>
                  <a:schemeClr val="bg1"/>
                </a:solidFill>
                <a:latin typeface="Gill Sans MT" panose="020B0502020104020203" pitchFamily="34" charset="0"/>
              </a:defRPr>
            </a:lvl2pPr>
            <a:lvl3pPr>
              <a:defRPr>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vl5pPr>
              <a:defRPr>
                <a:solidFill>
                  <a:schemeClr val="bg1"/>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8"/>
          <p:cNvSpPr>
            <a:spLocks noGrp="1"/>
          </p:cNvSpPr>
          <p:nvPr>
            <p:ph sz="quarter" idx="23" hasCustomPrompt="1"/>
          </p:nvPr>
        </p:nvSpPr>
        <p:spPr>
          <a:xfrm>
            <a:off x="6881813" y="541338"/>
            <a:ext cx="5075237" cy="5659437"/>
          </a:xfrm>
        </p:spPr>
        <p:txBody>
          <a:bodyPr/>
          <a:lstStyle>
            <a:lvl1pPr>
              <a:defRPr baseline="0"/>
            </a:lvl1pPr>
          </a:lstStyle>
          <a:p>
            <a:pPr lvl="0"/>
            <a:r>
              <a:rPr lang="en-US" dirty="0"/>
              <a:t>Click to insert map (or other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5326" y="6157634"/>
            <a:ext cx="2049499" cy="366320"/>
          </a:xfrm>
          <a:prstGeom prst="rect">
            <a:avLst/>
          </a:prstGeom>
        </p:spPr>
      </p:pic>
      <p:sp>
        <p:nvSpPr>
          <p:cNvPr id="12" name="Rectangle 11"/>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18318153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ouble Image and Text">
    <p:spTree>
      <p:nvGrpSpPr>
        <p:cNvPr id="1" name=""/>
        <p:cNvGrpSpPr/>
        <p:nvPr/>
      </p:nvGrpSpPr>
      <p:grpSpPr>
        <a:xfrm>
          <a:off x="0" y="0"/>
          <a:ext cx="0" cy="0"/>
          <a:chOff x="0" y="0"/>
          <a:chExt cx="0" cy="0"/>
        </a:xfrm>
      </p:grpSpPr>
      <p:sp>
        <p:nvSpPr>
          <p:cNvPr id="17" name="Rectangle 16"/>
          <p:cNvSpPr/>
          <p:nvPr userDrawn="1"/>
        </p:nvSpPr>
        <p:spPr>
          <a:xfrm>
            <a:off x="5661658" y="1"/>
            <a:ext cx="6530341" cy="58306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71"/>
          <p:cNvSpPr>
            <a:spLocks noGrp="1"/>
          </p:cNvSpPr>
          <p:nvPr>
            <p:ph type="body" sz="quarter" idx="21" hasCustomPrompt="1"/>
          </p:nvPr>
        </p:nvSpPr>
        <p:spPr>
          <a:xfrm>
            <a:off x="557175" y="36491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16" name="Rectangle 15"/>
          <p:cNvSpPr/>
          <p:nvPr userDrawn="1"/>
        </p:nvSpPr>
        <p:spPr>
          <a:xfrm>
            <a:off x="0" y="5830645"/>
            <a:ext cx="12192000" cy="102735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2"/>
          <p:cNvSpPr/>
          <p:nvPr userDrawn="1"/>
        </p:nvSpPr>
        <p:spPr>
          <a:xfrm rot="2424855">
            <a:off x="2395138" y="1324546"/>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Arc 12"/>
          <p:cNvSpPr/>
          <p:nvPr userDrawn="1"/>
        </p:nvSpPr>
        <p:spPr>
          <a:xfrm rot="13004806">
            <a:off x="8795689" y="49019"/>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1" name="Text Placeholder 20"/>
          <p:cNvSpPr>
            <a:spLocks noGrp="1"/>
          </p:cNvSpPr>
          <p:nvPr>
            <p:ph type="body" sz="quarter" idx="22" hasCustomPrompt="1"/>
          </p:nvPr>
        </p:nvSpPr>
        <p:spPr>
          <a:xfrm>
            <a:off x="552502" y="1275403"/>
            <a:ext cx="4775200" cy="4554538"/>
          </a:xfrm>
        </p:spPr>
        <p:txBody>
          <a:bodyPr>
            <a:normAutofit/>
          </a:bodyPr>
          <a:lstStyle>
            <a:lvl1pPr>
              <a:defRPr sz="3200">
                <a:solidFill>
                  <a:srgbClr val="002060"/>
                </a:solidFill>
                <a:latin typeface="Gill Sans MT" panose="020B0502020104020203" pitchFamily="34" charset="0"/>
              </a:defRPr>
            </a:lvl1pPr>
            <a:lvl2pPr>
              <a:defRPr sz="2800">
                <a:solidFill>
                  <a:srgbClr val="002060"/>
                </a:solidFill>
                <a:latin typeface="Gill Sans MT" panose="020B0502020104020203" pitchFamily="34" charset="0"/>
              </a:defRPr>
            </a:lvl2pPr>
            <a:lvl3pPr>
              <a:defRPr sz="2400">
                <a:solidFill>
                  <a:srgbClr val="002060"/>
                </a:solidFill>
                <a:latin typeface="Gill Sans MT" panose="020B0502020104020203" pitchFamily="34" charset="0"/>
              </a:defRPr>
            </a:lvl3pPr>
            <a:lvl4pPr>
              <a:defRPr sz="2000">
                <a:solidFill>
                  <a:srgbClr val="002060"/>
                </a:solidFill>
                <a:latin typeface="Gill Sans MT" panose="020B0502020104020203" pitchFamily="34" charset="0"/>
              </a:defRPr>
            </a:lvl4pPr>
            <a:lvl5pPr>
              <a:defRPr sz="2000">
                <a:solidFill>
                  <a:srgbClr val="002060"/>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75416" y="6242279"/>
            <a:ext cx="1993044" cy="354694"/>
          </a:xfrm>
          <a:prstGeom prst="rect">
            <a:avLst/>
          </a:prstGeom>
        </p:spPr>
      </p:pic>
      <p:sp>
        <p:nvSpPr>
          <p:cNvPr id="5" name="Content Placeholder 4"/>
          <p:cNvSpPr>
            <a:spLocks noGrp="1"/>
          </p:cNvSpPr>
          <p:nvPr>
            <p:ph sz="quarter" idx="23" hasCustomPrompt="1"/>
          </p:nvPr>
        </p:nvSpPr>
        <p:spPr>
          <a:xfrm>
            <a:off x="5984875" y="365125"/>
            <a:ext cx="5883275" cy="5302250"/>
          </a:xfrm>
        </p:spPr>
        <p:txBody>
          <a:body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1237953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7" name="Rectangle 6"/>
          <p:cNvSpPr/>
          <p:nvPr userDrawn="1"/>
        </p:nvSpPr>
        <p:spPr>
          <a:xfrm>
            <a:off x="-1" y="-1"/>
            <a:ext cx="10914681"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ectangle 19"/>
          <p:cNvSpPr/>
          <p:nvPr userDrawn="1"/>
        </p:nvSpPr>
        <p:spPr>
          <a:xfrm flipH="1">
            <a:off x="-35621" y="-15244"/>
            <a:ext cx="10757985"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31953" y="870385"/>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341257" y="361692"/>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1606550"/>
            <a:ext cx="6381750" cy="4255013"/>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pic>
        <p:nvPicPr>
          <p:cNvPr id="4" name="Picture 3" descr="A picture containing grass, field&#10;&#10;Description automatically generated">
            <a:extLst>
              <a:ext uri="{FF2B5EF4-FFF2-40B4-BE49-F238E27FC236}">
                <a16:creationId xmlns:a16="http://schemas.microsoft.com/office/drawing/2014/main" id="{FE7756BF-98FE-4DE0-BF65-0928C9CAE9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556750" y="-31824"/>
            <a:ext cx="2635250" cy="6892367"/>
          </a:xfrm>
          <a:prstGeom prst="flowChartDelay">
            <a:avLst/>
          </a:prstGeom>
        </p:spPr>
      </p:pic>
      <p:sp>
        <p:nvSpPr>
          <p:cNvPr id="6" name="Flowchart: Delay 5"/>
          <p:cNvSpPr/>
          <p:nvPr userDrawn="1"/>
        </p:nvSpPr>
        <p:spPr>
          <a:xfrm flipH="1">
            <a:off x="9444876" y="-47365"/>
            <a:ext cx="4011630" cy="6924375"/>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 name="connsiteX0" fmla="*/ 0 w 4384412"/>
              <a:gd name="connsiteY0" fmla="*/ 14514 h 6905068"/>
              <a:gd name="connsiteX1" fmla="*/ 2291064 w 4384412"/>
              <a:gd name="connsiteY1" fmla="*/ 0 h 6905068"/>
              <a:gd name="connsiteX2" fmla="*/ 4379345 w 4384412"/>
              <a:gd name="connsiteY2" fmla="*/ 3485191 h 6905068"/>
              <a:gd name="connsiteX3" fmla="*/ 2842607 w 4384412"/>
              <a:gd name="connsiteY3" fmla="*/ 6905068 h 6905068"/>
              <a:gd name="connsiteX4" fmla="*/ 0 w 4384412"/>
              <a:gd name="connsiteY4" fmla="*/ 6905067 h 6905068"/>
              <a:gd name="connsiteX5" fmla="*/ 0 w 4384412"/>
              <a:gd name="connsiteY5" fmla="*/ 14514 h 6905068"/>
              <a:gd name="connsiteX0" fmla="*/ 0 w 4381050"/>
              <a:gd name="connsiteY0" fmla="*/ 1814 h 6892368"/>
              <a:gd name="connsiteX1" fmla="*/ 2531647 w 4381050"/>
              <a:gd name="connsiteY1" fmla="*/ 0 h 6892368"/>
              <a:gd name="connsiteX2" fmla="*/ 4379345 w 4381050"/>
              <a:gd name="connsiteY2" fmla="*/ 3472491 h 6892368"/>
              <a:gd name="connsiteX3" fmla="*/ 2842607 w 4381050"/>
              <a:gd name="connsiteY3" fmla="*/ 6892368 h 6892368"/>
              <a:gd name="connsiteX4" fmla="*/ 0 w 4381050"/>
              <a:gd name="connsiteY4" fmla="*/ 6892367 h 6892368"/>
              <a:gd name="connsiteX5" fmla="*/ 0 w 4381050"/>
              <a:gd name="connsiteY5" fmla="*/ 1814 h 6892368"/>
              <a:gd name="connsiteX0" fmla="*/ 0 w 4383005"/>
              <a:gd name="connsiteY0" fmla="*/ 1814 h 6892368"/>
              <a:gd name="connsiteX1" fmla="*/ 2531647 w 4383005"/>
              <a:gd name="connsiteY1" fmla="*/ 0 h 6892368"/>
              <a:gd name="connsiteX2" fmla="*/ 4379345 w 4383005"/>
              <a:gd name="connsiteY2" fmla="*/ 3472491 h 6892368"/>
              <a:gd name="connsiteX3" fmla="*/ 2969581 w 4383005"/>
              <a:gd name="connsiteY3" fmla="*/ 6892368 h 6892368"/>
              <a:gd name="connsiteX4" fmla="*/ 0 w 4383005"/>
              <a:gd name="connsiteY4" fmla="*/ 6892367 h 6892368"/>
              <a:gd name="connsiteX5" fmla="*/ 0 w 4383005"/>
              <a:gd name="connsiteY5" fmla="*/ 1814 h 6892368"/>
              <a:gd name="connsiteX0" fmla="*/ 0 w 4223243"/>
              <a:gd name="connsiteY0" fmla="*/ 1814 h 6892368"/>
              <a:gd name="connsiteX1" fmla="*/ 2531647 w 4223243"/>
              <a:gd name="connsiteY1" fmla="*/ 0 h 6892368"/>
              <a:gd name="connsiteX2" fmla="*/ 4218956 w 4223243"/>
              <a:gd name="connsiteY2" fmla="*/ 3472491 h 6892368"/>
              <a:gd name="connsiteX3" fmla="*/ 2969581 w 4223243"/>
              <a:gd name="connsiteY3" fmla="*/ 6892368 h 6892368"/>
              <a:gd name="connsiteX4" fmla="*/ 0 w 4223243"/>
              <a:gd name="connsiteY4" fmla="*/ 6892367 h 6892368"/>
              <a:gd name="connsiteX5" fmla="*/ 0 w 4223243"/>
              <a:gd name="connsiteY5" fmla="*/ 1814 h 6892368"/>
              <a:gd name="connsiteX0" fmla="*/ 0 w 4222007"/>
              <a:gd name="connsiteY0" fmla="*/ 1814 h 6892367"/>
              <a:gd name="connsiteX1" fmla="*/ 2531647 w 4222007"/>
              <a:gd name="connsiteY1" fmla="*/ 0 h 6892367"/>
              <a:gd name="connsiteX2" fmla="*/ 4218956 w 4222007"/>
              <a:gd name="connsiteY2" fmla="*/ 3472491 h 6892367"/>
              <a:gd name="connsiteX3" fmla="*/ 2909435 w 4222007"/>
              <a:gd name="connsiteY3" fmla="*/ 6854268 h 6892367"/>
              <a:gd name="connsiteX4" fmla="*/ 0 w 4222007"/>
              <a:gd name="connsiteY4" fmla="*/ 6892367 h 6892367"/>
              <a:gd name="connsiteX5" fmla="*/ 0 w 4222007"/>
              <a:gd name="connsiteY5" fmla="*/ 1814 h 6892367"/>
              <a:gd name="connsiteX0" fmla="*/ 0 w 4222007"/>
              <a:gd name="connsiteY0" fmla="*/ 1814 h 6892367"/>
              <a:gd name="connsiteX1" fmla="*/ 2531647 w 4222007"/>
              <a:gd name="connsiteY1" fmla="*/ 0 h 6892367"/>
              <a:gd name="connsiteX2" fmla="*/ 4218956 w 4222007"/>
              <a:gd name="connsiteY2" fmla="*/ 3472491 h 6892367"/>
              <a:gd name="connsiteX3" fmla="*/ 2909435 w 4222007"/>
              <a:gd name="connsiteY3" fmla="*/ 6854268 h 6892367"/>
              <a:gd name="connsiteX4" fmla="*/ 0 w 4222007"/>
              <a:gd name="connsiteY4" fmla="*/ 6892367 h 6892367"/>
              <a:gd name="connsiteX5" fmla="*/ 0 w 4222007"/>
              <a:gd name="connsiteY5" fmla="*/ 1814 h 6892367"/>
              <a:gd name="connsiteX0" fmla="*/ 0 w 4222181"/>
              <a:gd name="connsiteY0" fmla="*/ 1814 h 6892367"/>
              <a:gd name="connsiteX1" fmla="*/ 2531647 w 4222181"/>
              <a:gd name="connsiteY1" fmla="*/ 0 h 6892367"/>
              <a:gd name="connsiteX2" fmla="*/ 4218956 w 4222181"/>
              <a:gd name="connsiteY2" fmla="*/ 3472491 h 6892367"/>
              <a:gd name="connsiteX3" fmla="*/ 2909435 w 4222181"/>
              <a:gd name="connsiteY3" fmla="*/ 6854268 h 6892367"/>
              <a:gd name="connsiteX4" fmla="*/ 0 w 4222181"/>
              <a:gd name="connsiteY4" fmla="*/ 6892367 h 6892367"/>
              <a:gd name="connsiteX5" fmla="*/ 0 w 4222181"/>
              <a:gd name="connsiteY5" fmla="*/ 1814 h 6892367"/>
              <a:gd name="connsiteX0" fmla="*/ 0 w 4221927"/>
              <a:gd name="connsiteY0" fmla="*/ 1814 h 6892367"/>
              <a:gd name="connsiteX1" fmla="*/ 2531647 w 4221927"/>
              <a:gd name="connsiteY1" fmla="*/ 0 h 6892367"/>
              <a:gd name="connsiteX2" fmla="*/ 4218956 w 4221927"/>
              <a:gd name="connsiteY2" fmla="*/ 3472491 h 6892367"/>
              <a:gd name="connsiteX3" fmla="*/ 2896069 w 4221927"/>
              <a:gd name="connsiteY3" fmla="*/ 6866968 h 6892367"/>
              <a:gd name="connsiteX4" fmla="*/ 0 w 4221927"/>
              <a:gd name="connsiteY4" fmla="*/ 6892367 h 6892367"/>
              <a:gd name="connsiteX5" fmla="*/ 0 w 4221927"/>
              <a:gd name="connsiteY5" fmla="*/ 1814 h 689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1927" h="6892367">
                <a:moveTo>
                  <a:pt x="0" y="1814"/>
                </a:moveTo>
                <a:lnTo>
                  <a:pt x="2531647" y="0"/>
                </a:lnTo>
                <a:cubicBezTo>
                  <a:pt x="3659075" y="14514"/>
                  <a:pt x="4158219" y="2327996"/>
                  <a:pt x="4218956" y="3472491"/>
                </a:cubicBezTo>
                <a:cubicBezTo>
                  <a:pt x="4279693" y="4616986"/>
                  <a:pt x="3394790" y="6828868"/>
                  <a:pt x="2896069" y="6866968"/>
                </a:cubicBezTo>
                <a:cubicBezTo>
                  <a:pt x="2694788" y="6873318"/>
                  <a:pt x="969812" y="6879667"/>
                  <a:pt x="0" y="6892367"/>
                </a:cubicBezTo>
                <a:lnTo>
                  <a:pt x="0" y="18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12768CEE-3B48-42D6-8EC1-1B7F72D844E4}"/>
              </a:ext>
            </a:extLst>
          </p:cNvPr>
          <p:cNvSpPr/>
          <p:nvPr userDrawn="1"/>
        </p:nvSpPr>
        <p:spPr>
          <a:xfrm rot="5400000">
            <a:off x="10328634" y="1840599"/>
            <a:ext cx="1619740" cy="1338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AF4E2F94-CDC2-437A-8D59-CB8985515A56}"/>
              </a:ext>
            </a:extLst>
          </p:cNvPr>
          <p:cNvSpPr>
            <a:spLocks noGrp="1"/>
          </p:cNvSpPr>
          <p:nvPr>
            <p:ph type="ctrTitle" hasCustomPrompt="1"/>
          </p:nvPr>
        </p:nvSpPr>
        <p:spPr>
          <a:xfrm rot="5400000" flipH="1">
            <a:off x="9104253" y="3087952"/>
            <a:ext cx="4848813" cy="646582"/>
          </a:xfrm>
          <a:prstGeom prst="rect">
            <a:avLst/>
          </a:prstGeom>
        </p:spPr>
        <p:txBody>
          <a:bodyPr anchor="b">
            <a:normAutofit/>
          </a:bodyPr>
          <a:lstStyle>
            <a:lvl1pPr algn="l">
              <a:defRPr sz="3600" spc="300">
                <a:solidFill>
                  <a:schemeClr val="bg1"/>
                </a:solidFill>
              </a:defRPr>
            </a:lvl1pPr>
          </a:lstStyle>
          <a:p>
            <a:r>
              <a:rPr lang="en-US" dirty="0"/>
              <a:t>Click to edit title</a:t>
            </a:r>
          </a:p>
        </p:txBody>
      </p:sp>
      <p:sp>
        <p:nvSpPr>
          <p:cNvPr id="16" name="Arc 12">
            <a:extLst>
              <a:ext uri="{FF2B5EF4-FFF2-40B4-BE49-F238E27FC236}">
                <a16:creationId xmlns:a16="http://schemas.microsoft.com/office/drawing/2014/main" id="{9E4AAE77-8EC2-413A-B2FC-CF36E1359C46}"/>
              </a:ext>
            </a:extLst>
          </p:cNvPr>
          <p:cNvSpPr/>
          <p:nvPr userDrawn="1"/>
        </p:nvSpPr>
        <p:spPr>
          <a:xfrm rot="13004806">
            <a:off x="7178474" y="188718"/>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w="317500">
            <a:gradFill flip="none" rotWithShape="1">
              <a:gsLst>
                <a:gs pos="0">
                  <a:schemeClr val="accent3"/>
                </a:gs>
                <a:gs pos="48000">
                  <a:schemeClr val="accent3">
                    <a:lumMod val="97000"/>
                    <a:lumOff val="3000"/>
                  </a:schemeClr>
                </a:gs>
                <a:gs pos="100000">
                  <a:schemeClr val="accent3">
                    <a:lumMod val="60000"/>
                    <a:lumOff val="40000"/>
                  </a:schemeClr>
                </a:gs>
              </a:gsLst>
              <a:lin ang="16200000" scaled="1"/>
              <a:tileRect/>
            </a:gra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06848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uble Image and Text">
    <p:spTree>
      <p:nvGrpSpPr>
        <p:cNvPr id="1" name=""/>
        <p:cNvGrpSpPr/>
        <p:nvPr/>
      </p:nvGrpSpPr>
      <p:grpSpPr>
        <a:xfrm>
          <a:off x="0" y="0"/>
          <a:ext cx="0" cy="0"/>
          <a:chOff x="0" y="0"/>
          <a:chExt cx="0" cy="0"/>
        </a:xfrm>
      </p:grpSpPr>
      <p:sp>
        <p:nvSpPr>
          <p:cNvPr id="17" name="Rectangle 16"/>
          <p:cNvSpPr/>
          <p:nvPr userDrawn="1"/>
        </p:nvSpPr>
        <p:spPr>
          <a:xfrm>
            <a:off x="5661658" y="1"/>
            <a:ext cx="6530341" cy="58306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71"/>
          <p:cNvSpPr>
            <a:spLocks noGrp="1"/>
          </p:cNvSpPr>
          <p:nvPr>
            <p:ph type="body" sz="quarter" idx="21" hasCustomPrompt="1"/>
          </p:nvPr>
        </p:nvSpPr>
        <p:spPr>
          <a:xfrm>
            <a:off x="557175" y="36491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16" name="Rectangle 15"/>
          <p:cNvSpPr/>
          <p:nvPr userDrawn="1"/>
        </p:nvSpPr>
        <p:spPr>
          <a:xfrm>
            <a:off x="0" y="5830645"/>
            <a:ext cx="12192000" cy="102735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2"/>
          <p:cNvSpPr/>
          <p:nvPr userDrawn="1"/>
        </p:nvSpPr>
        <p:spPr>
          <a:xfrm rot="2424855">
            <a:off x="2395138" y="1324546"/>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Arc 12"/>
          <p:cNvSpPr/>
          <p:nvPr userDrawn="1"/>
        </p:nvSpPr>
        <p:spPr>
          <a:xfrm rot="13004806">
            <a:off x="8795689" y="49019"/>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1" name="Text Placeholder 20"/>
          <p:cNvSpPr>
            <a:spLocks noGrp="1"/>
          </p:cNvSpPr>
          <p:nvPr>
            <p:ph type="body" sz="quarter" idx="22" hasCustomPrompt="1"/>
          </p:nvPr>
        </p:nvSpPr>
        <p:spPr>
          <a:xfrm>
            <a:off x="552502" y="1275403"/>
            <a:ext cx="4775200" cy="4554538"/>
          </a:xfrm>
        </p:spPr>
        <p:txBody>
          <a:bodyPr>
            <a:normAutofit/>
          </a:bodyPr>
          <a:lstStyle>
            <a:lvl1pPr>
              <a:defRPr sz="3200">
                <a:solidFill>
                  <a:srgbClr val="002060"/>
                </a:solidFill>
                <a:latin typeface="Gill Sans MT" panose="020B0502020104020203" pitchFamily="34" charset="0"/>
              </a:defRPr>
            </a:lvl1pPr>
            <a:lvl2pPr>
              <a:defRPr sz="2800">
                <a:solidFill>
                  <a:srgbClr val="002060"/>
                </a:solidFill>
                <a:latin typeface="Gill Sans MT" panose="020B0502020104020203" pitchFamily="34" charset="0"/>
              </a:defRPr>
            </a:lvl2pPr>
            <a:lvl3pPr>
              <a:defRPr sz="2400">
                <a:solidFill>
                  <a:srgbClr val="002060"/>
                </a:solidFill>
                <a:latin typeface="Gill Sans MT" panose="020B0502020104020203" pitchFamily="34" charset="0"/>
              </a:defRPr>
            </a:lvl3pPr>
            <a:lvl4pPr>
              <a:defRPr sz="2000">
                <a:solidFill>
                  <a:srgbClr val="002060"/>
                </a:solidFill>
                <a:latin typeface="Gill Sans MT" panose="020B0502020104020203" pitchFamily="34" charset="0"/>
              </a:defRPr>
            </a:lvl4pPr>
            <a:lvl5pPr>
              <a:defRPr sz="2000">
                <a:solidFill>
                  <a:srgbClr val="002060"/>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75416" y="6242279"/>
            <a:ext cx="1993044" cy="354694"/>
          </a:xfrm>
          <a:prstGeom prst="rect">
            <a:avLst/>
          </a:prstGeom>
        </p:spPr>
      </p:pic>
      <p:sp>
        <p:nvSpPr>
          <p:cNvPr id="5" name="Content Placeholder 4"/>
          <p:cNvSpPr>
            <a:spLocks noGrp="1"/>
          </p:cNvSpPr>
          <p:nvPr>
            <p:ph sz="quarter" idx="23" hasCustomPrompt="1"/>
          </p:nvPr>
        </p:nvSpPr>
        <p:spPr>
          <a:xfrm>
            <a:off x="5984875" y="365125"/>
            <a:ext cx="5883275" cy="5302250"/>
          </a:xfrm>
        </p:spPr>
        <p:txBody>
          <a:body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22498758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2254825"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2146203"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58799" y="5861563"/>
            <a:ext cx="2447127" cy="435505"/>
          </a:xfrm>
          <a:prstGeom prst="rect">
            <a:avLst/>
          </a:prstGeom>
        </p:spPr>
      </p:pic>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spTree>
    <p:extLst>
      <p:ext uri="{BB962C8B-B14F-4D97-AF65-F5344CB8AC3E}">
        <p14:creationId xmlns:p14="http://schemas.microsoft.com/office/powerpoint/2010/main" val="9081491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739789"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631167"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58799" y="5861563"/>
            <a:ext cx="2447127" cy="435505"/>
          </a:xfrm>
          <a:prstGeom prst="rect">
            <a:avLst/>
          </a:prstGeom>
        </p:spPr>
      </p:pic>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spTree>
    <p:extLst>
      <p:ext uri="{BB962C8B-B14F-4D97-AF65-F5344CB8AC3E}">
        <p14:creationId xmlns:p14="http://schemas.microsoft.com/office/powerpoint/2010/main" val="9351343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pic>
        <p:nvPicPr>
          <p:cNvPr id="11" name="Content Placeholder 3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322" y="-13855"/>
            <a:ext cx="9533647" cy="6858000"/>
          </a:xfrm>
          <a:prstGeom prst="rect">
            <a:avLst/>
          </a:prstGeom>
        </p:spPr>
      </p:pic>
      <p:sp>
        <p:nvSpPr>
          <p:cNvPr id="6" name="Rectangle 5"/>
          <p:cNvSpPr/>
          <p:nvPr userDrawn="1"/>
        </p:nvSpPr>
        <p:spPr>
          <a:xfrm>
            <a:off x="-54322" y="-13855"/>
            <a:ext cx="9457473" cy="6869431"/>
          </a:xfrm>
          <a:prstGeom prst="rect">
            <a:avLst/>
          </a:pr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9415604" y="-13855"/>
            <a:ext cx="2786460" cy="6858000"/>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5326" y="6157634"/>
            <a:ext cx="2049499" cy="366320"/>
          </a:xfrm>
          <a:prstGeom prst="rect">
            <a:avLst/>
          </a:prstGeom>
        </p:spPr>
      </p:pic>
      <p:sp>
        <p:nvSpPr>
          <p:cNvPr id="2" name="Oval 1"/>
          <p:cNvSpPr/>
          <p:nvPr userDrawn="1"/>
        </p:nvSpPr>
        <p:spPr>
          <a:xfrm>
            <a:off x="7386385" y="1190667"/>
            <a:ext cx="4058436" cy="3879273"/>
          </a:xfrm>
          <a:prstGeom prst="ellipse">
            <a:avLst/>
          </a:prstGeom>
          <a:noFill/>
          <a:ln w="38100">
            <a:solidFill>
              <a:srgbClr val="EE7D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7513832" y="1135248"/>
            <a:ext cx="3930989" cy="3990109"/>
          </a:xfrm>
          <a:prstGeom prst="ellipse">
            <a:avLst/>
          </a:prstGeom>
          <a:no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22"/>
          </p:nvPr>
        </p:nvSpPr>
        <p:spPr>
          <a:xfrm>
            <a:off x="7623428" y="1316181"/>
            <a:ext cx="3584351" cy="3671455"/>
          </a:xfrm>
          <a:prstGeom prst="ellipse">
            <a:avLst/>
          </a:prstGeom>
        </p:spPr>
        <p:txBody>
          <a:bodyPr/>
          <a:lstStyle/>
          <a:p>
            <a:endParaRPr lang="en-US"/>
          </a:p>
        </p:txBody>
      </p:sp>
      <p:sp>
        <p:nvSpPr>
          <p:cNvPr id="5" name="Text Placeholder 4"/>
          <p:cNvSpPr>
            <a:spLocks noGrp="1"/>
          </p:cNvSpPr>
          <p:nvPr>
            <p:ph type="body" sz="quarter" idx="23" hasCustomPrompt="1"/>
          </p:nvPr>
        </p:nvSpPr>
        <p:spPr>
          <a:xfrm>
            <a:off x="723900" y="1665289"/>
            <a:ext cx="4564063" cy="1956098"/>
          </a:xfrm>
        </p:spPr>
        <p:txBody>
          <a:bodyPr>
            <a:normAutofit/>
          </a:bodyPr>
          <a:lstStyle>
            <a:lvl1pPr marL="0" indent="0">
              <a:buNone/>
              <a:defRPr sz="3600" baseline="0">
                <a:solidFill>
                  <a:schemeClr val="bg1"/>
                </a:solidFill>
                <a:latin typeface="Century Gothic" panose="020B0502020202020204" pitchFamily="34" charset="0"/>
              </a:defRPr>
            </a:lvl1pPr>
          </a:lstStyle>
          <a:p>
            <a:pPr lvl="0"/>
            <a:r>
              <a:rPr lang="en-US" dirty="0"/>
              <a:t>“INSERT A QUOTE OF STARTLING STATISTIC HERE”</a:t>
            </a:r>
          </a:p>
        </p:txBody>
      </p:sp>
      <p:sp>
        <p:nvSpPr>
          <p:cNvPr id="16" name="Text Placeholder 15"/>
          <p:cNvSpPr>
            <a:spLocks noGrp="1"/>
          </p:cNvSpPr>
          <p:nvPr>
            <p:ph type="body" sz="quarter" idx="24" hasCustomPrompt="1"/>
          </p:nvPr>
        </p:nvSpPr>
        <p:spPr>
          <a:xfrm>
            <a:off x="723900" y="3802063"/>
            <a:ext cx="6148388" cy="1095375"/>
          </a:xfrm>
        </p:spPr>
        <p:txBody>
          <a:bodyPr>
            <a:normAutofit/>
          </a:bodyPr>
          <a:lstStyle>
            <a:lvl1pPr marL="0" indent="0">
              <a:buNone/>
              <a:defRPr sz="2000" i="1" baseline="0">
                <a:solidFill>
                  <a:schemeClr val="bg1"/>
                </a:solidFill>
                <a:latin typeface="Century Gothic" panose="020B0502020202020204" pitchFamily="34" charset="0"/>
              </a:defRPr>
            </a:lvl1pPr>
          </a:lstStyle>
          <a:p>
            <a:pPr lvl="0"/>
            <a:r>
              <a:rPr lang="en-US" dirty="0"/>
              <a:t>Credit the author or citation here</a:t>
            </a:r>
          </a:p>
        </p:txBody>
      </p:sp>
      <p:sp>
        <p:nvSpPr>
          <p:cNvPr id="12" name="Rectangle 11"/>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42925528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Quote and image">
    <p:spTree>
      <p:nvGrpSpPr>
        <p:cNvPr id="1" name=""/>
        <p:cNvGrpSpPr/>
        <p:nvPr/>
      </p:nvGrpSpPr>
      <p:grpSpPr>
        <a:xfrm>
          <a:off x="0" y="0"/>
          <a:ext cx="0" cy="0"/>
          <a:chOff x="0" y="0"/>
          <a:chExt cx="0" cy="0"/>
        </a:xfrm>
      </p:grpSpPr>
      <p:pic>
        <p:nvPicPr>
          <p:cNvPr id="11" name="Content Placeholder 3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322" y="-13855"/>
            <a:ext cx="9533647" cy="6858000"/>
          </a:xfrm>
          <a:prstGeom prst="rect">
            <a:avLst/>
          </a:prstGeom>
        </p:spPr>
      </p:pic>
      <p:sp>
        <p:nvSpPr>
          <p:cNvPr id="6" name="Rectangle 5"/>
          <p:cNvSpPr/>
          <p:nvPr userDrawn="1"/>
        </p:nvSpPr>
        <p:spPr>
          <a:xfrm>
            <a:off x="-54322" y="-13855"/>
            <a:ext cx="9457473" cy="6869431"/>
          </a:xfrm>
          <a:prstGeom prst="rect">
            <a:avLst/>
          </a:pr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9415604" y="-13855"/>
            <a:ext cx="2786460" cy="6858000"/>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5326" y="6157634"/>
            <a:ext cx="2049499" cy="366320"/>
          </a:xfrm>
          <a:prstGeom prst="rect">
            <a:avLst/>
          </a:prstGeom>
        </p:spPr>
      </p:pic>
      <p:sp>
        <p:nvSpPr>
          <p:cNvPr id="5" name="Text Placeholder 4"/>
          <p:cNvSpPr>
            <a:spLocks noGrp="1"/>
          </p:cNvSpPr>
          <p:nvPr>
            <p:ph type="body" sz="quarter" idx="23" hasCustomPrompt="1"/>
          </p:nvPr>
        </p:nvSpPr>
        <p:spPr>
          <a:xfrm>
            <a:off x="723900" y="1665289"/>
            <a:ext cx="4564063" cy="1956098"/>
          </a:xfrm>
        </p:spPr>
        <p:txBody>
          <a:bodyPr>
            <a:normAutofit/>
          </a:bodyPr>
          <a:lstStyle>
            <a:lvl1pPr marL="0" indent="0">
              <a:buNone/>
              <a:defRPr sz="3600" baseline="0">
                <a:solidFill>
                  <a:schemeClr val="bg1"/>
                </a:solidFill>
                <a:latin typeface="Century Gothic" panose="020B0502020202020204" pitchFamily="34" charset="0"/>
              </a:defRPr>
            </a:lvl1pPr>
          </a:lstStyle>
          <a:p>
            <a:pPr lvl="0"/>
            <a:r>
              <a:rPr lang="en-US" dirty="0"/>
              <a:t>“INSERT A QUOTE OF STARTLING STATISTIC HERE”</a:t>
            </a:r>
          </a:p>
        </p:txBody>
      </p:sp>
      <p:sp>
        <p:nvSpPr>
          <p:cNvPr id="16" name="Text Placeholder 15"/>
          <p:cNvSpPr>
            <a:spLocks noGrp="1"/>
          </p:cNvSpPr>
          <p:nvPr>
            <p:ph type="body" sz="quarter" idx="24" hasCustomPrompt="1"/>
          </p:nvPr>
        </p:nvSpPr>
        <p:spPr>
          <a:xfrm>
            <a:off x="723900" y="3802063"/>
            <a:ext cx="6148388" cy="1095375"/>
          </a:xfrm>
        </p:spPr>
        <p:txBody>
          <a:bodyPr>
            <a:normAutofit/>
          </a:bodyPr>
          <a:lstStyle>
            <a:lvl1pPr marL="0" indent="0">
              <a:buNone/>
              <a:defRPr sz="2000" i="1" baseline="0">
                <a:solidFill>
                  <a:schemeClr val="bg1"/>
                </a:solidFill>
                <a:latin typeface="Century Gothic" panose="020B0502020202020204" pitchFamily="34" charset="0"/>
              </a:defRPr>
            </a:lvl1pPr>
          </a:lstStyle>
          <a:p>
            <a:pPr lvl="0"/>
            <a:r>
              <a:rPr lang="en-US" dirty="0"/>
              <a:t>Credit the author or citation here</a:t>
            </a:r>
          </a:p>
        </p:txBody>
      </p:sp>
      <p:sp>
        <p:nvSpPr>
          <p:cNvPr id="12" name="Rectangle 11"/>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40773763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617"/>
            <a:ext cx="4543954" cy="6936170"/>
          </a:xfrm>
          <a:prstGeom prst="flowChartDelay">
            <a:avLst/>
          </a:prstGeom>
        </p:spPr>
      </p:pic>
      <p:sp>
        <p:nvSpPr>
          <p:cNvPr id="6" name="Flowchart: Delay 5"/>
          <p:cNvSpPr/>
          <p:nvPr userDrawn="1"/>
        </p:nvSpPr>
        <p:spPr>
          <a:xfrm>
            <a:off x="-1" y="-47066"/>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a:off x="3352801" y="-1"/>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39395" y="-47065"/>
            <a:ext cx="2691313" cy="6926188"/>
          </a:xfrm>
          <a:prstGeom prst="rect">
            <a:avLst/>
          </a:prstGeom>
        </p:spPr>
      </p:pic>
      <p:sp>
        <p:nvSpPr>
          <p:cNvPr id="18" name="Rectangle 17"/>
          <p:cNvSpPr/>
          <p:nvPr userDrawn="1"/>
        </p:nvSpPr>
        <p:spPr>
          <a:xfrm>
            <a:off x="5470026" y="9644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5361404" y="46651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grpSp>
        <p:nvGrpSpPr>
          <p:cNvPr id="22" name="Group 21"/>
          <p:cNvGrpSpPr/>
          <p:nvPr userDrawn="1"/>
        </p:nvGrpSpPr>
        <p:grpSpPr>
          <a:xfrm>
            <a:off x="5159182" y="1546738"/>
            <a:ext cx="6745227" cy="5327349"/>
            <a:chOff x="-130757" y="1300773"/>
            <a:chExt cx="5727410" cy="4295575"/>
          </a:xfrm>
        </p:grpSpPr>
        <p:sp>
          <p:nvSpPr>
            <p:cNvPr id="23" name="Rectangle 45"/>
            <p:cNvSpPr>
              <a:spLocks/>
            </p:cNvSpPr>
            <p:nvPr/>
          </p:nvSpPr>
          <p:spPr bwMode="auto">
            <a:xfrm>
              <a:off x="4330484" y="2365006"/>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Water</a:t>
              </a:r>
            </a:p>
          </p:txBody>
        </p:sp>
        <p:grpSp>
          <p:nvGrpSpPr>
            <p:cNvPr id="24" name="Group 23"/>
            <p:cNvGrpSpPr/>
            <p:nvPr/>
          </p:nvGrpSpPr>
          <p:grpSpPr>
            <a:xfrm>
              <a:off x="-130757" y="1300773"/>
              <a:ext cx="5395217" cy="4295575"/>
              <a:chOff x="-46337" y="1685655"/>
              <a:chExt cx="5395217" cy="4295575"/>
            </a:xfrm>
          </p:grpSpPr>
          <p:sp>
            <p:nvSpPr>
              <p:cNvPr id="26" name="Oval 1"/>
              <p:cNvSpPr>
                <a:spLocks/>
              </p:cNvSpPr>
              <p:nvPr/>
            </p:nvSpPr>
            <p:spPr bwMode="auto">
              <a:xfrm>
                <a:off x="1472372" y="2667830"/>
                <a:ext cx="2080309" cy="2080925"/>
              </a:xfrm>
              <a:prstGeom prst="ellipse">
                <a:avLst/>
              </a:prstGeom>
              <a:solidFill>
                <a:schemeClr val="bg2">
                  <a:alpha val="10000"/>
                </a:schemeClr>
              </a:solidFill>
              <a:ln>
                <a:noFill/>
              </a:ln>
            </p:spPr>
            <p:txBody>
              <a:bodyPr lIns="0" tIns="0" rIns="0" bIns="0"/>
              <a:lstStyle/>
              <a:p>
                <a:endParaRPr lang="en-US" dirty="0"/>
              </a:p>
            </p:txBody>
          </p:sp>
          <p:sp>
            <p:nvSpPr>
              <p:cNvPr id="27" name="Oval 11"/>
              <p:cNvSpPr>
                <a:spLocks/>
              </p:cNvSpPr>
              <p:nvPr/>
            </p:nvSpPr>
            <p:spPr bwMode="auto">
              <a:xfrm>
                <a:off x="1698532" y="2940837"/>
                <a:ext cx="1630487" cy="1547879"/>
              </a:xfrm>
              <a:prstGeom prst="ellipse">
                <a:avLst/>
              </a:prstGeom>
              <a:solidFill>
                <a:schemeClr val="bg1"/>
              </a:solidFill>
              <a:ln>
                <a:noFill/>
              </a:ln>
            </p:spPr>
            <p:txBody>
              <a:bodyPr lIns="0" tIns="0" rIns="0" bIns="0"/>
              <a:lstStyle/>
              <a:p>
                <a:endParaRPr lang="en-US" dirty="0"/>
              </a:p>
            </p:txBody>
          </p:sp>
          <p:sp>
            <p:nvSpPr>
              <p:cNvPr id="28" name="Oval 13"/>
              <p:cNvSpPr>
                <a:spLocks/>
              </p:cNvSpPr>
              <p:nvPr/>
            </p:nvSpPr>
            <p:spPr bwMode="auto">
              <a:xfrm>
                <a:off x="1938717" y="3164392"/>
                <a:ext cx="1164633" cy="1105956"/>
              </a:xfrm>
              <a:prstGeom prst="ellipse">
                <a:avLst/>
              </a:prstGeom>
              <a:solidFill>
                <a:srgbClr val="FFFFFF"/>
              </a:solidFill>
              <a:ln w="9525" cap="flat">
                <a:solidFill>
                  <a:schemeClr val="tx1"/>
                </a:solidFill>
                <a:prstDash val="sysDash"/>
                <a:miter lim="800000"/>
                <a:headEnd type="none" w="med" len="med"/>
                <a:tailEnd type="none" w="med" len="med"/>
              </a:ln>
            </p:spPr>
            <p:txBody>
              <a:bodyPr lIns="0" tIns="0" rIns="0" bIns="0"/>
              <a:lstStyle/>
              <a:p>
                <a:endParaRPr lang="en-US" dirty="0"/>
              </a:p>
            </p:txBody>
          </p:sp>
          <p:sp>
            <p:nvSpPr>
              <p:cNvPr id="29" name="Rectangle 45"/>
              <p:cNvSpPr>
                <a:spLocks/>
              </p:cNvSpPr>
              <p:nvPr/>
            </p:nvSpPr>
            <p:spPr bwMode="auto">
              <a:xfrm>
                <a:off x="2157545" y="5675773"/>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Cross-Program</a:t>
                </a:r>
              </a:p>
            </p:txBody>
          </p:sp>
          <p:sp>
            <p:nvSpPr>
              <p:cNvPr id="30" name="Line 4"/>
              <p:cNvSpPr>
                <a:spLocks noChangeShapeType="1"/>
              </p:cNvSpPr>
              <p:nvPr/>
            </p:nvSpPr>
            <p:spPr bwMode="auto">
              <a:xfrm rot="19878350" flipH="1">
                <a:off x="2929879" y="3213928"/>
                <a:ext cx="828306" cy="0"/>
              </a:xfrm>
              <a:prstGeom prst="line">
                <a:avLst/>
              </a:prstGeom>
              <a:noFill/>
              <a:ln w="12700" cap="flat">
                <a:solidFill>
                  <a:schemeClr val="accent5"/>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1" name="Oval 19"/>
              <p:cNvSpPr>
                <a:spLocks/>
              </p:cNvSpPr>
              <p:nvPr/>
            </p:nvSpPr>
            <p:spPr bwMode="auto">
              <a:xfrm rot="19878350">
                <a:off x="3475984" y="2482494"/>
                <a:ext cx="854064" cy="811034"/>
              </a:xfrm>
              <a:prstGeom prst="ellipse">
                <a:avLst/>
              </a:prstGeom>
              <a:solidFill>
                <a:schemeClr val="accent5"/>
              </a:solidFill>
              <a:ln w="12700">
                <a:noFill/>
              </a:ln>
            </p:spPr>
            <p:txBody>
              <a:bodyPr lIns="0" tIns="0" rIns="0" bIns="0"/>
              <a:lstStyle/>
              <a:p>
                <a:endParaRPr lang="en-US" dirty="0"/>
              </a:p>
            </p:txBody>
          </p:sp>
          <p:sp>
            <p:nvSpPr>
              <p:cNvPr id="32" name="Line 5"/>
              <p:cNvSpPr>
                <a:spLocks noChangeShapeType="1"/>
              </p:cNvSpPr>
              <p:nvPr/>
            </p:nvSpPr>
            <p:spPr bwMode="auto">
              <a:xfrm rot="10800000">
                <a:off x="3012634" y="4005287"/>
                <a:ext cx="635548" cy="421851"/>
              </a:xfrm>
              <a:prstGeom prst="line">
                <a:avLst/>
              </a:prstGeom>
              <a:noFill/>
              <a:ln w="1270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3" name="Oval 32"/>
              <p:cNvSpPr>
                <a:spLocks/>
              </p:cNvSpPr>
              <p:nvPr/>
            </p:nvSpPr>
            <p:spPr bwMode="auto">
              <a:xfrm>
                <a:off x="3446186" y="4193119"/>
                <a:ext cx="854064" cy="811034"/>
              </a:xfrm>
              <a:prstGeom prst="ellipse">
                <a:avLst/>
              </a:prstGeom>
              <a:solidFill>
                <a:schemeClr val="accent4"/>
              </a:solidFill>
              <a:ln w="12700">
                <a:noFill/>
              </a:ln>
            </p:spPr>
            <p:txBody>
              <a:bodyPr lIns="0" tIns="0" rIns="0" bIns="0"/>
              <a:lstStyle/>
              <a:p>
                <a:endParaRPr lang="en-US" dirty="0"/>
              </a:p>
            </p:txBody>
          </p:sp>
          <p:sp>
            <p:nvSpPr>
              <p:cNvPr id="34" name="Line 8"/>
              <p:cNvSpPr>
                <a:spLocks noChangeShapeType="1"/>
              </p:cNvSpPr>
              <p:nvPr/>
            </p:nvSpPr>
            <p:spPr bwMode="auto">
              <a:xfrm rot="13896160" flipH="1">
                <a:off x="1367945" y="3066008"/>
                <a:ext cx="729771" cy="225397"/>
              </a:xfrm>
              <a:prstGeom prst="line">
                <a:avLst/>
              </a:prstGeom>
              <a:noFill/>
              <a:ln w="12700" cap="flat">
                <a:solidFill>
                  <a:schemeClr val="accent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5" name="Oval 31"/>
              <p:cNvSpPr>
                <a:spLocks/>
              </p:cNvSpPr>
              <p:nvPr/>
            </p:nvSpPr>
            <p:spPr bwMode="auto">
              <a:xfrm rot="3096160">
                <a:off x="704834" y="2371354"/>
                <a:ext cx="811034" cy="854064"/>
              </a:xfrm>
              <a:prstGeom prst="ellipse">
                <a:avLst/>
              </a:prstGeom>
              <a:solidFill>
                <a:schemeClr val="accent1"/>
              </a:solidFill>
              <a:ln w="12700">
                <a:noFill/>
              </a:ln>
            </p:spPr>
            <p:txBody>
              <a:bodyPr lIns="0" tIns="0" rIns="0" bIns="0"/>
              <a:lstStyle/>
              <a:p>
                <a:endParaRPr lang="en-US" dirty="0"/>
              </a:p>
            </p:txBody>
          </p:sp>
          <p:sp>
            <p:nvSpPr>
              <p:cNvPr id="36" name="Line 7"/>
              <p:cNvSpPr>
                <a:spLocks noChangeShapeType="1"/>
              </p:cNvSpPr>
              <p:nvPr/>
            </p:nvSpPr>
            <p:spPr bwMode="auto">
              <a:xfrm rot="12257545" flipH="1">
                <a:off x="1529315" y="3920621"/>
                <a:ext cx="395985" cy="631237"/>
              </a:xfrm>
              <a:prstGeom prst="line">
                <a:avLst/>
              </a:prstGeom>
              <a:noFill/>
              <a:ln w="12700" cap="flat">
                <a:solidFill>
                  <a:schemeClr val="accent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7" name="Oval 28"/>
              <p:cNvSpPr>
                <a:spLocks/>
              </p:cNvSpPr>
              <p:nvPr/>
            </p:nvSpPr>
            <p:spPr bwMode="auto">
              <a:xfrm rot="1457545">
                <a:off x="750495" y="4212736"/>
                <a:ext cx="854064" cy="811034"/>
              </a:xfrm>
              <a:prstGeom prst="ellipse">
                <a:avLst/>
              </a:prstGeom>
              <a:solidFill>
                <a:schemeClr val="accent2"/>
              </a:solidFill>
              <a:ln w="12700">
                <a:noFill/>
              </a:ln>
            </p:spPr>
            <p:txBody>
              <a:bodyPr lIns="0" tIns="0" rIns="0" bIns="0"/>
              <a:lstStyle/>
              <a:p>
                <a:endParaRPr lang="en-US" dirty="0"/>
              </a:p>
            </p:txBody>
          </p:sp>
          <p:sp>
            <p:nvSpPr>
              <p:cNvPr id="38" name="Line 6"/>
              <p:cNvSpPr>
                <a:spLocks noChangeShapeType="1"/>
              </p:cNvSpPr>
              <p:nvPr/>
            </p:nvSpPr>
            <p:spPr bwMode="auto">
              <a:xfrm rot="11322766">
                <a:off x="2474281" y="4274419"/>
                <a:ext cx="97919" cy="637395"/>
              </a:xfrm>
              <a:prstGeom prst="line">
                <a:avLst/>
              </a:prstGeom>
              <a:noFill/>
              <a:ln w="12700" cap="flat">
                <a:solidFill>
                  <a:schemeClr val="accent3"/>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9" name="Oval 25"/>
              <p:cNvSpPr>
                <a:spLocks/>
              </p:cNvSpPr>
              <p:nvPr/>
            </p:nvSpPr>
            <p:spPr bwMode="auto">
              <a:xfrm rot="522766">
                <a:off x="2117237" y="4900821"/>
                <a:ext cx="854064" cy="811034"/>
              </a:xfrm>
              <a:prstGeom prst="ellipse">
                <a:avLst/>
              </a:prstGeom>
              <a:solidFill>
                <a:schemeClr val="accent5">
                  <a:lumMod val="60000"/>
                  <a:lumOff val="40000"/>
                </a:schemeClr>
              </a:solidFill>
              <a:ln w="12700">
                <a:noFill/>
              </a:ln>
            </p:spPr>
            <p:txBody>
              <a:bodyPr lIns="0" tIns="0" rIns="0" bIns="0"/>
              <a:lstStyle/>
              <a:p>
                <a:endParaRPr lang="en-US" dirty="0"/>
              </a:p>
            </p:txBody>
          </p:sp>
          <p:sp>
            <p:nvSpPr>
              <p:cNvPr id="41" name="Line 3"/>
              <p:cNvSpPr>
                <a:spLocks noChangeShapeType="1"/>
              </p:cNvSpPr>
              <p:nvPr/>
            </p:nvSpPr>
            <p:spPr bwMode="auto">
              <a:xfrm rot="18493307" flipH="1">
                <a:off x="2249219" y="2588108"/>
                <a:ext cx="567805" cy="444637"/>
              </a:xfrm>
              <a:prstGeom prst="line">
                <a:avLst/>
              </a:prstGeom>
              <a:noFill/>
              <a:ln w="12700" cap="flat">
                <a:solidFill>
                  <a:schemeClr val="accent4">
                    <a:lumMod val="40000"/>
                    <a:lumOff val="60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42" name="Rectangle 45"/>
              <p:cNvSpPr>
                <a:spLocks/>
              </p:cNvSpPr>
              <p:nvPr/>
            </p:nvSpPr>
            <p:spPr bwMode="auto">
              <a:xfrm>
                <a:off x="126346" y="4729768"/>
                <a:ext cx="785072" cy="51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Air and Radiation</a:t>
                </a:r>
              </a:p>
            </p:txBody>
          </p:sp>
          <p:sp>
            <p:nvSpPr>
              <p:cNvPr id="43" name="Rectangle 45"/>
              <p:cNvSpPr>
                <a:spLocks/>
              </p:cNvSpPr>
              <p:nvPr/>
            </p:nvSpPr>
            <p:spPr bwMode="auto">
              <a:xfrm>
                <a:off x="-46337" y="2211669"/>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Land and Emergency Management</a:t>
                </a:r>
              </a:p>
            </p:txBody>
          </p:sp>
          <p:sp>
            <p:nvSpPr>
              <p:cNvPr id="44" name="Rectangle 45"/>
              <p:cNvSpPr>
                <a:spLocks/>
              </p:cNvSpPr>
              <p:nvPr/>
            </p:nvSpPr>
            <p:spPr bwMode="auto">
              <a:xfrm>
                <a:off x="4082711" y="4935784"/>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Research and Development</a:t>
                </a:r>
              </a:p>
            </p:txBody>
          </p:sp>
          <p:sp>
            <p:nvSpPr>
              <p:cNvPr id="45" name="Rectangle 45"/>
              <p:cNvSpPr>
                <a:spLocks/>
              </p:cNvSpPr>
              <p:nvPr/>
            </p:nvSpPr>
            <p:spPr bwMode="auto">
              <a:xfrm>
                <a:off x="3060250" y="1921446"/>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Chemical Safety and Pollution Prevention</a:t>
                </a:r>
              </a:p>
            </p:txBody>
          </p:sp>
          <p:sp>
            <p:nvSpPr>
              <p:cNvPr id="25" name="Oval 16"/>
              <p:cNvSpPr>
                <a:spLocks/>
              </p:cNvSpPr>
              <p:nvPr/>
            </p:nvSpPr>
            <p:spPr bwMode="auto">
              <a:xfrm rot="18493307">
                <a:off x="2157114" y="1664140"/>
                <a:ext cx="811034" cy="854064"/>
              </a:xfrm>
              <a:prstGeom prst="ellipse">
                <a:avLst/>
              </a:prstGeom>
              <a:solidFill>
                <a:srgbClr val="EE7D11"/>
              </a:solidFill>
              <a:ln w="12700">
                <a:noFill/>
              </a:ln>
            </p:spPr>
            <p:txBody>
              <a:bodyPr lIns="0" tIns="0" rIns="0" bIns="0"/>
              <a:lstStyle/>
              <a:p>
                <a:endParaRPr lang="en-US" dirty="0"/>
              </a:p>
            </p:txBody>
          </p:sp>
        </p:grpSp>
      </p:grpSp>
      <p:pic>
        <p:nvPicPr>
          <p:cNvPr id="55" name="Picture 5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7859" y="439228"/>
            <a:ext cx="2447127" cy="435505"/>
          </a:xfrm>
          <a:prstGeom prst="rect">
            <a:avLst/>
          </a:prstGeom>
        </p:spPr>
      </p:pic>
      <p:sp>
        <p:nvSpPr>
          <p:cNvPr id="54" name="Rectangle 53"/>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Graphic 2" descr="Radioactive outline">
            <a:extLst>
              <a:ext uri="{FF2B5EF4-FFF2-40B4-BE49-F238E27FC236}">
                <a16:creationId xmlns:a16="http://schemas.microsoft.com/office/drawing/2014/main" id="{BAEB7B72-5A8F-4E36-BAA8-94E1C07315F0}"/>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02547" y="1642942"/>
            <a:ext cx="660834" cy="660834"/>
          </a:xfrm>
          <a:prstGeom prst="rect">
            <a:avLst/>
          </a:prstGeom>
        </p:spPr>
      </p:pic>
      <p:pic>
        <p:nvPicPr>
          <p:cNvPr id="5" name="Graphic 4" descr="Water outline">
            <a:extLst>
              <a:ext uri="{FF2B5EF4-FFF2-40B4-BE49-F238E27FC236}">
                <a16:creationId xmlns:a16="http://schemas.microsoft.com/office/drawing/2014/main" id="{34522F6B-210A-4807-991D-F98C0EE981E1}"/>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431778" y="2641221"/>
            <a:ext cx="757191" cy="757191"/>
          </a:xfrm>
          <a:prstGeom prst="rect">
            <a:avLst/>
          </a:prstGeom>
        </p:spPr>
      </p:pic>
      <p:pic>
        <p:nvPicPr>
          <p:cNvPr id="11" name="Graphic 10" descr="Agriculture outline">
            <a:extLst>
              <a:ext uri="{FF2B5EF4-FFF2-40B4-BE49-F238E27FC236}">
                <a16:creationId xmlns:a16="http://schemas.microsoft.com/office/drawing/2014/main" id="{97AF7484-CD52-4A02-A98C-9CB6275E9589}"/>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82123" y="2559772"/>
            <a:ext cx="678604" cy="678604"/>
          </a:xfrm>
          <a:prstGeom prst="rect">
            <a:avLst/>
          </a:prstGeom>
        </p:spPr>
      </p:pic>
      <p:pic>
        <p:nvPicPr>
          <p:cNvPr id="13" name="Graphic 12" descr="Production outline">
            <a:extLst>
              <a:ext uri="{FF2B5EF4-FFF2-40B4-BE49-F238E27FC236}">
                <a16:creationId xmlns:a16="http://schemas.microsoft.com/office/drawing/2014/main" id="{F95216F5-F3E7-40EF-ABE2-84588535D491}"/>
              </a:ext>
            </a:extLst>
          </p:cNvPr>
          <p:cNvPicPr>
            <a:picLocks noChangeAspect="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264111" y="4817567"/>
            <a:ext cx="683668" cy="683668"/>
          </a:xfrm>
          <a:prstGeom prst="rect">
            <a:avLst/>
          </a:prstGeom>
        </p:spPr>
      </p:pic>
      <p:pic>
        <p:nvPicPr>
          <p:cNvPr id="15" name="Graphic 14" descr="Scientist female outline">
            <a:extLst>
              <a:ext uri="{FF2B5EF4-FFF2-40B4-BE49-F238E27FC236}">
                <a16:creationId xmlns:a16="http://schemas.microsoft.com/office/drawing/2014/main" id="{06D1F951-E2DA-420F-92A6-8C9CD86F6EDB}"/>
              </a:ext>
            </a:extLst>
          </p:cNvPr>
          <p:cNvPicPr>
            <a:picLocks noChangeAspect="1"/>
          </p:cNvPicPr>
          <p:nvPr userDrawn="1"/>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455971" y="4797848"/>
            <a:ext cx="715722" cy="715722"/>
          </a:xfrm>
          <a:prstGeom prst="rect">
            <a:avLst/>
          </a:prstGeom>
        </p:spPr>
      </p:pic>
      <p:pic>
        <p:nvPicPr>
          <p:cNvPr id="17" name="Graphic 16" descr="Connections outline">
            <a:extLst>
              <a:ext uri="{FF2B5EF4-FFF2-40B4-BE49-F238E27FC236}">
                <a16:creationId xmlns:a16="http://schemas.microsoft.com/office/drawing/2014/main" id="{3A570A01-D95F-4C0F-9819-CCBB46E29EE6}"/>
              </a:ext>
            </a:extLst>
          </p:cNvPr>
          <p:cNvPicPr>
            <a:picLocks noChangeAspect="1"/>
          </p:cNvPicPr>
          <p:nvPr userDrawn="1"/>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767500" y="5609734"/>
            <a:ext cx="848053" cy="848053"/>
          </a:xfrm>
          <a:prstGeom prst="rect">
            <a:avLst/>
          </a:prstGeom>
        </p:spPr>
      </p:pic>
    </p:spTree>
    <p:extLst>
      <p:ext uri="{BB962C8B-B14F-4D97-AF65-F5344CB8AC3E}">
        <p14:creationId xmlns:p14="http://schemas.microsoft.com/office/powerpoint/2010/main" val="16433782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011" y="232587"/>
            <a:ext cx="8488135" cy="1143000"/>
          </a:xfrm>
        </p:spPr>
        <p:txBody>
          <a:bodyPr/>
          <a:lstStyle>
            <a:lvl1pPr algn="l">
              <a:defRPr sz="3600" baseline="0"/>
            </a:lvl1pPr>
          </a:lstStyle>
          <a:p>
            <a:r>
              <a:rPr lang="en-US" dirty="0"/>
              <a:t>Content Layout</a:t>
            </a:r>
          </a:p>
        </p:txBody>
      </p:sp>
      <p:sp>
        <p:nvSpPr>
          <p:cNvPr id="3" name="Content Placeholder 2"/>
          <p:cNvSpPr>
            <a:spLocks noGrp="1"/>
          </p:cNvSpPr>
          <p:nvPr>
            <p:ph idx="1" hasCustomPrompt="1"/>
          </p:nvPr>
        </p:nvSpPr>
        <p:spPr>
          <a:xfrm>
            <a:off x="630767" y="1606549"/>
            <a:ext cx="9586384" cy="4572000"/>
          </a:xfrm>
        </p:spPr>
        <p:txBody>
          <a:bodyPr/>
          <a:lstStyle>
            <a:lvl1pPr>
              <a:buFont typeface="Arial" pitchFamily="34" charset="0"/>
              <a:buNone/>
              <a:defRPr/>
            </a:lvl1pPr>
            <a:lvl2pPr>
              <a:buFont typeface="Arial" pitchFamily="34" charset="0"/>
              <a:buChar char="•"/>
              <a:defRPr/>
            </a:lvl2pPr>
            <a:lvl3pPr>
              <a:buFont typeface="Arial" pitchFamily="34" charset="0"/>
              <a:buChar char="~"/>
              <a:defRPr/>
            </a:lvl3pPr>
            <a:lvl4pPr>
              <a:buFont typeface="Arial" pitchFamily="34" charset="0"/>
              <a:buChar char="−"/>
              <a:defRPr/>
            </a:lvl4pPr>
          </a:lstStyle>
          <a:p>
            <a:pPr lvl="0"/>
            <a:r>
              <a:rPr lang="en-US" dirty="0"/>
              <a:t>Content here</a:t>
            </a:r>
          </a:p>
          <a:p>
            <a:pPr lvl="1"/>
            <a:r>
              <a:rPr lang="en-US" dirty="0"/>
              <a:t>Bulleted information</a:t>
            </a:r>
          </a:p>
          <a:p>
            <a:pPr lvl="2"/>
            <a:r>
              <a:rPr lang="en-US" dirty="0"/>
              <a:t>Sub-bulleted information</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2188A04A-1F4B-4598-A55F-31A2EC2DA992}"/>
              </a:ext>
            </a:extLst>
          </p:cNvPr>
          <p:cNvSpPr>
            <a:spLocks noGrp="1"/>
          </p:cNvSpPr>
          <p:nvPr>
            <p:ph type="sldNum" sz="quarter" idx="4"/>
          </p:nvPr>
        </p:nvSpPr>
        <p:spPr>
          <a:xfrm>
            <a:off x="9376151" y="63244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a:p>
        </p:txBody>
      </p:sp>
    </p:spTree>
    <p:extLst>
      <p:ext uri="{BB962C8B-B14F-4D97-AF65-F5344CB8AC3E}">
        <p14:creationId xmlns:p14="http://schemas.microsoft.com/office/powerpoint/2010/main" val="1151762722"/>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613DDBA-30D5-4552-8EAC-0E011B81BEA3}"/>
              </a:ext>
            </a:extLst>
          </p:cNvPr>
          <p:cNvSpPr>
            <a:spLocks noGrp="1"/>
          </p:cNvSpPr>
          <p:nvPr>
            <p:ph type="sldNum" sz="quarter" idx="4"/>
          </p:nvPr>
        </p:nvSpPr>
        <p:spPr>
          <a:xfrm>
            <a:off x="9319437" y="638197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dirty="0"/>
          </a:p>
        </p:txBody>
      </p:sp>
    </p:spTree>
    <p:extLst>
      <p:ext uri="{BB962C8B-B14F-4D97-AF65-F5344CB8AC3E}">
        <p14:creationId xmlns:p14="http://schemas.microsoft.com/office/powerpoint/2010/main" val="37315019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ection Header (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663438" y="-2706653"/>
            <a:ext cx="6858003" cy="12199119"/>
          </a:xfrm>
          <a:prstGeom prst="rect">
            <a:avLst/>
          </a:prstGeom>
        </p:spPr>
      </p:pic>
      <p:sp>
        <p:nvSpPr>
          <p:cNvPr id="10" name="Rectangle 9"/>
          <p:cNvSpPr/>
          <p:nvPr userDrawn="1"/>
        </p:nvSpPr>
        <p:spPr>
          <a:xfrm>
            <a:off x="0" y="0"/>
            <a:ext cx="12239476"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p:cNvSpPr>
            <a:spLocks noGrp="1"/>
          </p:cNvSpPr>
          <p:nvPr>
            <p:ph type="body" sz="quarter" idx="10" hasCustomPrompt="1"/>
          </p:nvPr>
        </p:nvSpPr>
        <p:spPr>
          <a:xfrm>
            <a:off x="846138" y="1965325"/>
            <a:ext cx="6275387" cy="2674938"/>
          </a:xfrm>
          <a:prstGeom prst="rect">
            <a:avLst/>
          </a:prstGeom>
        </p:spPr>
        <p:txBody>
          <a:bodyPr>
            <a:normAutofit/>
          </a:bodyPr>
          <a:lstStyle>
            <a:lvl1pPr marL="0" indent="0">
              <a:buNone/>
              <a:defRPr sz="6000" b="1" baseline="0">
                <a:solidFill>
                  <a:schemeClr val="bg1"/>
                </a:solidFill>
                <a:latin typeface="Century Gothic" panose="020B0502020202020204" pitchFamily="34" charset="0"/>
              </a:defRPr>
            </a:lvl1pPr>
          </a:lstStyle>
          <a:p>
            <a:pPr lvl="0"/>
            <a:r>
              <a:rPr lang="en-US" dirty="0"/>
              <a:t>SECTION</a:t>
            </a:r>
          </a:p>
          <a:p>
            <a:pPr lvl="0"/>
            <a:r>
              <a:rPr lang="en-US" dirty="0"/>
              <a:t>TITLE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7525" y="6160641"/>
            <a:ext cx="1993044" cy="354694"/>
          </a:xfrm>
          <a:prstGeom prst="rect">
            <a:avLst/>
          </a:prstGeom>
        </p:spPr>
      </p:pic>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14" name="Freeform 5">
            <a:extLst>
              <a:ext uri="{FF2B5EF4-FFF2-40B4-BE49-F238E27FC236}">
                <a16:creationId xmlns:a16="http://schemas.microsoft.com/office/drawing/2014/main" id="{4DA5967E-21A1-4025-8AA2-3B41C50CA062}"/>
              </a:ext>
            </a:extLst>
          </p:cNvPr>
          <p:cNvSpPr>
            <a:spLocks/>
          </p:cNvSpPr>
          <p:nvPr userDrawn="1"/>
        </p:nvSpPr>
        <p:spPr bwMode="auto">
          <a:xfrm>
            <a:off x="6178867" y="-10695"/>
            <a:ext cx="6044340" cy="5086178"/>
          </a:xfrm>
          <a:custGeom>
            <a:avLst/>
            <a:gdLst>
              <a:gd name="T0" fmla="*/ 15823 w 15823"/>
              <a:gd name="T1" fmla="*/ 11186 h 13264"/>
              <a:gd name="T2" fmla="*/ 7424 w 15823"/>
              <a:gd name="T3" fmla="*/ 12269 h 13264"/>
              <a:gd name="T4" fmla="*/ 3901 w 15823"/>
              <a:gd name="T5" fmla="*/ 10593 h 13264"/>
              <a:gd name="T6" fmla="*/ 675 w 15823"/>
              <a:gd name="T7" fmla="*/ 5839 h 13264"/>
              <a:gd name="T8" fmla="*/ 1589 w 15823"/>
              <a:gd name="T9" fmla="*/ 0 h 13264"/>
              <a:gd name="T10" fmla="*/ 15822 w 15823"/>
              <a:gd name="T11" fmla="*/ 0 h 13264"/>
              <a:gd name="T12" fmla="*/ 15822 w 15823"/>
              <a:gd name="T13" fmla="*/ 11186 h 13264"/>
              <a:gd name="T14" fmla="*/ 15823 w 15823"/>
              <a:gd name="T15" fmla="*/ 11186 h 13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23" h="13264">
                <a:moveTo>
                  <a:pt x="15823" y="11186"/>
                </a:moveTo>
                <a:cubicBezTo>
                  <a:pt x="14619" y="11789"/>
                  <a:pt x="11258" y="13264"/>
                  <a:pt x="7424" y="12269"/>
                </a:cubicBezTo>
                <a:cubicBezTo>
                  <a:pt x="5437" y="11754"/>
                  <a:pt x="4161" y="10793"/>
                  <a:pt x="3901" y="10593"/>
                </a:cubicBezTo>
                <a:cubicBezTo>
                  <a:pt x="3177" y="10034"/>
                  <a:pt x="1298" y="8543"/>
                  <a:pt x="675" y="5839"/>
                </a:cubicBezTo>
                <a:cubicBezTo>
                  <a:pt x="0" y="2910"/>
                  <a:pt x="1262" y="568"/>
                  <a:pt x="1589" y="0"/>
                </a:cubicBezTo>
                <a:cubicBezTo>
                  <a:pt x="6333" y="0"/>
                  <a:pt x="11078" y="0"/>
                  <a:pt x="15822" y="0"/>
                </a:cubicBezTo>
                <a:lnTo>
                  <a:pt x="15822" y="11186"/>
                </a:lnTo>
                <a:lnTo>
                  <a:pt x="15823" y="11186"/>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a16="http://schemas.microsoft.com/office/drawing/2014/main" id="{C8BAA911-5FC9-468E-ADBF-317D8BBAA594}"/>
              </a:ext>
            </a:extLst>
          </p:cNvPr>
          <p:cNvGrpSpPr/>
          <p:nvPr userDrawn="1"/>
        </p:nvGrpSpPr>
        <p:grpSpPr>
          <a:xfrm>
            <a:off x="6771158" y="-782751"/>
            <a:ext cx="4102257" cy="6684786"/>
            <a:chOff x="6771158" y="-782751"/>
            <a:chExt cx="4102257" cy="6684786"/>
          </a:xfrm>
        </p:grpSpPr>
        <p:sp>
          <p:nvSpPr>
            <p:cNvPr id="13"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4741590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Highlights 2">
    <p:spTree>
      <p:nvGrpSpPr>
        <p:cNvPr id="1" name=""/>
        <p:cNvGrpSpPr/>
        <p:nvPr/>
      </p:nvGrpSpPr>
      <p:grpSpPr>
        <a:xfrm>
          <a:off x="0" y="0"/>
          <a:ext cx="0" cy="0"/>
          <a:chOff x="0" y="0"/>
          <a:chExt cx="0" cy="0"/>
        </a:xfrm>
      </p:grpSpPr>
      <p:sp>
        <p:nvSpPr>
          <p:cNvPr id="18" name="Rectangle 17"/>
          <p:cNvSpPr/>
          <p:nvPr userDrawn="1"/>
        </p:nvSpPr>
        <p:spPr>
          <a:xfrm>
            <a:off x="-2415" y="-17794"/>
            <a:ext cx="7968095" cy="1202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7968095" y="0"/>
            <a:ext cx="4223905" cy="6858000"/>
          </a:xfrm>
          <a:prstGeom prst="rect">
            <a:avLst/>
          </a:prstGeom>
          <a:gradFill flip="none" rotWithShape="1">
            <a:gsLst>
              <a:gs pos="0">
                <a:srgbClr val="002060"/>
              </a:gs>
              <a:gs pos="50000">
                <a:srgbClr val="160054"/>
              </a:gs>
              <a:gs pos="100000">
                <a:srgbClr val="00206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1184967"/>
            <a:ext cx="7968095" cy="5739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57"/>
          <p:cNvSpPr>
            <a:spLocks noGrp="1"/>
          </p:cNvSpPr>
          <p:nvPr>
            <p:ph type="body" sz="quarter" idx="13" hasCustomPrompt="1"/>
          </p:nvPr>
        </p:nvSpPr>
        <p:spPr>
          <a:xfrm>
            <a:off x="8132607" y="688473"/>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0" name="Text Placeholder 59"/>
          <p:cNvSpPr>
            <a:spLocks noGrp="1"/>
          </p:cNvSpPr>
          <p:nvPr>
            <p:ph type="body" sz="quarter" idx="14" hasCustomPrompt="1"/>
          </p:nvPr>
        </p:nvSpPr>
        <p:spPr>
          <a:xfrm>
            <a:off x="8132606" y="1276777"/>
            <a:ext cx="3036451" cy="343545"/>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1" name="Text Placeholder 57"/>
          <p:cNvSpPr>
            <a:spLocks noGrp="1"/>
          </p:cNvSpPr>
          <p:nvPr>
            <p:ph type="body" sz="quarter" idx="15" hasCustomPrompt="1"/>
          </p:nvPr>
        </p:nvSpPr>
        <p:spPr>
          <a:xfrm>
            <a:off x="8149706" y="2110506"/>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2" name="Text Placeholder 59"/>
          <p:cNvSpPr>
            <a:spLocks noGrp="1"/>
          </p:cNvSpPr>
          <p:nvPr>
            <p:ph type="body" sz="quarter" idx="16" hasCustomPrompt="1"/>
          </p:nvPr>
        </p:nvSpPr>
        <p:spPr>
          <a:xfrm>
            <a:off x="8149706" y="2694723"/>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7" name="Text Placeholder 57"/>
          <p:cNvSpPr>
            <a:spLocks noGrp="1"/>
          </p:cNvSpPr>
          <p:nvPr>
            <p:ph type="body" sz="quarter" idx="17" hasCustomPrompt="1"/>
          </p:nvPr>
        </p:nvSpPr>
        <p:spPr>
          <a:xfrm>
            <a:off x="8132607" y="3588178"/>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68" name="Text Placeholder 59"/>
          <p:cNvSpPr>
            <a:spLocks noGrp="1"/>
          </p:cNvSpPr>
          <p:nvPr>
            <p:ph type="body" sz="quarter" idx="18" hasCustomPrompt="1"/>
          </p:nvPr>
        </p:nvSpPr>
        <p:spPr>
          <a:xfrm>
            <a:off x="8132605" y="4211175"/>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69" name="Text Placeholder 57"/>
          <p:cNvSpPr>
            <a:spLocks noGrp="1"/>
          </p:cNvSpPr>
          <p:nvPr>
            <p:ph type="body" sz="quarter" idx="19" hasCustomPrompt="1"/>
          </p:nvPr>
        </p:nvSpPr>
        <p:spPr>
          <a:xfrm>
            <a:off x="8149706" y="5010211"/>
            <a:ext cx="3188863" cy="669937"/>
          </a:xfrm>
        </p:spPr>
        <p:txBody>
          <a:bodyPr/>
          <a:lstStyle>
            <a:lvl1pPr marL="0" indent="0">
              <a:buNone/>
              <a:defRPr sz="5400" b="1">
                <a:solidFill>
                  <a:srgbClr val="EE7D11"/>
                </a:solidFill>
                <a:latin typeface="Century Gothic" panose="020B0502020202020204" pitchFamily="34" charset="0"/>
              </a:defRPr>
            </a:lvl1pPr>
          </a:lstStyle>
          <a:p>
            <a:pPr lvl="0"/>
            <a:r>
              <a:rPr lang="en-US" dirty="0"/>
              <a:t>NUMBER</a:t>
            </a:r>
          </a:p>
        </p:txBody>
      </p:sp>
      <p:sp>
        <p:nvSpPr>
          <p:cNvPr id="70" name="Text Placeholder 59"/>
          <p:cNvSpPr>
            <a:spLocks noGrp="1"/>
          </p:cNvSpPr>
          <p:nvPr>
            <p:ph type="body" sz="quarter" idx="20" hasCustomPrompt="1"/>
          </p:nvPr>
        </p:nvSpPr>
        <p:spPr>
          <a:xfrm>
            <a:off x="8154536" y="5582068"/>
            <a:ext cx="3036451" cy="399184"/>
          </a:xfrm>
        </p:spPr>
        <p:txBody>
          <a:bodyPr>
            <a:normAutofit/>
          </a:bodyPr>
          <a:lstStyle>
            <a:lvl1pPr marL="0" indent="0">
              <a:buNone/>
              <a:defRPr sz="2400" baseline="0">
                <a:solidFill>
                  <a:schemeClr val="bg1"/>
                </a:solidFill>
                <a:latin typeface="Gill Sans MT" panose="020B0502020104020203" pitchFamily="34" charset="0"/>
              </a:defRPr>
            </a:lvl1pPr>
          </a:lstStyle>
          <a:p>
            <a:pPr lvl="0"/>
            <a:r>
              <a:rPr lang="en-US" dirty="0"/>
              <a:t>Brief description</a:t>
            </a:r>
          </a:p>
        </p:txBody>
      </p:sp>
      <p:sp>
        <p:nvSpPr>
          <p:cNvPr id="72" name="Text Placeholder 71"/>
          <p:cNvSpPr>
            <a:spLocks noGrp="1"/>
          </p:cNvSpPr>
          <p:nvPr>
            <p:ph type="body" sz="quarter" idx="21" hasCustomPrompt="1"/>
          </p:nvPr>
        </p:nvSpPr>
        <p:spPr>
          <a:xfrm>
            <a:off x="557175" y="364913"/>
            <a:ext cx="4995862" cy="631825"/>
          </a:xfrm>
        </p:spPr>
        <p:txBody>
          <a:bodyPr>
            <a:normAutofit/>
          </a:bodyPr>
          <a:lstStyle>
            <a:lvl1pPr marL="0" indent="0">
              <a:buNone/>
              <a:defRPr sz="2600" b="1" baseline="0">
                <a:solidFill>
                  <a:srgbClr val="133D8D"/>
                </a:solidFill>
                <a:latin typeface="Gill Sans MT" panose="020B0502020104020203" pitchFamily="34" charset="0"/>
              </a:defRPr>
            </a:lvl1pPr>
          </a:lstStyle>
          <a:p>
            <a:pPr lvl="0"/>
            <a:r>
              <a:rPr lang="en-US" dirty="0"/>
              <a:t>SLIDE TITLE</a:t>
            </a:r>
          </a:p>
        </p:txBody>
      </p:sp>
      <p:sp>
        <p:nvSpPr>
          <p:cNvPr id="3" name="Content Placeholder 2"/>
          <p:cNvSpPr>
            <a:spLocks noGrp="1"/>
          </p:cNvSpPr>
          <p:nvPr>
            <p:ph sz="quarter" idx="39" hasCustomPrompt="1"/>
          </p:nvPr>
        </p:nvSpPr>
        <p:spPr>
          <a:xfrm>
            <a:off x="557175" y="1667940"/>
            <a:ext cx="6562053" cy="4313312"/>
          </a:xfrm>
        </p:spPr>
        <p:txBody>
          <a:bodyPr/>
          <a:lstStyle>
            <a:lvl1pPr>
              <a:defRPr>
                <a:solidFill>
                  <a:srgbClr val="133D8D"/>
                </a:solidFill>
                <a:latin typeface="Gill Sans MT" panose="020B0502020104020203" pitchFamily="34" charset="0"/>
              </a:defRPr>
            </a:lvl1pPr>
            <a:lvl2pPr>
              <a:defRPr>
                <a:solidFill>
                  <a:schemeClr val="accent5">
                    <a:lumMod val="75000"/>
                  </a:schemeClr>
                </a:solidFill>
                <a:latin typeface="Gill Sans MT" panose="020B0502020104020203" pitchFamily="34" charset="0"/>
              </a:defRPr>
            </a:lvl2pPr>
            <a:lvl3pPr>
              <a:defRPr>
                <a:solidFill>
                  <a:schemeClr val="accent5">
                    <a:lumMod val="75000"/>
                  </a:schemeClr>
                </a:solidFill>
                <a:latin typeface="Gill Sans MT" panose="020B0502020104020203" pitchFamily="34" charset="0"/>
              </a:defRPr>
            </a:lvl3pPr>
            <a:lvl4pPr>
              <a:defRPr>
                <a:solidFill>
                  <a:schemeClr val="accent5">
                    <a:lumMod val="75000"/>
                  </a:schemeClr>
                </a:solidFill>
                <a:latin typeface="Gill Sans MT" panose="020B0502020104020203" pitchFamily="34" charset="0"/>
              </a:defRPr>
            </a:lvl4pPr>
            <a:lvl5pPr>
              <a:defRPr>
                <a:solidFill>
                  <a:schemeClr val="accent5">
                    <a:lumMod val="75000"/>
                  </a:schemeClr>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rc 12"/>
          <p:cNvSpPr/>
          <p:nvPr userDrawn="1"/>
        </p:nvSpPr>
        <p:spPr>
          <a:xfrm rot="2424855">
            <a:off x="8011323" y="1257862"/>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Rectangle 18"/>
          <p:cNvSpPr/>
          <p:nvPr userDrawn="1"/>
        </p:nvSpPr>
        <p:spPr>
          <a:xfrm>
            <a:off x="10877216" y="6590397"/>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15297300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pener Slide">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l="-188"/>
          <a:stretch/>
        </p:blipFill>
        <p:spPr>
          <a:xfrm>
            <a:off x="-22860" y="-34290"/>
            <a:ext cx="12214860" cy="6892290"/>
          </a:xfrm>
          <a:prstGeom prst="rect">
            <a:avLst/>
          </a:prstGeom>
        </p:spPr>
      </p:pic>
      <p:sp>
        <p:nvSpPr>
          <p:cNvPr id="8" name="Rectangle 7"/>
          <p:cNvSpPr/>
          <p:nvPr userDrawn="1"/>
        </p:nvSpPr>
        <p:spPr>
          <a:xfrm>
            <a:off x="0" y="-34287"/>
            <a:ext cx="12192000" cy="6892290"/>
          </a:xfrm>
          <a:prstGeom prst="rect">
            <a:avLst/>
          </a:prstGeom>
          <a:gradFill flip="none" rotWithShape="1">
            <a:gsLst>
              <a:gs pos="0">
                <a:schemeClr val="accent1">
                  <a:shade val="30000"/>
                  <a:satMod val="115000"/>
                  <a:alpha val="88000"/>
                </a:schemeClr>
              </a:gs>
              <a:gs pos="50000">
                <a:schemeClr val="accent1">
                  <a:shade val="67500"/>
                  <a:satMod val="115000"/>
                  <a:alpha val="85000"/>
                </a:schemeClr>
              </a:gs>
              <a:gs pos="100000">
                <a:schemeClr val="accent1">
                  <a:shade val="100000"/>
                  <a:satMod val="115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16"/>
          <p:cNvSpPr>
            <a:spLocks noGrp="1"/>
          </p:cNvSpPr>
          <p:nvPr>
            <p:ph type="body" sz="quarter" idx="10" hasCustomPrompt="1"/>
          </p:nvPr>
        </p:nvSpPr>
        <p:spPr>
          <a:xfrm>
            <a:off x="753866" y="1771560"/>
            <a:ext cx="4846002" cy="606711"/>
          </a:xfrm>
        </p:spPr>
        <p:txBody>
          <a:bodyPr>
            <a:normAutofit/>
          </a:bodyPr>
          <a:lstStyle>
            <a:lvl1pPr marL="0" indent="0" algn="l">
              <a:buNone/>
              <a:defRPr sz="3200" b="0" baseline="0">
                <a:solidFill>
                  <a:schemeClr val="accent5">
                    <a:lumMod val="20000"/>
                    <a:lumOff val="80000"/>
                  </a:schemeClr>
                </a:solidFill>
                <a:latin typeface="Century Gothic" panose="020B0502020202020204" pitchFamily="34" charset="0"/>
              </a:defRPr>
            </a:lvl1pPr>
          </a:lstStyle>
          <a:p>
            <a:pPr lvl="0"/>
            <a:r>
              <a:rPr lang="en-US" dirty="0"/>
              <a:t>presentation for</a:t>
            </a:r>
          </a:p>
        </p:txBody>
      </p:sp>
      <p:sp>
        <p:nvSpPr>
          <p:cNvPr id="11" name="Text Placeholder 21"/>
          <p:cNvSpPr>
            <a:spLocks noGrp="1"/>
          </p:cNvSpPr>
          <p:nvPr>
            <p:ph type="body" sz="quarter" idx="11" hasCustomPrompt="1"/>
          </p:nvPr>
        </p:nvSpPr>
        <p:spPr>
          <a:xfrm>
            <a:off x="753866" y="2378271"/>
            <a:ext cx="8274020" cy="545403"/>
          </a:xfrm>
        </p:spPr>
        <p:txBody>
          <a:bodyPr>
            <a:normAutofit/>
          </a:bodyPr>
          <a:lstStyle>
            <a:lvl1pPr marL="0" indent="0">
              <a:buNone/>
              <a:defRPr sz="4000" b="1" baseline="0">
                <a:solidFill>
                  <a:srgbClr val="EE7D11"/>
                </a:solidFill>
                <a:latin typeface="Century Gothic" panose="020B0502020202020204" pitchFamily="34" charset="0"/>
              </a:defRPr>
            </a:lvl1pPr>
            <a:lvl2pPr>
              <a:defRPr b="1">
                <a:solidFill>
                  <a:srgbClr val="EE7D11"/>
                </a:solidFill>
              </a:defRPr>
            </a:lvl2pPr>
            <a:lvl3pPr>
              <a:defRPr b="1">
                <a:solidFill>
                  <a:srgbClr val="EE7D11"/>
                </a:solidFill>
              </a:defRPr>
            </a:lvl3pPr>
            <a:lvl4pPr>
              <a:defRPr b="1">
                <a:solidFill>
                  <a:srgbClr val="EE7D11"/>
                </a:solidFill>
              </a:defRPr>
            </a:lvl4pPr>
            <a:lvl5pPr>
              <a:defRPr b="1">
                <a:solidFill>
                  <a:srgbClr val="EE7D11"/>
                </a:solidFill>
              </a:defRPr>
            </a:lvl5pPr>
          </a:lstStyle>
          <a:p>
            <a:pPr lvl="0"/>
            <a:r>
              <a:rPr lang="en-US" dirty="0"/>
              <a:t>ENTER PRESENTATION TITLE</a:t>
            </a:r>
          </a:p>
        </p:txBody>
      </p:sp>
      <p:sp>
        <p:nvSpPr>
          <p:cNvPr id="13" name="Text Placeholder 2"/>
          <p:cNvSpPr>
            <a:spLocks noGrp="1"/>
          </p:cNvSpPr>
          <p:nvPr>
            <p:ph type="body" sz="quarter" idx="12" hasCustomPrompt="1"/>
          </p:nvPr>
        </p:nvSpPr>
        <p:spPr>
          <a:xfrm>
            <a:off x="753866" y="4194918"/>
            <a:ext cx="3349366" cy="488652"/>
          </a:xfrm>
        </p:spPr>
        <p:txBody>
          <a:bodyPr/>
          <a:lstStyle>
            <a:lvl1pPr marL="0" indent="0">
              <a:buNone/>
              <a:defRPr baseline="0">
                <a:solidFill>
                  <a:srgbClr val="EE7D11"/>
                </a:solidFill>
              </a:defRPr>
            </a:lvl1pPr>
          </a:lstStyle>
          <a:p>
            <a:pPr lvl="0"/>
            <a:r>
              <a:rPr lang="en-US" dirty="0"/>
              <a:t>Date </a:t>
            </a:r>
          </a:p>
        </p:txBody>
      </p:sp>
      <p:sp>
        <p:nvSpPr>
          <p:cNvPr id="15" name="Text Placeholder 2"/>
          <p:cNvSpPr>
            <a:spLocks noGrp="1"/>
          </p:cNvSpPr>
          <p:nvPr>
            <p:ph type="body" sz="quarter" idx="13" hasCustomPrompt="1"/>
          </p:nvPr>
        </p:nvSpPr>
        <p:spPr>
          <a:xfrm>
            <a:off x="757738" y="5701736"/>
            <a:ext cx="4788038" cy="458284"/>
          </a:xfrm>
        </p:spPr>
        <p:txBody>
          <a:bodyPr/>
          <a:lstStyle>
            <a:lvl1pPr marL="0" indent="0">
              <a:buNone/>
              <a:defRPr baseline="0">
                <a:solidFill>
                  <a:srgbClr val="EE7D11"/>
                </a:solidFill>
              </a:defRPr>
            </a:lvl1pPr>
          </a:lstStyle>
          <a:p>
            <a:pPr lvl="0"/>
            <a:r>
              <a:rPr lang="en-US" dirty="0"/>
              <a:t>Presenter name </a:t>
            </a:r>
          </a:p>
        </p:txBody>
      </p:sp>
      <p:sp>
        <p:nvSpPr>
          <p:cNvPr id="16" name="Text Placeholder 2"/>
          <p:cNvSpPr>
            <a:spLocks noGrp="1"/>
          </p:cNvSpPr>
          <p:nvPr>
            <p:ph type="body" sz="quarter" idx="14" hasCustomPrompt="1"/>
          </p:nvPr>
        </p:nvSpPr>
        <p:spPr>
          <a:xfrm>
            <a:off x="753866" y="6103626"/>
            <a:ext cx="4788038" cy="458284"/>
          </a:xfrm>
        </p:spPr>
        <p:txBody>
          <a:bodyPr/>
          <a:lstStyle>
            <a:lvl1pPr marL="0" indent="0">
              <a:buNone/>
              <a:defRPr sz="2400" i="1" baseline="0">
                <a:solidFill>
                  <a:schemeClr val="accent3">
                    <a:lumMod val="60000"/>
                    <a:lumOff val="40000"/>
                  </a:schemeClr>
                </a:solidFill>
              </a:defRPr>
            </a:lvl1pPr>
          </a:lstStyle>
          <a:p>
            <a:pPr lvl="0"/>
            <a:r>
              <a:rPr lang="en-US" dirty="0"/>
              <a:t>Title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599863" y="5765655"/>
            <a:ext cx="3186639" cy="567113"/>
          </a:xfrm>
          <a:prstGeom prst="rect">
            <a:avLst/>
          </a:prstGeom>
        </p:spPr>
      </p:pic>
      <p:sp>
        <p:nvSpPr>
          <p:cNvPr id="12" name="Rectangle 11"/>
          <p:cNvSpPr/>
          <p:nvPr userDrawn="1"/>
        </p:nvSpPr>
        <p:spPr>
          <a:xfrm>
            <a:off x="753866" y="6602233"/>
            <a:ext cx="1314784" cy="215444"/>
          </a:xfrm>
          <a:prstGeom prst="rect">
            <a:avLst/>
          </a:prstGeom>
        </p:spPr>
        <p:txBody>
          <a:bodyPr wrap="none">
            <a:spAutoFit/>
          </a:bodyPr>
          <a:lstStyle/>
          <a:p>
            <a:r>
              <a:rPr lang="en-US" sz="800" dirty="0">
                <a:solidFill>
                  <a:schemeClr val="bg1"/>
                </a:solidFill>
              </a:rPr>
              <a:t>Copyright © 2022 Eurofins </a:t>
            </a:r>
          </a:p>
        </p:txBody>
      </p:sp>
      <p:sp>
        <p:nvSpPr>
          <p:cNvPr id="14" name="Teardrop 4">
            <a:extLst>
              <a:ext uri="{FF2B5EF4-FFF2-40B4-BE49-F238E27FC236}">
                <a16:creationId xmlns:a16="http://schemas.microsoft.com/office/drawing/2014/main" id="{B2D1DDA8-2128-46ED-9CE0-A980DFB5A3B4}"/>
              </a:ext>
            </a:extLst>
          </p:cNvPr>
          <p:cNvSpPr/>
          <p:nvPr userDrawn="1"/>
        </p:nvSpPr>
        <p:spPr>
          <a:xfrm>
            <a:off x="8235081" y="-26896"/>
            <a:ext cx="4023840" cy="3779520"/>
          </a:xfrm>
          <a:custGeom>
            <a:avLst/>
            <a:gdLst>
              <a:gd name="connsiteX0" fmla="*/ 0 w 6550520"/>
              <a:gd name="connsiteY0" fmla="*/ 3295997 h 6591993"/>
              <a:gd name="connsiteX1" fmla="*/ 3275260 w 6550520"/>
              <a:gd name="connsiteY1" fmla="*/ 0 h 6591993"/>
              <a:gd name="connsiteX2" fmla="*/ 6550520 w 6550520"/>
              <a:gd name="connsiteY2" fmla="*/ 0 h 6591993"/>
              <a:gd name="connsiteX3" fmla="*/ 6550520 w 6550520"/>
              <a:gd name="connsiteY3" fmla="*/ 3295997 h 6591993"/>
              <a:gd name="connsiteX4" fmla="*/ 3275260 w 6550520"/>
              <a:gd name="connsiteY4" fmla="*/ 6591994 h 6591993"/>
              <a:gd name="connsiteX5" fmla="*/ 0 w 6550520"/>
              <a:gd name="connsiteY5" fmla="*/ 3295997 h 6591993"/>
              <a:gd name="connsiteX0" fmla="*/ 0 w 6729196"/>
              <a:gd name="connsiteY0" fmla="*/ 3295997 h 6617251"/>
              <a:gd name="connsiteX1" fmla="*/ 3275260 w 6729196"/>
              <a:gd name="connsiteY1" fmla="*/ 0 h 6617251"/>
              <a:gd name="connsiteX2" fmla="*/ 6550520 w 6729196"/>
              <a:gd name="connsiteY2" fmla="*/ 0 h 6617251"/>
              <a:gd name="connsiteX3" fmla="*/ 6729196 w 6729196"/>
              <a:gd name="connsiteY3" fmla="*/ 4294480 h 6617251"/>
              <a:gd name="connsiteX4" fmla="*/ 3275260 w 6729196"/>
              <a:gd name="connsiteY4" fmla="*/ 6591994 h 6617251"/>
              <a:gd name="connsiteX5" fmla="*/ 0 w 6729196"/>
              <a:gd name="connsiteY5" fmla="*/ 3295997 h 6617251"/>
              <a:gd name="connsiteX0" fmla="*/ 4844 w 6734040"/>
              <a:gd name="connsiteY0" fmla="*/ 3295997 h 6434655"/>
              <a:gd name="connsiteX1" fmla="*/ 3280104 w 6734040"/>
              <a:gd name="connsiteY1" fmla="*/ 0 h 6434655"/>
              <a:gd name="connsiteX2" fmla="*/ 6555364 w 6734040"/>
              <a:gd name="connsiteY2" fmla="*/ 0 h 6434655"/>
              <a:gd name="connsiteX3" fmla="*/ 6734040 w 6734040"/>
              <a:gd name="connsiteY3" fmla="*/ 4294480 h 6434655"/>
              <a:gd name="connsiteX4" fmla="*/ 2649484 w 6734040"/>
              <a:gd name="connsiteY4" fmla="*/ 6402807 h 6434655"/>
              <a:gd name="connsiteX5" fmla="*/ 4844 w 6734040"/>
              <a:gd name="connsiteY5" fmla="*/ 3295997 h 6434655"/>
              <a:gd name="connsiteX0" fmla="*/ 4317 w 6733513"/>
              <a:gd name="connsiteY0" fmla="*/ 3295997 h 6454799"/>
              <a:gd name="connsiteX1" fmla="*/ 3279577 w 6733513"/>
              <a:gd name="connsiteY1" fmla="*/ 0 h 6454799"/>
              <a:gd name="connsiteX2" fmla="*/ 6554837 w 6733513"/>
              <a:gd name="connsiteY2" fmla="*/ 0 h 6454799"/>
              <a:gd name="connsiteX3" fmla="*/ 6733513 w 6733513"/>
              <a:gd name="connsiteY3" fmla="*/ 4294480 h 6454799"/>
              <a:gd name="connsiteX4" fmla="*/ 2680488 w 6733513"/>
              <a:gd name="connsiteY4" fmla="*/ 6423828 h 6454799"/>
              <a:gd name="connsiteX5" fmla="*/ 4317 w 6733513"/>
              <a:gd name="connsiteY5" fmla="*/ 3295997 h 6454799"/>
              <a:gd name="connsiteX0" fmla="*/ 586 w 6729782"/>
              <a:gd name="connsiteY0" fmla="*/ 3295997 h 6454799"/>
              <a:gd name="connsiteX1" fmla="*/ 2529612 w 6729782"/>
              <a:gd name="connsiteY1" fmla="*/ 388883 h 6454799"/>
              <a:gd name="connsiteX2" fmla="*/ 6551106 w 6729782"/>
              <a:gd name="connsiteY2" fmla="*/ 0 h 6454799"/>
              <a:gd name="connsiteX3" fmla="*/ 6729782 w 6729782"/>
              <a:gd name="connsiteY3" fmla="*/ 4294480 h 6454799"/>
              <a:gd name="connsiteX4" fmla="*/ 2676757 w 6729782"/>
              <a:gd name="connsiteY4" fmla="*/ 6423828 h 6454799"/>
              <a:gd name="connsiteX5" fmla="*/ 586 w 6729782"/>
              <a:gd name="connsiteY5" fmla="*/ 3295997 h 6454799"/>
              <a:gd name="connsiteX0" fmla="*/ 12873 w 6742069"/>
              <a:gd name="connsiteY0" fmla="*/ 3295997 h 6454799"/>
              <a:gd name="connsiteX1" fmla="*/ 2541899 w 6742069"/>
              <a:gd name="connsiteY1" fmla="*/ 388883 h 6454799"/>
              <a:gd name="connsiteX2" fmla="*/ 6563393 w 6742069"/>
              <a:gd name="connsiteY2" fmla="*/ 0 h 6454799"/>
              <a:gd name="connsiteX3" fmla="*/ 6742069 w 6742069"/>
              <a:gd name="connsiteY3" fmla="*/ 4294480 h 6454799"/>
              <a:gd name="connsiteX4" fmla="*/ 2689044 w 6742069"/>
              <a:gd name="connsiteY4" fmla="*/ 6423828 h 6454799"/>
              <a:gd name="connsiteX5" fmla="*/ 12873 w 6742069"/>
              <a:gd name="connsiteY5" fmla="*/ 3295997 h 6454799"/>
              <a:gd name="connsiteX0" fmla="*/ 12873 w 6710538"/>
              <a:gd name="connsiteY0" fmla="*/ 3295997 h 6490552"/>
              <a:gd name="connsiteX1" fmla="*/ 2541899 w 6710538"/>
              <a:gd name="connsiteY1" fmla="*/ 388883 h 6490552"/>
              <a:gd name="connsiteX2" fmla="*/ 6563393 w 6710538"/>
              <a:gd name="connsiteY2" fmla="*/ 0 h 6490552"/>
              <a:gd name="connsiteX3" fmla="*/ 6710538 w 6710538"/>
              <a:gd name="connsiteY3" fmla="*/ 4588769 h 6490552"/>
              <a:gd name="connsiteX4" fmla="*/ 2689044 w 6710538"/>
              <a:gd name="connsiteY4" fmla="*/ 6423828 h 6490552"/>
              <a:gd name="connsiteX5" fmla="*/ 12873 w 6710538"/>
              <a:gd name="connsiteY5" fmla="*/ 3295997 h 6490552"/>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2907114 h 6142517"/>
              <a:gd name="connsiteX1" fmla="*/ 2541899 w 6710538"/>
              <a:gd name="connsiteY1" fmla="*/ 0 h 6142517"/>
              <a:gd name="connsiteX2" fmla="*/ 6248082 w 6710538"/>
              <a:gd name="connsiteY2" fmla="*/ 1208690 h 6142517"/>
              <a:gd name="connsiteX3" fmla="*/ 6710538 w 6710538"/>
              <a:gd name="connsiteY3" fmla="*/ 4199886 h 6142517"/>
              <a:gd name="connsiteX4" fmla="*/ 2689044 w 6710538"/>
              <a:gd name="connsiteY4" fmla="*/ 6034945 h 6142517"/>
              <a:gd name="connsiteX5" fmla="*/ 12873 w 6710538"/>
              <a:gd name="connsiteY5" fmla="*/ 2907114 h 6142517"/>
              <a:gd name="connsiteX0" fmla="*/ 4576 w 6702241"/>
              <a:gd name="connsiteY0" fmla="*/ 2907114 h 6142517"/>
              <a:gd name="connsiteX1" fmla="*/ 2533602 w 6702241"/>
              <a:gd name="connsiteY1" fmla="*/ 0 h 6142517"/>
              <a:gd name="connsiteX2" fmla="*/ 6239785 w 6702241"/>
              <a:gd name="connsiteY2" fmla="*/ 1208690 h 6142517"/>
              <a:gd name="connsiteX3" fmla="*/ 6702241 w 6702241"/>
              <a:gd name="connsiteY3" fmla="*/ 4199886 h 6142517"/>
              <a:gd name="connsiteX4" fmla="*/ 2680747 w 6702241"/>
              <a:gd name="connsiteY4" fmla="*/ 6034945 h 6142517"/>
              <a:gd name="connsiteX5" fmla="*/ 4576 w 6702241"/>
              <a:gd name="connsiteY5" fmla="*/ 2907114 h 6142517"/>
              <a:gd name="connsiteX0" fmla="*/ 103994 w 6801659"/>
              <a:gd name="connsiteY0" fmla="*/ 1698424 h 4933827"/>
              <a:gd name="connsiteX1" fmla="*/ 499420 w 6801659"/>
              <a:gd name="connsiteY1" fmla="*/ 126124 h 4933827"/>
              <a:gd name="connsiteX2" fmla="*/ 6339203 w 6801659"/>
              <a:gd name="connsiteY2" fmla="*/ 0 h 4933827"/>
              <a:gd name="connsiteX3" fmla="*/ 6801659 w 6801659"/>
              <a:gd name="connsiteY3" fmla="*/ 2991196 h 4933827"/>
              <a:gd name="connsiteX4" fmla="*/ 2780165 w 6801659"/>
              <a:gd name="connsiteY4" fmla="*/ 4826255 h 4933827"/>
              <a:gd name="connsiteX5" fmla="*/ 103994 w 6801659"/>
              <a:gd name="connsiteY5" fmla="*/ 1698424 h 4933827"/>
              <a:gd name="connsiteX0" fmla="*/ 103994 w 6801659"/>
              <a:gd name="connsiteY0" fmla="*/ 1572300 h 4807703"/>
              <a:gd name="connsiteX1" fmla="*/ 499420 w 6801659"/>
              <a:gd name="connsiteY1" fmla="*/ 0 h 4807703"/>
              <a:gd name="connsiteX2" fmla="*/ 5204086 w 6801659"/>
              <a:gd name="connsiteY2" fmla="*/ 1870841 h 4807703"/>
              <a:gd name="connsiteX3" fmla="*/ 6801659 w 6801659"/>
              <a:gd name="connsiteY3" fmla="*/ 2865072 h 4807703"/>
              <a:gd name="connsiteX4" fmla="*/ 2780165 w 6801659"/>
              <a:gd name="connsiteY4" fmla="*/ 4700131 h 4807703"/>
              <a:gd name="connsiteX5" fmla="*/ 103994 w 6801659"/>
              <a:gd name="connsiteY5" fmla="*/ 1572300 h 4807703"/>
              <a:gd name="connsiteX0" fmla="*/ 103994 w 6801659"/>
              <a:gd name="connsiteY0" fmla="*/ 1582811 h 4818214"/>
              <a:gd name="connsiteX1" fmla="*/ 499420 w 6801659"/>
              <a:gd name="connsiteY1" fmla="*/ 10511 h 4818214"/>
              <a:gd name="connsiteX2" fmla="*/ 5929300 w 6801659"/>
              <a:gd name="connsiteY2" fmla="*/ 0 h 4818214"/>
              <a:gd name="connsiteX3" fmla="*/ 6801659 w 6801659"/>
              <a:gd name="connsiteY3" fmla="*/ 2875583 h 4818214"/>
              <a:gd name="connsiteX4" fmla="*/ 2780165 w 6801659"/>
              <a:gd name="connsiteY4" fmla="*/ 4710642 h 4818214"/>
              <a:gd name="connsiteX5" fmla="*/ 103994 w 6801659"/>
              <a:gd name="connsiteY5" fmla="*/ 1582811 h 4818214"/>
              <a:gd name="connsiteX0" fmla="*/ 103994 w 5981852"/>
              <a:gd name="connsiteY0" fmla="*/ 1582811 h 5365921"/>
              <a:gd name="connsiteX1" fmla="*/ 499420 w 5981852"/>
              <a:gd name="connsiteY1" fmla="*/ 10511 h 5365921"/>
              <a:gd name="connsiteX2" fmla="*/ 5929300 w 5981852"/>
              <a:gd name="connsiteY2" fmla="*/ 0 h 5365921"/>
              <a:gd name="connsiteX3" fmla="*/ 5981852 w 5981852"/>
              <a:gd name="connsiteY3" fmla="*/ 4294480 h 5365921"/>
              <a:gd name="connsiteX4" fmla="*/ 2780165 w 5981852"/>
              <a:gd name="connsiteY4" fmla="*/ 4710642 h 5365921"/>
              <a:gd name="connsiteX5" fmla="*/ 103994 w 5981852"/>
              <a:gd name="connsiteY5" fmla="*/ 1582811 h 5365921"/>
              <a:gd name="connsiteX0" fmla="*/ 103994 w 5981852"/>
              <a:gd name="connsiteY0" fmla="*/ 1582811 h 4860550"/>
              <a:gd name="connsiteX1" fmla="*/ 499420 w 5981852"/>
              <a:gd name="connsiteY1" fmla="*/ 10511 h 4860550"/>
              <a:gd name="connsiteX2" fmla="*/ 5929300 w 5981852"/>
              <a:gd name="connsiteY2" fmla="*/ 0 h 4860550"/>
              <a:gd name="connsiteX3" fmla="*/ 5981852 w 5981852"/>
              <a:gd name="connsiteY3" fmla="*/ 4294480 h 4860550"/>
              <a:gd name="connsiteX4" fmla="*/ 2780165 w 5981852"/>
              <a:gd name="connsiteY4" fmla="*/ 4710642 h 4860550"/>
              <a:gd name="connsiteX5" fmla="*/ 103994 w 5981852"/>
              <a:gd name="connsiteY5" fmla="*/ 1582811 h 4860550"/>
              <a:gd name="connsiteX0" fmla="*/ 36685 w 5914543"/>
              <a:gd name="connsiteY0" fmla="*/ 1582811 h 4509739"/>
              <a:gd name="connsiteX1" fmla="*/ 432111 w 5914543"/>
              <a:gd name="connsiteY1" fmla="*/ 10511 h 4509739"/>
              <a:gd name="connsiteX2" fmla="*/ 5861991 w 5914543"/>
              <a:gd name="connsiteY2" fmla="*/ 0 h 4509739"/>
              <a:gd name="connsiteX3" fmla="*/ 5914543 w 5914543"/>
              <a:gd name="connsiteY3" fmla="*/ 4294480 h 4509739"/>
              <a:gd name="connsiteX4" fmla="*/ 1556718 w 5914543"/>
              <a:gd name="connsiteY4" fmla="*/ 4248187 h 4509739"/>
              <a:gd name="connsiteX5" fmla="*/ 36685 w 5914543"/>
              <a:gd name="connsiteY5" fmla="*/ 1582811 h 4509739"/>
              <a:gd name="connsiteX0" fmla="*/ 65088 w 5942946"/>
              <a:gd name="connsiteY0" fmla="*/ 1582811 h 4839074"/>
              <a:gd name="connsiteX1" fmla="*/ 460514 w 5942946"/>
              <a:gd name="connsiteY1" fmla="*/ 10511 h 4839074"/>
              <a:gd name="connsiteX2" fmla="*/ 5890394 w 5942946"/>
              <a:gd name="connsiteY2" fmla="*/ 0 h 4839074"/>
              <a:gd name="connsiteX3" fmla="*/ 5942946 w 5942946"/>
              <a:gd name="connsiteY3" fmla="*/ 4294480 h 4839074"/>
              <a:gd name="connsiteX4" fmla="*/ 1585121 w 5942946"/>
              <a:gd name="connsiteY4" fmla="*/ 4248187 h 4839074"/>
              <a:gd name="connsiteX5" fmla="*/ 65088 w 5942946"/>
              <a:gd name="connsiteY5" fmla="*/ 1582811 h 4839074"/>
              <a:gd name="connsiteX0" fmla="*/ 1380098 w 5737923"/>
              <a:gd name="connsiteY0" fmla="*/ 4248187 h 4622048"/>
              <a:gd name="connsiteX1" fmla="*/ 255491 w 5737923"/>
              <a:gd name="connsiteY1" fmla="*/ 10511 h 4622048"/>
              <a:gd name="connsiteX2" fmla="*/ 5685371 w 5737923"/>
              <a:gd name="connsiteY2" fmla="*/ 0 h 4622048"/>
              <a:gd name="connsiteX3" fmla="*/ 5737923 w 5737923"/>
              <a:gd name="connsiteY3" fmla="*/ 4294480 h 4622048"/>
              <a:gd name="connsiteX4" fmla="*/ 1380098 w 5737923"/>
              <a:gd name="connsiteY4" fmla="*/ 4248187 h 4622048"/>
              <a:gd name="connsiteX0" fmla="*/ 1528005 w 5885830"/>
              <a:gd name="connsiteY0" fmla="*/ 4248187 h 4815588"/>
              <a:gd name="connsiteX1" fmla="*/ 403398 w 5885830"/>
              <a:gd name="connsiteY1" fmla="*/ 10511 h 4815588"/>
              <a:gd name="connsiteX2" fmla="*/ 5833278 w 5885830"/>
              <a:gd name="connsiteY2" fmla="*/ 0 h 4815588"/>
              <a:gd name="connsiteX3" fmla="*/ 5885830 w 5885830"/>
              <a:gd name="connsiteY3" fmla="*/ 4294480 h 4815588"/>
              <a:gd name="connsiteX4" fmla="*/ 1528005 w 5885830"/>
              <a:gd name="connsiteY4" fmla="*/ 4248187 h 4815588"/>
              <a:gd name="connsiteX0" fmla="*/ 1528005 w 5885830"/>
              <a:gd name="connsiteY0" fmla="*/ 4248187 h 4849326"/>
              <a:gd name="connsiteX1" fmla="*/ 403398 w 5885830"/>
              <a:gd name="connsiteY1" fmla="*/ 10511 h 4849326"/>
              <a:gd name="connsiteX2" fmla="*/ 5833278 w 5885830"/>
              <a:gd name="connsiteY2" fmla="*/ 0 h 4849326"/>
              <a:gd name="connsiteX3" fmla="*/ 5885830 w 5885830"/>
              <a:gd name="connsiteY3" fmla="*/ 4294480 h 4849326"/>
              <a:gd name="connsiteX4" fmla="*/ 1528005 w 5885830"/>
              <a:gd name="connsiteY4" fmla="*/ 4248187 h 4849326"/>
              <a:gd name="connsiteX0" fmla="*/ 1476904 w 5834729"/>
              <a:gd name="connsiteY0" fmla="*/ 4248187 h 4849326"/>
              <a:gd name="connsiteX1" fmla="*/ 352297 w 5834729"/>
              <a:gd name="connsiteY1" fmla="*/ 10511 h 4849326"/>
              <a:gd name="connsiteX2" fmla="*/ 5782177 w 5834729"/>
              <a:gd name="connsiteY2" fmla="*/ 0 h 4849326"/>
              <a:gd name="connsiteX3" fmla="*/ 5834729 w 5834729"/>
              <a:gd name="connsiteY3" fmla="*/ 4294480 h 4849326"/>
              <a:gd name="connsiteX4" fmla="*/ 1476904 w 5834729"/>
              <a:gd name="connsiteY4" fmla="*/ 4248187 h 4849326"/>
              <a:gd name="connsiteX0" fmla="*/ 1551250 w 5909075"/>
              <a:gd name="connsiteY0" fmla="*/ 4248187 h 4849326"/>
              <a:gd name="connsiteX1" fmla="*/ 426643 w 5909075"/>
              <a:gd name="connsiteY1" fmla="*/ 10511 h 4849326"/>
              <a:gd name="connsiteX2" fmla="*/ 5856523 w 5909075"/>
              <a:gd name="connsiteY2" fmla="*/ 0 h 4849326"/>
              <a:gd name="connsiteX3" fmla="*/ 5909075 w 5909075"/>
              <a:gd name="connsiteY3" fmla="*/ 4294480 h 4849326"/>
              <a:gd name="connsiteX4" fmla="*/ 1551250 w 5909075"/>
              <a:gd name="connsiteY4" fmla="*/ 4248187 h 48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75" h="4849326">
                <a:moveTo>
                  <a:pt x="1551250" y="4248187"/>
                </a:moveTo>
                <a:cubicBezTo>
                  <a:pt x="-129745" y="3092757"/>
                  <a:pt x="-343453" y="1538349"/>
                  <a:pt x="426643" y="10511"/>
                </a:cubicBezTo>
                <a:lnTo>
                  <a:pt x="5856523" y="0"/>
                </a:lnTo>
                <a:cubicBezTo>
                  <a:pt x="5856523" y="1098666"/>
                  <a:pt x="5909075" y="3195814"/>
                  <a:pt x="5909075" y="4294480"/>
                </a:cubicBezTo>
                <a:cubicBezTo>
                  <a:pt x="5246924" y="4590809"/>
                  <a:pt x="3232245" y="5403617"/>
                  <a:pt x="1551250" y="4248187"/>
                </a:cubicBezTo>
                <a:close/>
              </a:path>
            </a:pathLst>
          </a:custGeom>
          <a:blipFill>
            <a:blip r:embed="rId5" cstate="screen">
              <a:extLst>
                <a:ext uri="{28A0092B-C50C-407E-A947-70E740481C1C}">
                  <a14:useLocalDpi xmlns:a14="http://schemas.microsoft.com/office/drawing/2010/main"/>
                </a:ext>
              </a:extLst>
            </a:blip>
            <a:srcRect/>
            <a:stretch>
              <a:fillRect r="6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1">
            <a:extLst>
              <a:ext uri="{FF2B5EF4-FFF2-40B4-BE49-F238E27FC236}">
                <a16:creationId xmlns:a16="http://schemas.microsoft.com/office/drawing/2014/main" id="{2E33E06C-BA6E-464D-B3AD-5C1076D1CBFF}"/>
              </a:ext>
            </a:extLst>
          </p:cNvPr>
          <p:cNvSpPr/>
          <p:nvPr userDrawn="1"/>
        </p:nvSpPr>
        <p:spPr>
          <a:xfrm rot="8810324">
            <a:off x="8440297" y="-609314"/>
            <a:ext cx="3244315" cy="519979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83775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7" name="Rectangle 6"/>
          <p:cNvSpPr/>
          <p:nvPr userDrawn="1"/>
        </p:nvSpPr>
        <p:spPr>
          <a:xfrm>
            <a:off x="-1" y="-1"/>
            <a:ext cx="10914681"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ectangle 19"/>
          <p:cNvSpPr/>
          <p:nvPr userDrawn="1"/>
        </p:nvSpPr>
        <p:spPr>
          <a:xfrm flipH="1">
            <a:off x="-35621" y="-15244"/>
            <a:ext cx="10757985"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31953" y="870385"/>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341257" y="361692"/>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1606550"/>
            <a:ext cx="6381750" cy="4255013"/>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pic>
        <p:nvPicPr>
          <p:cNvPr id="4" name="Picture 3" descr="A picture containing grass, field&#10;&#10;Description automatically generated">
            <a:extLst>
              <a:ext uri="{FF2B5EF4-FFF2-40B4-BE49-F238E27FC236}">
                <a16:creationId xmlns:a16="http://schemas.microsoft.com/office/drawing/2014/main" id="{FE7756BF-98FE-4DE0-BF65-0928C9CAE9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556750" y="-31824"/>
            <a:ext cx="2635250" cy="6892367"/>
          </a:xfrm>
          <a:prstGeom prst="flowChartDelay">
            <a:avLst/>
          </a:prstGeom>
        </p:spPr>
      </p:pic>
      <p:sp>
        <p:nvSpPr>
          <p:cNvPr id="6" name="Flowchart: Delay 5"/>
          <p:cNvSpPr/>
          <p:nvPr userDrawn="1"/>
        </p:nvSpPr>
        <p:spPr>
          <a:xfrm flipH="1">
            <a:off x="9444876" y="-23717"/>
            <a:ext cx="4011630" cy="6924375"/>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 name="connsiteX0" fmla="*/ 0 w 4384412"/>
              <a:gd name="connsiteY0" fmla="*/ 14514 h 6905068"/>
              <a:gd name="connsiteX1" fmla="*/ 2291064 w 4384412"/>
              <a:gd name="connsiteY1" fmla="*/ 0 h 6905068"/>
              <a:gd name="connsiteX2" fmla="*/ 4379345 w 4384412"/>
              <a:gd name="connsiteY2" fmla="*/ 3485191 h 6905068"/>
              <a:gd name="connsiteX3" fmla="*/ 2842607 w 4384412"/>
              <a:gd name="connsiteY3" fmla="*/ 6905068 h 6905068"/>
              <a:gd name="connsiteX4" fmla="*/ 0 w 4384412"/>
              <a:gd name="connsiteY4" fmla="*/ 6905067 h 6905068"/>
              <a:gd name="connsiteX5" fmla="*/ 0 w 4384412"/>
              <a:gd name="connsiteY5" fmla="*/ 14514 h 6905068"/>
              <a:gd name="connsiteX0" fmla="*/ 0 w 4381050"/>
              <a:gd name="connsiteY0" fmla="*/ 1814 h 6892368"/>
              <a:gd name="connsiteX1" fmla="*/ 2531647 w 4381050"/>
              <a:gd name="connsiteY1" fmla="*/ 0 h 6892368"/>
              <a:gd name="connsiteX2" fmla="*/ 4379345 w 4381050"/>
              <a:gd name="connsiteY2" fmla="*/ 3472491 h 6892368"/>
              <a:gd name="connsiteX3" fmla="*/ 2842607 w 4381050"/>
              <a:gd name="connsiteY3" fmla="*/ 6892368 h 6892368"/>
              <a:gd name="connsiteX4" fmla="*/ 0 w 4381050"/>
              <a:gd name="connsiteY4" fmla="*/ 6892367 h 6892368"/>
              <a:gd name="connsiteX5" fmla="*/ 0 w 4381050"/>
              <a:gd name="connsiteY5" fmla="*/ 1814 h 6892368"/>
              <a:gd name="connsiteX0" fmla="*/ 0 w 4383005"/>
              <a:gd name="connsiteY0" fmla="*/ 1814 h 6892368"/>
              <a:gd name="connsiteX1" fmla="*/ 2531647 w 4383005"/>
              <a:gd name="connsiteY1" fmla="*/ 0 h 6892368"/>
              <a:gd name="connsiteX2" fmla="*/ 4379345 w 4383005"/>
              <a:gd name="connsiteY2" fmla="*/ 3472491 h 6892368"/>
              <a:gd name="connsiteX3" fmla="*/ 2969581 w 4383005"/>
              <a:gd name="connsiteY3" fmla="*/ 6892368 h 6892368"/>
              <a:gd name="connsiteX4" fmla="*/ 0 w 4383005"/>
              <a:gd name="connsiteY4" fmla="*/ 6892367 h 6892368"/>
              <a:gd name="connsiteX5" fmla="*/ 0 w 4383005"/>
              <a:gd name="connsiteY5" fmla="*/ 1814 h 6892368"/>
              <a:gd name="connsiteX0" fmla="*/ 0 w 4223243"/>
              <a:gd name="connsiteY0" fmla="*/ 1814 h 6892368"/>
              <a:gd name="connsiteX1" fmla="*/ 2531647 w 4223243"/>
              <a:gd name="connsiteY1" fmla="*/ 0 h 6892368"/>
              <a:gd name="connsiteX2" fmla="*/ 4218956 w 4223243"/>
              <a:gd name="connsiteY2" fmla="*/ 3472491 h 6892368"/>
              <a:gd name="connsiteX3" fmla="*/ 2969581 w 4223243"/>
              <a:gd name="connsiteY3" fmla="*/ 6892368 h 6892368"/>
              <a:gd name="connsiteX4" fmla="*/ 0 w 4223243"/>
              <a:gd name="connsiteY4" fmla="*/ 6892367 h 6892368"/>
              <a:gd name="connsiteX5" fmla="*/ 0 w 4223243"/>
              <a:gd name="connsiteY5" fmla="*/ 1814 h 6892368"/>
              <a:gd name="connsiteX0" fmla="*/ 0 w 4222007"/>
              <a:gd name="connsiteY0" fmla="*/ 1814 h 6892367"/>
              <a:gd name="connsiteX1" fmla="*/ 2531647 w 4222007"/>
              <a:gd name="connsiteY1" fmla="*/ 0 h 6892367"/>
              <a:gd name="connsiteX2" fmla="*/ 4218956 w 4222007"/>
              <a:gd name="connsiteY2" fmla="*/ 3472491 h 6892367"/>
              <a:gd name="connsiteX3" fmla="*/ 2909435 w 4222007"/>
              <a:gd name="connsiteY3" fmla="*/ 6854268 h 6892367"/>
              <a:gd name="connsiteX4" fmla="*/ 0 w 4222007"/>
              <a:gd name="connsiteY4" fmla="*/ 6892367 h 6892367"/>
              <a:gd name="connsiteX5" fmla="*/ 0 w 4222007"/>
              <a:gd name="connsiteY5" fmla="*/ 1814 h 6892367"/>
              <a:gd name="connsiteX0" fmla="*/ 0 w 4222007"/>
              <a:gd name="connsiteY0" fmla="*/ 1814 h 6892367"/>
              <a:gd name="connsiteX1" fmla="*/ 2531647 w 4222007"/>
              <a:gd name="connsiteY1" fmla="*/ 0 h 6892367"/>
              <a:gd name="connsiteX2" fmla="*/ 4218956 w 4222007"/>
              <a:gd name="connsiteY2" fmla="*/ 3472491 h 6892367"/>
              <a:gd name="connsiteX3" fmla="*/ 2909435 w 4222007"/>
              <a:gd name="connsiteY3" fmla="*/ 6854268 h 6892367"/>
              <a:gd name="connsiteX4" fmla="*/ 0 w 4222007"/>
              <a:gd name="connsiteY4" fmla="*/ 6892367 h 6892367"/>
              <a:gd name="connsiteX5" fmla="*/ 0 w 4222007"/>
              <a:gd name="connsiteY5" fmla="*/ 1814 h 6892367"/>
              <a:gd name="connsiteX0" fmla="*/ 0 w 4222181"/>
              <a:gd name="connsiteY0" fmla="*/ 1814 h 6892367"/>
              <a:gd name="connsiteX1" fmla="*/ 2531647 w 4222181"/>
              <a:gd name="connsiteY1" fmla="*/ 0 h 6892367"/>
              <a:gd name="connsiteX2" fmla="*/ 4218956 w 4222181"/>
              <a:gd name="connsiteY2" fmla="*/ 3472491 h 6892367"/>
              <a:gd name="connsiteX3" fmla="*/ 2909435 w 4222181"/>
              <a:gd name="connsiteY3" fmla="*/ 6854268 h 6892367"/>
              <a:gd name="connsiteX4" fmla="*/ 0 w 4222181"/>
              <a:gd name="connsiteY4" fmla="*/ 6892367 h 6892367"/>
              <a:gd name="connsiteX5" fmla="*/ 0 w 4222181"/>
              <a:gd name="connsiteY5" fmla="*/ 1814 h 6892367"/>
              <a:gd name="connsiteX0" fmla="*/ 0 w 4221927"/>
              <a:gd name="connsiteY0" fmla="*/ 1814 h 6892367"/>
              <a:gd name="connsiteX1" fmla="*/ 2531647 w 4221927"/>
              <a:gd name="connsiteY1" fmla="*/ 0 h 6892367"/>
              <a:gd name="connsiteX2" fmla="*/ 4218956 w 4221927"/>
              <a:gd name="connsiteY2" fmla="*/ 3472491 h 6892367"/>
              <a:gd name="connsiteX3" fmla="*/ 2896069 w 4221927"/>
              <a:gd name="connsiteY3" fmla="*/ 6866968 h 6892367"/>
              <a:gd name="connsiteX4" fmla="*/ 0 w 4221927"/>
              <a:gd name="connsiteY4" fmla="*/ 6892367 h 6892367"/>
              <a:gd name="connsiteX5" fmla="*/ 0 w 4221927"/>
              <a:gd name="connsiteY5" fmla="*/ 1814 h 689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1927" h="6892367">
                <a:moveTo>
                  <a:pt x="0" y="1814"/>
                </a:moveTo>
                <a:lnTo>
                  <a:pt x="2531647" y="0"/>
                </a:lnTo>
                <a:cubicBezTo>
                  <a:pt x="3659075" y="14514"/>
                  <a:pt x="4158219" y="2327996"/>
                  <a:pt x="4218956" y="3472491"/>
                </a:cubicBezTo>
                <a:cubicBezTo>
                  <a:pt x="4279693" y="4616986"/>
                  <a:pt x="3394790" y="6828868"/>
                  <a:pt x="2896069" y="6866968"/>
                </a:cubicBezTo>
                <a:cubicBezTo>
                  <a:pt x="2694788" y="6873318"/>
                  <a:pt x="969812" y="6879667"/>
                  <a:pt x="0" y="6892367"/>
                </a:cubicBezTo>
                <a:lnTo>
                  <a:pt x="0" y="18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12768CEE-3B48-42D6-8EC1-1B7F72D844E4}"/>
              </a:ext>
            </a:extLst>
          </p:cNvPr>
          <p:cNvSpPr/>
          <p:nvPr userDrawn="1"/>
        </p:nvSpPr>
        <p:spPr>
          <a:xfrm rot="5400000">
            <a:off x="10310520" y="1420554"/>
            <a:ext cx="1619740" cy="1338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AF4E2F94-CDC2-437A-8D59-CB8985515A56}"/>
              </a:ext>
            </a:extLst>
          </p:cNvPr>
          <p:cNvSpPr>
            <a:spLocks noGrp="1"/>
          </p:cNvSpPr>
          <p:nvPr>
            <p:ph type="ctrTitle" hasCustomPrompt="1"/>
          </p:nvPr>
        </p:nvSpPr>
        <p:spPr>
          <a:xfrm rot="5400000" flipH="1">
            <a:off x="9081505" y="2781080"/>
            <a:ext cx="4848813" cy="646582"/>
          </a:xfrm>
          <a:prstGeom prst="rect">
            <a:avLst/>
          </a:prstGeom>
        </p:spPr>
        <p:txBody>
          <a:bodyPr anchor="b">
            <a:normAutofit/>
          </a:bodyPr>
          <a:lstStyle>
            <a:lvl1pPr algn="l">
              <a:defRPr sz="3600" spc="300">
                <a:solidFill>
                  <a:schemeClr val="bg1"/>
                </a:solidFill>
              </a:defRPr>
            </a:lvl1pPr>
          </a:lstStyle>
          <a:p>
            <a:r>
              <a:rPr lang="en-US" dirty="0"/>
              <a:t>Click to edit title</a:t>
            </a:r>
          </a:p>
        </p:txBody>
      </p:sp>
      <p:sp>
        <p:nvSpPr>
          <p:cNvPr id="16" name="Arc 12">
            <a:extLst>
              <a:ext uri="{FF2B5EF4-FFF2-40B4-BE49-F238E27FC236}">
                <a16:creationId xmlns:a16="http://schemas.microsoft.com/office/drawing/2014/main" id="{9E4AAE77-8EC2-413A-B2FC-CF36E1359C46}"/>
              </a:ext>
            </a:extLst>
          </p:cNvPr>
          <p:cNvSpPr/>
          <p:nvPr userDrawn="1"/>
        </p:nvSpPr>
        <p:spPr>
          <a:xfrm rot="13004806">
            <a:off x="7178474" y="188718"/>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w="317500">
            <a:gradFill flip="none" rotWithShape="1">
              <a:gsLst>
                <a:gs pos="0">
                  <a:schemeClr val="accent3"/>
                </a:gs>
                <a:gs pos="48000">
                  <a:schemeClr val="accent3">
                    <a:lumMod val="97000"/>
                    <a:lumOff val="3000"/>
                  </a:schemeClr>
                </a:gs>
                <a:gs pos="100000">
                  <a:schemeClr val="accent3">
                    <a:lumMod val="60000"/>
                    <a:lumOff val="40000"/>
                  </a:schemeClr>
                </a:gs>
              </a:gsLst>
              <a:lin ang="16200000" scaled="1"/>
              <a:tileRect/>
            </a:gra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418970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resenter Information Slide">
    <p:spTree>
      <p:nvGrpSpPr>
        <p:cNvPr id="1" name=""/>
        <p:cNvGrpSpPr/>
        <p:nvPr/>
      </p:nvGrpSpPr>
      <p:grpSpPr>
        <a:xfrm>
          <a:off x="0" y="0"/>
          <a:ext cx="0" cy="0"/>
          <a:chOff x="0" y="0"/>
          <a:chExt cx="0" cy="0"/>
        </a:xfrm>
      </p:grpSpPr>
      <p:sp>
        <p:nvSpPr>
          <p:cNvPr id="12" name="Rectangle 11"/>
          <p:cNvSpPr/>
          <p:nvPr userDrawn="1"/>
        </p:nvSpPr>
        <p:spPr>
          <a:xfrm rot="10800000">
            <a:off x="8275320" y="0"/>
            <a:ext cx="391668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ontent Placeholder 77"/>
          <p:cNvSpPr>
            <a:spLocks noGrp="1"/>
          </p:cNvSpPr>
          <p:nvPr>
            <p:ph sz="quarter" idx="24"/>
          </p:nvPr>
        </p:nvSpPr>
        <p:spPr>
          <a:xfrm>
            <a:off x="6562925" y="622696"/>
            <a:ext cx="3424790" cy="3426303"/>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8" name="Text Placeholder 71"/>
          <p:cNvSpPr>
            <a:spLocks noGrp="1"/>
          </p:cNvSpPr>
          <p:nvPr>
            <p:ph type="body" sz="quarter" idx="21" hasCustomPrompt="1"/>
          </p:nvPr>
        </p:nvSpPr>
        <p:spPr>
          <a:xfrm>
            <a:off x="1097595" y="622696"/>
            <a:ext cx="1825460" cy="631825"/>
          </a:xfrm>
        </p:spPr>
        <p:txBody>
          <a:bodyPr/>
          <a:lstStyle>
            <a:lvl1pPr marL="0" indent="0">
              <a:buNone/>
              <a:defRPr b="1" baseline="0">
                <a:solidFill>
                  <a:srgbClr val="003883"/>
                </a:solidFill>
                <a:latin typeface="Gill Sans MT" panose="020B0502020104020203" pitchFamily="34" charset="0"/>
              </a:defRPr>
            </a:lvl1pPr>
          </a:lstStyle>
          <a:p>
            <a:pPr lvl="0"/>
            <a:r>
              <a:rPr lang="en-US" dirty="0"/>
              <a:t>FIRST</a:t>
            </a:r>
          </a:p>
        </p:txBody>
      </p:sp>
      <p:sp>
        <p:nvSpPr>
          <p:cNvPr id="9" name="Text Placeholder 73"/>
          <p:cNvSpPr>
            <a:spLocks noGrp="1"/>
          </p:cNvSpPr>
          <p:nvPr>
            <p:ph type="body" sz="quarter" idx="22" hasCustomPrompt="1"/>
          </p:nvPr>
        </p:nvSpPr>
        <p:spPr>
          <a:xfrm>
            <a:off x="1097595" y="2294419"/>
            <a:ext cx="5003800" cy="1390341"/>
          </a:xfrm>
        </p:spPr>
        <p:txBody>
          <a:bodyPr>
            <a:normAutofit/>
          </a:bodyPr>
          <a:lstStyle>
            <a:lvl1pPr>
              <a:defRPr sz="2200">
                <a:solidFill>
                  <a:srgbClr val="133D8D"/>
                </a:solidFill>
                <a:latin typeface="Gill Sans MT" panose="020B0502020104020203" pitchFamily="34" charset="0"/>
              </a:defRPr>
            </a:lvl1pPr>
            <a:lvl2pPr>
              <a:defRPr>
                <a:solidFill>
                  <a:srgbClr val="133D8D"/>
                </a:solidFill>
                <a:latin typeface="Gill Sans MT" panose="020B0502020104020203" pitchFamily="34" charset="0"/>
              </a:defRPr>
            </a:lvl2pPr>
            <a:lvl3pPr>
              <a:defRPr>
                <a:solidFill>
                  <a:srgbClr val="133D8D"/>
                </a:solidFill>
                <a:latin typeface="Gill Sans MT" panose="020B0502020104020203" pitchFamily="34" charset="0"/>
              </a:defRPr>
            </a:lvl3pPr>
            <a:lvl4pPr>
              <a:defRPr>
                <a:solidFill>
                  <a:srgbClr val="133D8D"/>
                </a:solidFill>
                <a:latin typeface="Gill Sans MT" panose="020B0502020104020203" pitchFamily="34" charset="0"/>
              </a:defRPr>
            </a:lvl4pPr>
            <a:lvl5pPr>
              <a:defRPr>
                <a:solidFill>
                  <a:srgbClr val="133D8D"/>
                </a:solidFill>
                <a:latin typeface="Gill Sans MT" panose="020B0502020104020203" pitchFamily="34" charset="0"/>
              </a:defRPr>
            </a:lvl5pPr>
          </a:lstStyle>
          <a:p>
            <a:pPr lvl="0"/>
            <a:r>
              <a:rPr lang="en-US" dirty="0"/>
              <a:t>Your first point</a:t>
            </a:r>
          </a:p>
          <a:p>
            <a:pPr lvl="0"/>
            <a:r>
              <a:rPr lang="en-US" dirty="0"/>
              <a:t>Your second point</a:t>
            </a:r>
          </a:p>
          <a:p>
            <a:pPr lvl="0"/>
            <a:r>
              <a:rPr lang="en-US" dirty="0"/>
              <a:t>Your final point</a:t>
            </a:r>
          </a:p>
        </p:txBody>
      </p:sp>
      <p:sp>
        <p:nvSpPr>
          <p:cNvPr id="10" name="Picture Placeholder 75"/>
          <p:cNvSpPr>
            <a:spLocks noGrp="1"/>
          </p:cNvSpPr>
          <p:nvPr>
            <p:ph type="pic" sz="quarter" idx="23"/>
          </p:nvPr>
        </p:nvSpPr>
        <p:spPr>
          <a:xfrm>
            <a:off x="6719057" y="794767"/>
            <a:ext cx="3112525" cy="3082160"/>
          </a:xfrm>
          <a:prstGeom prst="ellipse">
            <a:avLst/>
          </a:prstGeom>
        </p:spPr>
        <p:txBody>
          <a:bodyPr/>
          <a:lstStyle/>
          <a:p>
            <a:endParaRPr lang="en-US"/>
          </a:p>
        </p:txBody>
      </p:sp>
      <p:sp>
        <p:nvSpPr>
          <p:cNvPr id="15" name="Text Placeholder 71"/>
          <p:cNvSpPr>
            <a:spLocks noGrp="1"/>
          </p:cNvSpPr>
          <p:nvPr>
            <p:ph type="body" sz="quarter" idx="25" hasCustomPrompt="1"/>
          </p:nvPr>
        </p:nvSpPr>
        <p:spPr>
          <a:xfrm>
            <a:off x="1097595" y="1050586"/>
            <a:ext cx="1825460" cy="631825"/>
          </a:xfrm>
        </p:spPr>
        <p:txBody>
          <a:bodyPr/>
          <a:lstStyle>
            <a:lvl1pPr marL="0" indent="0">
              <a:buNone/>
              <a:defRPr b="0" baseline="0">
                <a:solidFill>
                  <a:srgbClr val="EE7D11"/>
                </a:solidFill>
                <a:latin typeface="Gill Sans MT" panose="020B0502020104020203" pitchFamily="34" charset="0"/>
              </a:defRPr>
            </a:lvl1pPr>
          </a:lstStyle>
          <a:p>
            <a:pPr lvl="0"/>
            <a:r>
              <a:rPr lang="en-US" dirty="0"/>
              <a:t>LAST</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7525" y="6160641"/>
            <a:ext cx="1993044" cy="354694"/>
          </a:xfrm>
          <a:prstGeom prst="rect">
            <a:avLst/>
          </a:prstGeom>
        </p:spPr>
      </p:pic>
      <p:sp>
        <p:nvSpPr>
          <p:cNvPr id="4" name="Text Placeholder 3"/>
          <p:cNvSpPr>
            <a:spLocks noGrp="1"/>
          </p:cNvSpPr>
          <p:nvPr>
            <p:ph type="body" sz="quarter" idx="26" hasCustomPrompt="1"/>
          </p:nvPr>
        </p:nvSpPr>
        <p:spPr>
          <a:xfrm>
            <a:off x="1097595" y="1507401"/>
            <a:ext cx="3982031" cy="481013"/>
          </a:xfrm>
        </p:spPr>
        <p:txBody>
          <a:bodyPr>
            <a:normAutofit/>
          </a:bodyPr>
          <a:lstStyle>
            <a:lvl2pPr marL="457200" indent="0" algn="l">
              <a:buNone/>
              <a:defRPr sz="1800" baseline="0">
                <a:solidFill>
                  <a:schemeClr val="accent5">
                    <a:lumMod val="75000"/>
                  </a:schemeClr>
                </a:solidFill>
              </a:defRPr>
            </a:lvl2pPr>
          </a:lstStyle>
          <a:p>
            <a:pPr lvl="1"/>
            <a:r>
              <a:rPr lang="en-US" dirty="0"/>
              <a:t>Your title</a:t>
            </a:r>
          </a:p>
        </p:txBody>
      </p:sp>
      <p:sp>
        <p:nvSpPr>
          <p:cNvPr id="13" name="Rectangle 12"/>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Picture 2" descr="A picture containing grass, field&#10;&#10;Description automatically generated">
            <a:extLst>
              <a:ext uri="{FF2B5EF4-FFF2-40B4-BE49-F238E27FC236}">
                <a16:creationId xmlns:a16="http://schemas.microsoft.com/office/drawing/2014/main" id="{AB131C0C-51C4-4227-8ED1-09BFBC009A0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688" y="4355003"/>
            <a:ext cx="8275320" cy="2497863"/>
          </a:xfrm>
          <a:prstGeom prst="rect">
            <a:avLst/>
          </a:prstGeom>
        </p:spPr>
      </p:pic>
    </p:spTree>
    <p:extLst>
      <p:ext uri="{BB962C8B-B14F-4D97-AF65-F5344CB8AC3E}">
        <p14:creationId xmlns:p14="http://schemas.microsoft.com/office/powerpoint/2010/main" val="42236340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Presenter Information Slide">
    <p:spTree>
      <p:nvGrpSpPr>
        <p:cNvPr id="1" name=""/>
        <p:cNvGrpSpPr/>
        <p:nvPr/>
      </p:nvGrpSpPr>
      <p:grpSpPr>
        <a:xfrm>
          <a:off x="0" y="0"/>
          <a:ext cx="0" cy="0"/>
          <a:chOff x="0" y="0"/>
          <a:chExt cx="0" cy="0"/>
        </a:xfrm>
      </p:grpSpPr>
      <p:sp>
        <p:nvSpPr>
          <p:cNvPr id="12" name="Rectangle 11"/>
          <p:cNvSpPr/>
          <p:nvPr userDrawn="1"/>
        </p:nvSpPr>
        <p:spPr>
          <a:xfrm rot="10800000">
            <a:off x="9186530" y="0"/>
            <a:ext cx="300547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ontent Placeholder 77"/>
          <p:cNvSpPr>
            <a:spLocks noGrp="1"/>
          </p:cNvSpPr>
          <p:nvPr>
            <p:ph sz="quarter" idx="24"/>
          </p:nvPr>
        </p:nvSpPr>
        <p:spPr>
          <a:xfrm>
            <a:off x="6562925" y="622696"/>
            <a:ext cx="3424790" cy="3426303"/>
          </a:xfrm>
          <a:prstGeom prst="ellipse">
            <a:avLst/>
          </a:prstGeom>
          <a:ln>
            <a:solidFill>
              <a:srgbClr val="EE7D11"/>
            </a:solidFill>
          </a:ln>
        </p:spPr>
        <p:txBody>
          <a:bodyPr/>
          <a:lstStyle>
            <a:lvl1pPr marL="0" indent="0">
              <a:buNone/>
              <a:defRPr>
                <a:ln>
                  <a:noFill/>
                </a:ln>
                <a:noFill/>
              </a:defRPr>
            </a:lvl1pPr>
          </a:lstStyle>
          <a:p>
            <a:pPr lvl="0"/>
            <a:endParaRPr lang="en-US" dirty="0"/>
          </a:p>
        </p:txBody>
      </p:sp>
      <p:sp>
        <p:nvSpPr>
          <p:cNvPr id="10" name="Picture Placeholder 75"/>
          <p:cNvSpPr>
            <a:spLocks noGrp="1"/>
          </p:cNvSpPr>
          <p:nvPr>
            <p:ph type="pic" sz="quarter" idx="23"/>
          </p:nvPr>
        </p:nvSpPr>
        <p:spPr>
          <a:xfrm>
            <a:off x="6719057" y="794767"/>
            <a:ext cx="3112525" cy="3082160"/>
          </a:xfrm>
          <a:prstGeom prst="ellipse">
            <a:avLst/>
          </a:prstGeom>
        </p:spPr>
        <p:txBody>
          <a:bodyPr/>
          <a:lstStyle/>
          <a:p>
            <a:endParaRPr lang="en-US"/>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7525" y="6160641"/>
            <a:ext cx="1993044" cy="354694"/>
          </a:xfrm>
          <a:prstGeom prst="rect">
            <a:avLst/>
          </a:prstGeom>
        </p:spPr>
      </p:pic>
      <p:sp>
        <p:nvSpPr>
          <p:cNvPr id="13" name="Rectangle 12"/>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Picture 2" descr="A picture containing grass, field&#10;&#10;Description automatically generated">
            <a:extLst>
              <a:ext uri="{FF2B5EF4-FFF2-40B4-BE49-F238E27FC236}">
                <a16:creationId xmlns:a16="http://schemas.microsoft.com/office/drawing/2014/main" id="{AB131C0C-51C4-4227-8ED1-09BFBC009A0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4495811"/>
            <a:ext cx="9186530" cy="2357055"/>
          </a:xfrm>
          <a:prstGeom prst="rect">
            <a:avLst/>
          </a:prstGeom>
        </p:spPr>
      </p:pic>
      <p:sp>
        <p:nvSpPr>
          <p:cNvPr id="16" name="Rectangle 15">
            <a:extLst>
              <a:ext uri="{FF2B5EF4-FFF2-40B4-BE49-F238E27FC236}">
                <a16:creationId xmlns:a16="http://schemas.microsoft.com/office/drawing/2014/main" id="{883D1009-79BC-4F2F-BE90-86AB782E1A4A}"/>
              </a:ext>
            </a:extLst>
          </p:cNvPr>
          <p:cNvSpPr/>
          <p:nvPr userDrawn="1"/>
        </p:nvSpPr>
        <p:spPr>
          <a:xfrm>
            <a:off x="-1" y="4505266"/>
            <a:ext cx="9186531" cy="2357055"/>
          </a:xfrm>
          <a:prstGeom prst="rect">
            <a:avLst/>
          </a:prstGeom>
          <a:gradFill flip="none" rotWithShape="1">
            <a:gsLst>
              <a:gs pos="0">
                <a:schemeClr val="accent1">
                  <a:shade val="30000"/>
                  <a:satMod val="115000"/>
                  <a:alpha val="53000"/>
                </a:schemeClr>
              </a:gs>
              <a:gs pos="50000">
                <a:schemeClr val="accent1">
                  <a:shade val="67500"/>
                  <a:satMod val="115000"/>
                  <a:alpha val="52000"/>
                </a:schemeClr>
              </a:gs>
              <a:gs pos="100000">
                <a:schemeClr val="accent1">
                  <a:shade val="100000"/>
                  <a:satMod val="115000"/>
                  <a:alpha val="5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6541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82063"/>
            <a:ext cx="8135815" cy="6951785"/>
          </a:xfrm>
          <a:prstGeom prst="rect">
            <a:avLst/>
          </a:prstGeom>
        </p:spPr>
      </p:pic>
      <p:sp>
        <p:nvSpPr>
          <p:cNvPr id="21" name="Rectangle 20"/>
          <p:cNvSpPr/>
          <p:nvPr userDrawn="1"/>
        </p:nvSpPr>
        <p:spPr>
          <a:xfrm>
            <a:off x="-22226" y="-82059"/>
            <a:ext cx="8135814" cy="6940062"/>
          </a:xfrm>
          <a:prstGeom prst="rect">
            <a:avLst/>
          </a:pr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18"/>
          <p:cNvSpPr/>
          <p:nvPr userDrawn="1"/>
        </p:nvSpPr>
        <p:spPr>
          <a:xfrm>
            <a:off x="5665885" y="-93784"/>
            <a:ext cx="6526115" cy="6940062"/>
          </a:xfrm>
          <a:custGeom>
            <a:avLst/>
            <a:gdLst>
              <a:gd name="connsiteX0" fmla="*/ 2270638 w 6526115"/>
              <a:gd name="connsiteY0" fmla="*/ 0 h 6940062"/>
              <a:gd name="connsiteX1" fmla="*/ 6526115 w 6526115"/>
              <a:gd name="connsiteY1" fmla="*/ 0 h 6940062"/>
              <a:gd name="connsiteX2" fmla="*/ 6526115 w 6526115"/>
              <a:gd name="connsiteY2" fmla="*/ 6940062 h 6940062"/>
              <a:gd name="connsiteX3" fmla="*/ 2270638 w 6526115"/>
              <a:gd name="connsiteY3" fmla="*/ 6940062 h 6940062"/>
              <a:gd name="connsiteX4" fmla="*/ 0 w 6526115"/>
              <a:gd name="connsiteY4" fmla="*/ 3528328 h 6940062"/>
              <a:gd name="connsiteX5" fmla="*/ 2270638 w 6526115"/>
              <a:gd name="connsiteY5" fmla="*/ 0 h 69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6115" h="6940062">
                <a:moveTo>
                  <a:pt x="2270638" y="0"/>
                </a:moveTo>
                <a:lnTo>
                  <a:pt x="6526115" y="0"/>
                </a:lnTo>
                <a:lnTo>
                  <a:pt x="6526115" y="6940062"/>
                </a:lnTo>
                <a:lnTo>
                  <a:pt x="2270638" y="6940062"/>
                </a:lnTo>
                <a:cubicBezTo>
                  <a:pt x="1372331" y="6940062"/>
                  <a:pt x="0" y="5444479"/>
                  <a:pt x="0" y="3528328"/>
                </a:cubicBezTo>
                <a:cubicBezTo>
                  <a:pt x="0" y="1612177"/>
                  <a:pt x="1372331" y="0"/>
                  <a:pt x="22706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Arc 12"/>
          <p:cNvSpPr/>
          <p:nvPr userDrawn="1"/>
        </p:nvSpPr>
        <p:spPr>
          <a:xfrm rot="13004806">
            <a:off x="3640501" y="206251"/>
            <a:ext cx="5971591" cy="5402146"/>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3" name="Rectangle 22"/>
          <p:cNvSpPr/>
          <p:nvPr userDrawn="1"/>
        </p:nvSpPr>
        <p:spPr>
          <a:xfrm>
            <a:off x="595458" y="1038745"/>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1"/>
          <p:cNvSpPr>
            <a:spLocks noGrp="1"/>
          </p:cNvSpPr>
          <p:nvPr>
            <p:ph type="body" sz="quarter" idx="21" hasCustomPrompt="1"/>
          </p:nvPr>
        </p:nvSpPr>
        <p:spPr>
          <a:xfrm>
            <a:off x="486836" y="540760"/>
            <a:ext cx="4995862" cy="631825"/>
          </a:xfrm>
        </p:spPr>
        <p:txBody>
          <a:bodyPr>
            <a:normAutofit/>
          </a:bodyPr>
          <a:lstStyle>
            <a:lvl1pPr marL="0" indent="0">
              <a:buNone/>
              <a:defRPr sz="3000" b="1" baseline="0">
                <a:solidFill>
                  <a:schemeClr val="bg1"/>
                </a:solidFill>
                <a:latin typeface="Gill Sans MT" panose="020B0502020104020203" pitchFamily="34" charset="0"/>
              </a:defRPr>
            </a:lvl1pPr>
          </a:lstStyle>
          <a:p>
            <a:pPr lvl="0"/>
            <a:r>
              <a:rPr lang="en-US" dirty="0"/>
              <a:t>SLIDE TITLE</a:t>
            </a:r>
          </a:p>
        </p:txBody>
      </p:sp>
      <p:sp>
        <p:nvSpPr>
          <p:cNvPr id="27" name="Text Placeholder 26"/>
          <p:cNvSpPr>
            <a:spLocks noGrp="1"/>
          </p:cNvSpPr>
          <p:nvPr>
            <p:ph type="body" sz="quarter" idx="22" hasCustomPrompt="1"/>
          </p:nvPr>
        </p:nvSpPr>
        <p:spPr>
          <a:xfrm>
            <a:off x="487363" y="1441450"/>
            <a:ext cx="4995862" cy="4759325"/>
          </a:xfrm>
        </p:spPr>
        <p:txBody>
          <a:bodyPr/>
          <a:lstStyle>
            <a:lvl1pPr>
              <a:defRPr>
                <a:solidFill>
                  <a:schemeClr val="bg1"/>
                </a:solidFill>
                <a:latin typeface="Gill Sans MT" panose="020B0502020104020203" pitchFamily="34" charset="0"/>
              </a:defRPr>
            </a:lvl1pPr>
            <a:lvl2pPr>
              <a:defRPr>
                <a:solidFill>
                  <a:schemeClr val="bg1"/>
                </a:solidFill>
                <a:latin typeface="Gill Sans MT" panose="020B0502020104020203" pitchFamily="34" charset="0"/>
              </a:defRPr>
            </a:lvl2pPr>
            <a:lvl3pPr>
              <a:defRPr>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vl5pPr>
              <a:defRPr>
                <a:solidFill>
                  <a:schemeClr val="bg1"/>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8"/>
          <p:cNvSpPr>
            <a:spLocks noGrp="1"/>
          </p:cNvSpPr>
          <p:nvPr>
            <p:ph sz="quarter" idx="23" hasCustomPrompt="1"/>
          </p:nvPr>
        </p:nvSpPr>
        <p:spPr>
          <a:xfrm>
            <a:off x="6881813" y="541338"/>
            <a:ext cx="5075237" cy="5659437"/>
          </a:xfrm>
        </p:spPr>
        <p:txBody>
          <a:bodyPr/>
          <a:lstStyle>
            <a:lvl1pPr>
              <a:defRPr baseline="0"/>
            </a:lvl1pPr>
          </a:lstStyle>
          <a:p>
            <a:pPr lvl="0"/>
            <a:r>
              <a:rPr lang="en-US" dirty="0"/>
              <a:t>Click to insert map (or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35713122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ouble Image and Text">
    <p:spTree>
      <p:nvGrpSpPr>
        <p:cNvPr id="1" name=""/>
        <p:cNvGrpSpPr/>
        <p:nvPr/>
      </p:nvGrpSpPr>
      <p:grpSpPr>
        <a:xfrm>
          <a:off x="0" y="0"/>
          <a:ext cx="0" cy="0"/>
          <a:chOff x="0" y="0"/>
          <a:chExt cx="0" cy="0"/>
        </a:xfrm>
      </p:grpSpPr>
      <p:sp>
        <p:nvSpPr>
          <p:cNvPr id="17" name="Rectangle 16"/>
          <p:cNvSpPr/>
          <p:nvPr userDrawn="1"/>
        </p:nvSpPr>
        <p:spPr>
          <a:xfrm>
            <a:off x="5661658" y="1"/>
            <a:ext cx="6530341" cy="58306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71"/>
          <p:cNvSpPr>
            <a:spLocks noGrp="1"/>
          </p:cNvSpPr>
          <p:nvPr>
            <p:ph type="body" sz="quarter" idx="21" hasCustomPrompt="1"/>
          </p:nvPr>
        </p:nvSpPr>
        <p:spPr>
          <a:xfrm>
            <a:off x="557175" y="36491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16" name="Rectangle 15"/>
          <p:cNvSpPr/>
          <p:nvPr userDrawn="1"/>
        </p:nvSpPr>
        <p:spPr>
          <a:xfrm>
            <a:off x="0" y="5830645"/>
            <a:ext cx="12192000" cy="102735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2"/>
          <p:cNvSpPr/>
          <p:nvPr userDrawn="1"/>
        </p:nvSpPr>
        <p:spPr>
          <a:xfrm rot="2424855">
            <a:off x="2395138" y="1324546"/>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Arc 12"/>
          <p:cNvSpPr/>
          <p:nvPr userDrawn="1"/>
        </p:nvSpPr>
        <p:spPr>
          <a:xfrm rot="13004806">
            <a:off x="8795689" y="49019"/>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1" name="Text Placeholder 20"/>
          <p:cNvSpPr>
            <a:spLocks noGrp="1"/>
          </p:cNvSpPr>
          <p:nvPr>
            <p:ph type="body" sz="quarter" idx="22" hasCustomPrompt="1"/>
          </p:nvPr>
        </p:nvSpPr>
        <p:spPr>
          <a:xfrm>
            <a:off x="552502" y="1275403"/>
            <a:ext cx="4775200" cy="4554538"/>
          </a:xfrm>
        </p:spPr>
        <p:txBody>
          <a:bodyPr>
            <a:normAutofit/>
          </a:bodyPr>
          <a:lstStyle>
            <a:lvl1pPr>
              <a:defRPr sz="3200">
                <a:solidFill>
                  <a:srgbClr val="002060"/>
                </a:solidFill>
                <a:latin typeface="Gill Sans MT" panose="020B0502020104020203" pitchFamily="34" charset="0"/>
              </a:defRPr>
            </a:lvl1pPr>
            <a:lvl2pPr>
              <a:defRPr sz="2800">
                <a:solidFill>
                  <a:srgbClr val="002060"/>
                </a:solidFill>
                <a:latin typeface="Gill Sans MT" panose="020B0502020104020203" pitchFamily="34" charset="0"/>
              </a:defRPr>
            </a:lvl2pPr>
            <a:lvl3pPr>
              <a:defRPr sz="2400">
                <a:solidFill>
                  <a:srgbClr val="002060"/>
                </a:solidFill>
                <a:latin typeface="Gill Sans MT" panose="020B0502020104020203" pitchFamily="34" charset="0"/>
              </a:defRPr>
            </a:lvl3pPr>
            <a:lvl4pPr>
              <a:defRPr sz="2000">
                <a:solidFill>
                  <a:srgbClr val="002060"/>
                </a:solidFill>
                <a:latin typeface="Gill Sans MT" panose="020B0502020104020203" pitchFamily="34" charset="0"/>
              </a:defRPr>
            </a:lvl4pPr>
            <a:lvl5pPr>
              <a:defRPr sz="2000">
                <a:solidFill>
                  <a:srgbClr val="002060"/>
                </a:solidFill>
                <a:latin typeface="Gill Sans MT" panose="020B0502020104020203" pitchFamily="34" charset="0"/>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75416" y="6242279"/>
            <a:ext cx="1993044" cy="354694"/>
          </a:xfrm>
          <a:prstGeom prst="rect">
            <a:avLst/>
          </a:prstGeom>
        </p:spPr>
      </p:pic>
      <p:sp>
        <p:nvSpPr>
          <p:cNvPr id="5" name="Content Placeholder 4"/>
          <p:cNvSpPr>
            <a:spLocks noGrp="1"/>
          </p:cNvSpPr>
          <p:nvPr>
            <p:ph sz="quarter" idx="23" hasCustomPrompt="1"/>
          </p:nvPr>
        </p:nvSpPr>
        <p:spPr>
          <a:xfrm>
            <a:off x="5984875" y="365125"/>
            <a:ext cx="5883275" cy="5302250"/>
          </a:xfrm>
        </p:spPr>
        <p:txBody>
          <a:body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40673638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7" name="Rectangle 6"/>
          <p:cNvSpPr/>
          <p:nvPr userDrawn="1"/>
        </p:nvSpPr>
        <p:spPr>
          <a:xfrm>
            <a:off x="-1" y="-1"/>
            <a:ext cx="10914681"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ectangle 19"/>
          <p:cNvSpPr/>
          <p:nvPr userDrawn="1"/>
        </p:nvSpPr>
        <p:spPr>
          <a:xfrm flipH="1">
            <a:off x="-35621" y="-15244"/>
            <a:ext cx="10757985"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31953" y="870385"/>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341257" y="361692"/>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1606550"/>
            <a:ext cx="6381750" cy="4255013"/>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pic>
        <p:nvPicPr>
          <p:cNvPr id="4" name="Picture 3" descr="A picture containing grass, field&#10;&#10;Description automatically generated">
            <a:extLst>
              <a:ext uri="{FF2B5EF4-FFF2-40B4-BE49-F238E27FC236}">
                <a16:creationId xmlns:a16="http://schemas.microsoft.com/office/drawing/2014/main" id="{FE7756BF-98FE-4DE0-BF65-0928C9CAE9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556750" y="-31824"/>
            <a:ext cx="2635250" cy="6892367"/>
          </a:xfrm>
          <a:prstGeom prst="flowChartDelay">
            <a:avLst/>
          </a:prstGeom>
        </p:spPr>
      </p:pic>
      <p:sp>
        <p:nvSpPr>
          <p:cNvPr id="6" name="Flowchart: Delay 5"/>
          <p:cNvSpPr/>
          <p:nvPr userDrawn="1"/>
        </p:nvSpPr>
        <p:spPr>
          <a:xfrm flipH="1">
            <a:off x="9444876" y="-23717"/>
            <a:ext cx="4011630" cy="6924375"/>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 name="connsiteX0" fmla="*/ 0 w 4384412"/>
              <a:gd name="connsiteY0" fmla="*/ 14514 h 6905068"/>
              <a:gd name="connsiteX1" fmla="*/ 2291064 w 4384412"/>
              <a:gd name="connsiteY1" fmla="*/ 0 h 6905068"/>
              <a:gd name="connsiteX2" fmla="*/ 4379345 w 4384412"/>
              <a:gd name="connsiteY2" fmla="*/ 3485191 h 6905068"/>
              <a:gd name="connsiteX3" fmla="*/ 2842607 w 4384412"/>
              <a:gd name="connsiteY3" fmla="*/ 6905068 h 6905068"/>
              <a:gd name="connsiteX4" fmla="*/ 0 w 4384412"/>
              <a:gd name="connsiteY4" fmla="*/ 6905067 h 6905068"/>
              <a:gd name="connsiteX5" fmla="*/ 0 w 4384412"/>
              <a:gd name="connsiteY5" fmla="*/ 14514 h 6905068"/>
              <a:gd name="connsiteX0" fmla="*/ 0 w 4381050"/>
              <a:gd name="connsiteY0" fmla="*/ 1814 h 6892368"/>
              <a:gd name="connsiteX1" fmla="*/ 2531647 w 4381050"/>
              <a:gd name="connsiteY1" fmla="*/ 0 h 6892368"/>
              <a:gd name="connsiteX2" fmla="*/ 4379345 w 4381050"/>
              <a:gd name="connsiteY2" fmla="*/ 3472491 h 6892368"/>
              <a:gd name="connsiteX3" fmla="*/ 2842607 w 4381050"/>
              <a:gd name="connsiteY3" fmla="*/ 6892368 h 6892368"/>
              <a:gd name="connsiteX4" fmla="*/ 0 w 4381050"/>
              <a:gd name="connsiteY4" fmla="*/ 6892367 h 6892368"/>
              <a:gd name="connsiteX5" fmla="*/ 0 w 4381050"/>
              <a:gd name="connsiteY5" fmla="*/ 1814 h 6892368"/>
              <a:gd name="connsiteX0" fmla="*/ 0 w 4383005"/>
              <a:gd name="connsiteY0" fmla="*/ 1814 h 6892368"/>
              <a:gd name="connsiteX1" fmla="*/ 2531647 w 4383005"/>
              <a:gd name="connsiteY1" fmla="*/ 0 h 6892368"/>
              <a:gd name="connsiteX2" fmla="*/ 4379345 w 4383005"/>
              <a:gd name="connsiteY2" fmla="*/ 3472491 h 6892368"/>
              <a:gd name="connsiteX3" fmla="*/ 2969581 w 4383005"/>
              <a:gd name="connsiteY3" fmla="*/ 6892368 h 6892368"/>
              <a:gd name="connsiteX4" fmla="*/ 0 w 4383005"/>
              <a:gd name="connsiteY4" fmla="*/ 6892367 h 6892368"/>
              <a:gd name="connsiteX5" fmla="*/ 0 w 4383005"/>
              <a:gd name="connsiteY5" fmla="*/ 1814 h 6892368"/>
              <a:gd name="connsiteX0" fmla="*/ 0 w 4223243"/>
              <a:gd name="connsiteY0" fmla="*/ 1814 h 6892368"/>
              <a:gd name="connsiteX1" fmla="*/ 2531647 w 4223243"/>
              <a:gd name="connsiteY1" fmla="*/ 0 h 6892368"/>
              <a:gd name="connsiteX2" fmla="*/ 4218956 w 4223243"/>
              <a:gd name="connsiteY2" fmla="*/ 3472491 h 6892368"/>
              <a:gd name="connsiteX3" fmla="*/ 2969581 w 4223243"/>
              <a:gd name="connsiteY3" fmla="*/ 6892368 h 6892368"/>
              <a:gd name="connsiteX4" fmla="*/ 0 w 4223243"/>
              <a:gd name="connsiteY4" fmla="*/ 6892367 h 6892368"/>
              <a:gd name="connsiteX5" fmla="*/ 0 w 4223243"/>
              <a:gd name="connsiteY5" fmla="*/ 1814 h 6892368"/>
              <a:gd name="connsiteX0" fmla="*/ 0 w 4222007"/>
              <a:gd name="connsiteY0" fmla="*/ 1814 h 6892367"/>
              <a:gd name="connsiteX1" fmla="*/ 2531647 w 4222007"/>
              <a:gd name="connsiteY1" fmla="*/ 0 h 6892367"/>
              <a:gd name="connsiteX2" fmla="*/ 4218956 w 4222007"/>
              <a:gd name="connsiteY2" fmla="*/ 3472491 h 6892367"/>
              <a:gd name="connsiteX3" fmla="*/ 2909435 w 4222007"/>
              <a:gd name="connsiteY3" fmla="*/ 6854268 h 6892367"/>
              <a:gd name="connsiteX4" fmla="*/ 0 w 4222007"/>
              <a:gd name="connsiteY4" fmla="*/ 6892367 h 6892367"/>
              <a:gd name="connsiteX5" fmla="*/ 0 w 4222007"/>
              <a:gd name="connsiteY5" fmla="*/ 1814 h 6892367"/>
              <a:gd name="connsiteX0" fmla="*/ 0 w 4222007"/>
              <a:gd name="connsiteY0" fmla="*/ 1814 h 6892367"/>
              <a:gd name="connsiteX1" fmla="*/ 2531647 w 4222007"/>
              <a:gd name="connsiteY1" fmla="*/ 0 h 6892367"/>
              <a:gd name="connsiteX2" fmla="*/ 4218956 w 4222007"/>
              <a:gd name="connsiteY2" fmla="*/ 3472491 h 6892367"/>
              <a:gd name="connsiteX3" fmla="*/ 2909435 w 4222007"/>
              <a:gd name="connsiteY3" fmla="*/ 6854268 h 6892367"/>
              <a:gd name="connsiteX4" fmla="*/ 0 w 4222007"/>
              <a:gd name="connsiteY4" fmla="*/ 6892367 h 6892367"/>
              <a:gd name="connsiteX5" fmla="*/ 0 w 4222007"/>
              <a:gd name="connsiteY5" fmla="*/ 1814 h 6892367"/>
              <a:gd name="connsiteX0" fmla="*/ 0 w 4222181"/>
              <a:gd name="connsiteY0" fmla="*/ 1814 h 6892367"/>
              <a:gd name="connsiteX1" fmla="*/ 2531647 w 4222181"/>
              <a:gd name="connsiteY1" fmla="*/ 0 h 6892367"/>
              <a:gd name="connsiteX2" fmla="*/ 4218956 w 4222181"/>
              <a:gd name="connsiteY2" fmla="*/ 3472491 h 6892367"/>
              <a:gd name="connsiteX3" fmla="*/ 2909435 w 4222181"/>
              <a:gd name="connsiteY3" fmla="*/ 6854268 h 6892367"/>
              <a:gd name="connsiteX4" fmla="*/ 0 w 4222181"/>
              <a:gd name="connsiteY4" fmla="*/ 6892367 h 6892367"/>
              <a:gd name="connsiteX5" fmla="*/ 0 w 4222181"/>
              <a:gd name="connsiteY5" fmla="*/ 1814 h 6892367"/>
              <a:gd name="connsiteX0" fmla="*/ 0 w 4221927"/>
              <a:gd name="connsiteY0" fmla="*/ 1814 h 6892367"/>
              <a:gd name="connsiteX1" fmla="*/ 2531647 w 4221927"/>
              <a:gd name="connsiteY1" fmla="*/ 0 h 6892367"/>
              <a:gd name="connsiteX2" fmla="*/ 4218956 w 4221927"/>
              <a:gd name="connsiteY2" fmla="*/ 3472491 h 6892367"/>
              <a:gd name="connsiteX3" fmla="*/ 2896069 w 4221927"/>
              <a:gd name="connsiteY3" fmla="*/ 6866968 h 6892367"/>
              <a:gd name="connsiteX4" fmla="*/ 0 w 4221927"/>
              <a:gd name="connsiteY4" fmla="*/ 6892367 h 6892367"/>
              <a:gd name="connsiteX5" fmla="*/ 0 w 4221927"/>
              <a:gd name="connsiteY5" fmla="*/ 1814 h 689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1927" h="6892367">
                <a:moveTo>
                  <a:pt x="0" y="1814"/>
                </a:moveTo>
                <a:lnTo>
                  <a:pt x="2531647" y="0"/>
                </a:lnTo>
                <a:cubicBezTo>
                  <a:pt x="3659075" y="14514"/>
                  <a:pt x="4158219" y="2327996"/>
                  <a:pt x="4218956" y="3472491"/>
                </a:cubicBezTo>
                <a:cubicBezTo>
                  <a:pt x="4279693" y="4616986"/>
                  <a:pt x="3394790" y="6828868"/>
                  <a:pt x="2896069" y="6866968"/>
                </a:cubicBezTo>
                <a:cubicBezTo>
                  <a:pt x="2694788" y="6873318"/>
                  <a:pt x="969812" y="6879667"/>
                  <a:pt x="0" y="6892367"/>
                </a:cubicBezTo>
                <a:lnTo>
                  <a:pt x="0" y="18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12768CEE-3B48-42D6-8EC1-1B7F72D844E4}"/>
              </a:ext>
            </a:extLst>
          </p:cNvPr>
          <p:cNvSpPr/>
          <p:nvPr userDrawn="1"/>
        </p:nvSpPr>
        <p:spPr>
          <a:xfrm rot="5400000">
            <a:off x="10310520" y="1420554"/>
            <a:ext cx="1619740" cy="1338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AF4E2F94-CDC2-437A-8D59-CB8985515A56}"/>
              </a:ext>
            </a:extLst>
          </p:cNvPr>
          <p:cNvSpPr>
            <a:spLocks noGrp="1"/>
          </p:cNvSpPr>
          <p:nvPr>
            <p:ph type="ctrTitle" hasCustomPrompt="1"/>
          </p:nvPr>
        </p:nvSpPr>
        <p:spPr>
          <a:xfrm rot="5400000" flipH="1">
            <a:off x="9081505" y="2781080"/>
            <a:ext cx="4848813" cy="646582"/>
          </a:xfrm>
          <a:prstGeom prst="rect">
            <a:avLst/>
          </a:prstGeom>
        </p:spPr>
        <p:txBody>
          <a:bodyPr anchor="b">
            <a:normAutofit/>
          </a:bodyPr>
          <a:lstStyle>
            <a:lvl1pPr algn="l">
              <a:defRPr sz="3600" spc="300">
                <a:solidFill>
                  <a:schemeClr val="bg1"/>
                </a:solidFill>
              </a:defRPr>
            </a:lvl1pPr>
          </a:lstStyle>
          <a:p>
            <a:r>
              <a:rPr lang="en-US" dirty="0"/>
              <a:t>Click to edit title</a:t>
            </a:r>
          </a:p>
        </p:txBody>
      </p:sp>
      <p:sp>
        <p:nvSpPr>
          <p:cNvPr id="16" name="Arc 12">
            <a:extLst>
              <a:ext uri="{FF2B5EF4-FFF2-40B4-BE49-F238E27FC236}">
                <a16:creationId xmlns:a16="http://schemas.microsoft.com/office/drawing/2014/main" id="{9E4AAE77-8EC2-413A-B2FC-CF36E1359C46}"/>
              </a:ext>
            </a:extLst>
          </p:cNvPr>
          <p:cNvSpPr/>
          <p:nvPr userDrawn="1"/>
        </p:nvSpPr>
        <p:spPr>
          <a:xfrm rot="13004806">
            <a:off x="7178474" y="188718"/>
            <a:ext cx="6120566" cy="5527243"/>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w="317500">
            <a:gradFill flip="none" rotWithShape="1">
              <a:gsLst>
                <a:gs pos="0">
                  <a:schemeClr val="accent3"/>
                </a:gs>
                <a:gs pos="48000">
                  <a:schemeClr val="accent3">
                    <a:lumMod val="97000"/>
                    <a:lumOff val="3000"/>
                  </a:schemeClr>
                </a:gs>
                <a:gs pos="100000">
                  <a:schemeClr val="accent3">
                    <a:lumMod val="60000"/>
                    <a:lumOff val="40000"/>
                  </a:schemeClr>
                </a:gs>
              </a:gsLst>
              <a:lin ang="16200000" scaled="1"/>
              <a:tileRect/>
            </a:gra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391947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2254825"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2146203"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58799" y="5861563"/>
            <a:ext cx="2447127" cy="435505"/>
          </a:xfrm>
          <a:prstGeom prst="rect">
            <a:avLst/>
          </a:prstGeom>
        </p:spPr>
      </p:pic>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spTree>
    <p:extLst>
      <p:ext uri="{BB962C8B-B14F-4D97-AF65-F5344CB8AC3E}">
        <p14:creationId xmlns:p14="http://schemas.microsoft.com/office/powerpoint/2010/main" val="18172105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ontent (A)">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632874" y="-20965"/>
            <a:ext cx="4543954" cy="6936170"/>
          </a:xfrm>
          <a:prstGeom prst="flowChartDelay">
            <a:avLst/>
          </a:prstGeom>
        </p:spPr>
      </p:pic>
      <p:sp>
        <p:nvSpPr>
          <p:cNvPr id="6" name="Flowchart: Delay 5"/>
          <p:cNvSpPr/>
          <p:nvPr userDrawn="1"/>
        </p:nvSpPr>
        <p:spPr>
          <a:xfrm flipH="1">
            <a:off x="7650992" y="-5414"/>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flipH="1">
            <a:off x="-35620" y="-15244"/>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7086760" y="-5414"/>
            <a:ext cx="2691313" cy="6926188"/>
          </a:xfrm>
          <a:prstGeom prst="rect">
            <a:avLst/>
          </a:prstGeom>
        </p:spPr>
      </p:pic>
      <p:sp>
        <p:nvSpPr>
          <p:cNvPr id="18" name="Rectangle 17"/>
          <p:cNvSpPr/>
          <p:nvPr userDrawn="1"/>
        </p:nvSpPr>
        <p:spPr>
          <a:xfrm>
            <a:off x="739789" y="87758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631167" y="37960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sp>
        <p:nvSpPr>
          <p:cNvPr id="53" name="Text Placeholder 10"/>
          <p:cNvSpPr>
            <a:spLocks noGrp="1"/>
          </p:cNvSpPr>
          <p:nvPr>
            <p:ph type="body" sz="quarter" idx="22" hasCustomPrompt="1"/>
          </p:nvPr>
        </p:nvSpPr>
        <p:spPr>
          <a:xfrm>
            <a:off x="431953" y="2011178"/>
            <a:ext cx="6381750" cy="3850385"/>
          </a:xfrm>
        </p:spPr>
        <p:txBody>
          <a:bodyPr/>
          <a:lstStyle>
            <a:lvl1pPr>
              <a:defRPr/>
            </a:lvl1pPr>
          </a:lstStyle>
          <a:p>
            <a:pPr lvl="0"/>
            <a:r>
              <a:rPr lang="en-US" dirty="0"/>
              <a:t>Content</a:t>
            </a:r>
          </a:p>
          <a:p>
            <a:pPr lvl="0"/>
            <a:r>
              <a:rPr lang="en-US" dirty="0"/>
              <a:t>Content</a:t>
            </a:r>
          </a:p>
          <a:p>
            <a:pPr lvl="0"/>
            <a:r>
              <a:rPr lang="en-US" dirty="0"/>
              <a:t>Content</a:t>
            </a:r>
          </a:p>
          <a:p>
            <a:pPr lvl="0"/>
            <a:r>
              <a:rPr lang="en-US" dirty="0"/>
              <a:t>Content</a:t>
            </a:r>
          </a:p>
          <a:p>
            <a:pPr lvl="0"/>
            <a:r>
              <a:rPr lang="en-US" dirty="0"/>
              <a:t>Content</a:t>
            </a:r>
          </a:p>
          <a:p>
            <a:pPr lvl="0"/>
            <a:endParaRPr lang="en-US" dirty="0"/>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58799" y="5861563"/>
            <a:ext cx="2447127" cy="435505"/>
          </a:xfrm>
          <a:prstGeom prst="rect">
            <a:avLst/>
          </a:prstGeom>
        </p:spPr>
      </p:pic>
      <p:sp>
        <p:nvSpPr>
          <p:cNvPr id="11" name="Rectangle 10"/>
          <p:cNvSpPr/>
          <p:nvPr userDrawn="1"/>
        </p:nvSpPr>
        <p:spPr>
          <a:xfrm>
            <a:off x="188747" y="6494068"/>
            <a:ext cx="1334020" cy="215444"/>
          </a:xfrm>
          <a:prstGeom prst="rect">
            <a:avLst/>
          </a:prstGeom>
        </p:spPr>
        <p:txBody>
          <a:bodyPr wrap="none">
            <a:spAutoFit/>
          </a:bodyPr>
          <a:lstStyle/>
          <a:p>
            <a:r>
              <a:rPr lang="en-US" sz="800" dirty="0">
                <a:solidFill>
                  <a:schemeClr val="tx1">
                    <a:lumMod val="65000"/>
                    <a:lumOff val="35000"/>
                  </a:schemeClr>
                </a:solidFill>
              </a:rPr>
              <a:t>Copyright © 2022 Eurofins </a:t>
            </a:r>
          </a:p>
        </p:txBody>
      </p:sp>
    </p:spTree>
    <p:extLst>
      <p:ext uri="{BB962C8B-B14F-4D97-AF65-F5344CB8AC3E}">
        <p14:creationId xmlns:p14="http://schemas.microsoft.com/office/powerpoint/2010/main" val="3987566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pic>
        <p:nvPicPr>
          <p:cNvPr id="11" name="Content Placeholder 3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322" y="-13855"/>
            <a:ext cx="9533647" cy="6858000"/>
          </a:xfrm>
          <a:prstGeom prst="rect">
            <a:avLst/>
          </a:prstGeom>
        </p:spPr>
      </p:pic>
      <p:sp>
        <p:nvSpPr>
          <p:cNvPr id="6" name="Rectangle 5"/>
          <p:cNvSpPr/>
          <p:nvPr userDrawn="1"/>
        </p:nvSpPr>
        <p:spPr>
          <a:xfrm>
            <a:off x="-41870" y="-17968"/>
            <a:ext cx="9457473" cy="6869431"/>
          </a:xfrm>
          <a:prstGeom prst="rect">
            <a:avLst/>
          </a:prstGeom>
          <a:gradFill flip="none" rotWithShape="1">
            <a:gsLst>
              <a:gs pos="0">
                <a:schemeClr val="accent1">
                  <a:shade val="30000"/>
                  <a:satMod val="115000"/>
                  <a:alpha val="85000"/>
                </a:schemeClr>
              </a:gs>
              <a:gs pos="50000">
                <a:schemeClr val="accent1">
                  <a:shade val="67500"/>
                  <a:satMod val="115000"/>
                  <a:alpha val="84000"/>
                </a:schemeClr>
              </a:gs>
              <a:gs pos="100000">
                <a:schemeClr val="accent1">
                  <a:shade val="100000"/>
                  <a:satMod val="115000"/>
                  <a:alpha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9415604" y="-13855"/>
            <a:ext cx="2786460" cy="6858000"/>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5326" y="6157634"/>
            <a:ext cx="2049499" cy="366320"/>
          </a:xfrm>
          <a:prstGeom prst="rect">
            <a:avLst/>
          </a:prstGeom>
        </p:spPr>
      </p:pic>
      <p:sp>
        <p:nvSpPr>
          <p:cNvPr id="2" name="Oval 1"/>
          <p:cNvSpPr/>
          <p:nvPr userDrawn="1"/>
        </p:nvSpPr>
        <p:spPr>
          <a:xfrm>
            <a:off x="7386385" y="1190667"/>
            <a:ext cx="4058436" cy="3879273"/>
          </a:xfrm>
          <a:prstGeom prst="ellipse">
            <a:avLst/>
          </a:prstGeom>
          <a:noFill/>
          <a:ln w="38100">
            <a:solidFill>
              <a:srgbClr val="EE7D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7513832" y="1135248"/>
            <a:ext cx="3930989" cy="3990109"/>
          </a:xfrm>
          <a:prstGeom prst="ellipse">
            <a:avLst/>
          </a:prstGeom>
          <a:no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22"/>
          </p:nvPr>
        </p:nvSpPr>
        <p:spPr>
          <a:xfrm>
            <a:off x="7623428" y="1316181"/>
            <a:ext cx="3584351" cy="3671455"/>
          </a:xfrm>
          <a:prstGeom prst="ellipse">
            <a:avLst/>
          </a:prstGeom>
        </p:spPr>
        <p:txBody>
          <a:bodyPr/>
          <a:lstStyle/>
          <a:p>
            <a:endParaRPr lang="en-US"/>
          </a:p>
        </p:txBody>
      </p:sp>
      <p:sp>
        <p:nvSpPr>
          <p:cNvPr id="5" name="Text Placeholder 4"/>
          <p:cNvSpPr>
            <a:spLocks noGrp="1"/>
          </p:cNvSpPr>
          <p:nvPr>
            <p:ph type="body" sz="quarter" idx="23" hasCustomPrompt="1"/>
          </p:nvPr>
        </p:nvSpPr>
        <p:spPr>
          <a:xfrm>
            <a:off x="723900" y="1665289"/>
            <a:ext cx="4564063" cy="1956098"/>
          </a:xfrm>
        </p:spPr>
        <p:txBody>
          <a:bodyPr>
            <a:normAutofit/>
          </a:bodyPr>
          <a:lstStyle>
            <a:lvl1pPr marL="0" indent="0">
              <a:buNone/>
              <a:defRPr sz="3600" baseline="0">
                <a:solidFill>
                  <a:schemeClr val="bg1"/>
                </a:solidFill>
                <a:latin typeface="Century Gothic" panose="020B0502020202020204" pitchFamily="34" charset="0"/>
              </a:defRPr>
            </a:lvl1pPr>
          </a:lstStyle>
          <a:p>
            <a:pPr lvl="0"/>
            <a:r>
              <a:rPr lang="en-US" dirty="0"/>
              <a:t>“INSERT A QUOTE OF STARTLING STATISTIC HERE”</a:t>
            </a:r>
          </a:p>
        </p:txBody>
      </p:sp>
      <p:sp>
        <p:nvSpPr>
          <p:cNvPr id="16" name="Text Placeholder 15"/>
          <p:cNvSpPr>
            <a:spLocks noGrp="1"/>
          </p:cNvSpPr>
          <p:nvPr>
            <p:ph type="body" sz="quarter" idx="24" hasCustomPrompt="1"/>
          </p:nvPr>
        </p:nvSpPr>
        <p:spPr>
          <a:xfrm>
            <a:off x="723900" y="3802063"/>
            <a:ext cx="6148388" cy="1095375"/>
          </a:xfrm>
        </p:spPr>
        <p:txBody>
          <a:bodyPr>
            <a:normAutofit/>
          </a:bodyPr>
          <a:lstStyle>
            <a:lvl1pPr marL="0" indent="0">
              <a:buNone/>
              <a:defRPr sz="2000" i="1" baseline="0">
                <a:solidFill>
                  <a:schemeClr val="bg1"/>
                </a:solidFill>
                <a:latin typeface="Century Gothic" panose="020B0502020202020204" pitchFamily="34" charset="0"/>
              </a:defRPr>
            </a:lvl1pPr>
          </a:lstStyle>
          <a:p>
            <a:pPr lvl="0"/>
            <a:r>
              <a:rPr lang="en-US" dirty="0"/>
              <a:t>Credit the author or citation here</a:t>
            </a:r>
          </a:p>
        </p:txBody>
      </p:sp>
      <p:sp>
        <p:nvSpPr>
          <p:cNvPr id="12" name="Rectangle 11"/>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6346937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617"/>
            <a:ext cx="4543954" cy="6936170"/>
          </a:xfrm>
          <a:prstGeom prst="flowChartDelay">
            <a:avLst/>
          </a:prstGeom>
        </p:spPr>
      </p:pic>
      <p:sp>
        <p:nvSpPr>
          <p:cNvPr id="6" name="Flowchart: Delay 5"/>
          <p:cNvSpPr/>
          <p:nvPr userDrawn="1"/>
        </p:nvSpPr>
        <p:spPr>
          <a:xfrm>
            <a:off x="-1" y="-47066"/>
            <a:ext cx="4557551" cy="6905068"/>
          </a:xfrm>
          <a:custGeom>
            <a:avLst/>
            <a:gdLst>
              <a:gd name="connsiteX0" fmla="*/ 0 w 9023499"/>
              <a:gd name="connsiteY0" fmla="*/ 0 h 6890553"/>
              <a:gd name="connsiteX1" fmla="*/ 4511750 w 9023499"/>
              <a:gd name="connsiteY1" fmla="*/ 0 h 6890553"/>
              <a:gd name="connsiteX2" fmla="*/ 9023500 w 9023499"/>
              <a:gd name="connsiteY2" fmla="*/ 3445277 h 6890553"/>
              <a:gd name="connsiteX3" fmla="*/ 4511750 w 9023499"/>
              <a:gd name="connsiteY3" fmla="*/ 6890554 h 6890553"/>
              <a:gd name="connsiteX4" fmla="*/ 0 w 9023499"/>
              <a:gd name="connsiteY4" fmla="*/ 6890553 h 6890553"/>
              <a:gd name="connsiteX5" fmla="*/ 0 w 9023499"/>
              <a:gd name="connsiteY5" fmla="*/ 0 h 6890553"/>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630026"/>
              <a:gd name="connsiteY0" fmla="*/ 0 h 6890554"/>
              <a:gd name="connsiteX1" fmla="*/ 4511750 w 5630026"/>
              <a:gd name="connsiteY1" fmla="*/ 0 h 6890554"/>
              <a:gd name="connsiteX2" fmla="*/ 4553100 w 5630026"/>
              <a:gd name="connsiteY2" fmla="*/ 3445277 h 6890554"/>
              <a:gd name="connsiteX3" fmla="*/ 4511750 w 5630026"/>
              <a:gd name="connsiteY3" fmla="*/ 6890554 h 6890554"/>
              <a:gd name="connsiteX4" fmla="*/ 0 w 5630026"/>
              <a:gd name="connsiteY4" fmla="*/ 6890553 h 6890554"/>
              <a:gd name="connsiteX5" fmla="*/ 0 w 5630026"/>
              <a:gd name="connsiteY5" fmla="*/ 0 h 6890554"/>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5718408"/>
              <a:gd name="connsiteY0" fmla="*/ 14514 h 6905068"/>
              <a:gd name="connsiteX1" fmla="*/ 2291064 w 5718408"/>
              <a:gd name="connsiteY1" fmla="*/ 0 h 6905068"/>
              <a:gd name="connsiteX2" fmla="*/ 4553100 w 5718408"/>
              <a:gd name="connsiteY2" fmla="*/ 3459791 h 6905068"/>
              <a:gd name="connsiteX3" fmla="*/ 4511750 w 5718408"/>
              <a:gd name="connsiteY3" fmla="*/ 6905068 h 6905068"/>
              <a:gd name="connsiteX4" fmla="*/ 0 w 5718408"/>
              <a:gd name="connsiteY4" fmla="*/ 6905067 h 6905068"/>
              <a:gd name="connsiteX5" fmla="*/ 0 w 5718408"/>
              <a:gd name="connsiteY5" fmla="*/ 14514 h 6905068"/>
              <a:gd name="connsiteX0" fmla="*/ 0 w 4709363"/>
              <a:gd name="connsiteY0" fmla="*/ 14514 h 6905068"/>
              <a:gd name="connsiteX1" fmla="*/ 2291064 w 4709363"/>
              <a:gd name="connsiteY1" fmla="*/ 0 h 6905068"/>
              <a:gd name="connsiteX2" fmla="*/ 4553100 w 4709363"/>
              <a:gd name="connsiteY2" fmla="*/ 3459791 h 6905068"/>
              <a:gd name="connsiteX3" fmla="*/ 2842607 w 4709363"/>
              <a:gd name="connsiteY3" fmla="*/ 6905068 h 6905068"/>
              <a:gd name="connsiteX4" fmla="*/ 0 w 4709363"/>
              <a:gd name="connsiteY4" fmla="*/ 6905067 h 6905068"/>
              <a:gd name="connsiteX5" fmla="*/ 0 w 4709363"/>
              <a:gd name="connsiteY5" fmla="*/ 14514 h 6905068"/>
              <a:gd name="connsiteX0" fmla="*/ 0 w 4557551"/>
              <a:gd name="connsiteY0" fmla="*/ 14514 h 6905068"/>
              <a:gd name="connsiteX1" fmla="*/ 2291064 w 4557551"/>
              <a:gd name="connsiteY1" fmla="*/ 0 h 6905068"/>
              <a:gd name="connsiteX2" fmla="*/ 4553100 w 4557551"/>
              <a:gd name="connsiteY2" fmla="*/ 3459791 h 6905068"/>
              <a:gd name="connsiteX3" fmla="*/ 2842607 w 4557551"/>
              <a:gd name="connsiteY3" fmla="*/ 6905068 h 6905068"/>
              <a:gd name="connsiteX4" fmla="*/ 0 w 4557551"/>
              <a:gd name="connsiteY4" fmla="*/ 6905067 h 6905068"/>
              <a:gd name="connsiteX5" fmla="*/ 0 w 4557551"/>
              <a:gd name="connsiteY5" fmla="*/ 14514 h 69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551" h="6905068">
                <a:moveTo>
                  <a:pt x="0" y="14514"/>
                </a:moveTo>
                <a:lnTo>
                  <a:pt x="2291064" y="0"/>
                </a:lnTo>
                <a:cubicBezTo>
                  <a:pt x="3418492" y="14514"/>
                  <a:pt x="4461176" y="2308946"/>
                  <a:pt x="4553100" y="3459791"/>
                </a:cubicBezTo>
                <a:cubicBezTo>
                  <a:pt x="4645024" y="4610636"/>
                  <a:pt x="3287864" y="6905068"/>
                  <a:pt x="2842607" y="6905068"/>
                </a:cubicBezTo>
                <a:lnTo>
                  <a:pt x="0" y="6905067"/>
                </a:lnTo>
                <a:lnTo>
                  <a:pt x="0" y="14514"/>
                </a:lnTo>
                <a:close/>
              </a:path>
            </a:pathLst>
          </a:cu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a:off x="3352801" y="-1"/>
            <a:ext cx="8839200" cy="1313965"/>
          </a:xfrm>
          <a:custGeom>
            <a:avLst/>
            <a:gdLst>
              <a:gd name="connsiteX0" fmla="*/ 0 w 8839200"/>
              <a:gd name="connsiteY0" fmla="*/ 0 h 1098339"/>
              <a:gd name="connsiteX1" fmla="*/ 8839200 w 8839200"/>
              <a:gd name="connsiteY1" fmla="*/ 0 h 1098339"/>
              <a:gd name="connsiteX2" fmla="*/ 8839200 w 8839200"/>
              <a:gd name="connsiteY2" fmla="*/ 1098339 h 1098339"/>
              <a:gd name="connsiteX3" fmla="*/ 0 w 8839200"/>
              <a:gd name="connsiteY3" fmla="*/ 1098339 h 1098339"/>
              <a:gd name="connsiteX4" fmla="*/ 0 w 8839200"/>
              <a:gd name="connsiteY4" fmla="*/ 0 h 1098339"/>
              <a:gd name="connsiteX0" fmla="*/ 0 w 8839200"/>
              <a:gd name="connsiteY0" fmla="*/ 0 h 1127368"/>
              <a:gd name="connsiteX1" fmla="*/ 8839200 w 8839200"/>
              <a:gd name="connsiteY1" fmla="*/ 0 h 1127368"/>
              <a:gd name="connsiteX2" fmla="*/ 8839200 w 8839200"/>
              <a:gd name="connsiteY2" fmla="*/ 1098339 h 1127368"/>
              <a:gd name="connsiteX3" fmla="*/ 493486 w 8839200"/>
              <a:gd name="connsiteY3" fmla="*/ 1127368 h 1127368"/>
              <a:gd name="connsiteX4" fmla="*/ 0 w 8839200"/>
              <a:gd name="connsiteY4" fmla="*/ 0 h 112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1127368">
                <a:moveTo>
                  <a:pt x="0" y="0"/>
                </a:moveTo>
                <a:lnTo>
                  <a:pt x="8839200" y="0"/>
                </a:lnTo>
                <a:lnTo>
                  <a:pt x="8839200" y="1098339"/>
                </a:lnTo>
                <a:lnTo>
                  <a:pt x="493486" y="112736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9395" y="-47065"/>
            <a:ext cx="2691313" cy="6926188"/>
          </a:xfrm>
          <a:prstGeom prst="rect">
            <a:avLst/>
          </a:prstGeom>
        </p:spPr>
      </p:pic>
      <p:sp>
        <p:nvSpPr>
          <p:cNvPr id="18" name="Rectangle 17"/>
          <p:cNvSpPr/>
          <p:nvPr userDrawn="1"/>
        </p:nvSpPr>
        <p:spPr>
          <a:xfrm>
            <a:off x="5470026" y="9644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1"/>
          <p:cNvSpPr>
            <a:spLocks noGrp="1"/>
          </p:cNvSpPr>
          <p:nvPr>
            <p:ph type="body" sz="quarter" idx="21" hasCustomPrompt="1"/>
          </p:nvPr>
        </p:nvSpPr>
        <p:spPr>
          <a:xfrm>
            <a:off x="5361404" y="466513"/>
            <a:ext cx="4995862" cy="631825"/>
          </a:xfrm>
        </p:spPr>
        <p:txBody>
          <a:bodyPr>
            <a:normAutofit/>
          </a:bodyPr>
          <a:lstStyle>
            <a:lvl1pPr marL="0" indent="0">
              <a:buNone/>
              <a:defRPr sz="3000" b="1" baseline="0">
                <a:solidFill>
                  <a:srgbClr val="133D8D"/>
                </a:solidFill>
                <a:latin typeface="Gill Sans MT" panose="020B0502020104020203" pitchFamily="34" charset="0"/>
              </a:defRPr>
            </a:lvl1pPr>
          </a:lstStyle>
          <a:p>
            <a:pPr lvl="0"/>
            <a:r>
              <a:rPr lang="en-US" dirty="0"/>
              <a:t>SLIDE TITLE</a:t>
            </a:r>
          </a:p>
        </p:txBody>
      </p:sp>
      <p:grpSp>
        <p:nvGrpSpPr>
          <p:cNvPr id="22" name="Group 21"/>
          <p:cNvGrpSpPr/>
          <p:nvPr userDrawn="1"/>
        </p:nvGrpSpPr>
        <p:grpSpPr>
          <a:xfrm>
            <a:off x="5159182" y="1546738"/>
            <a:ext cx="6745227" cy="5327349"/>
            <a:chOff x="-130757" y="1300773"/>
            <a:chExt cx="5727410" cy="4295575"/>
          </a:xfrm>
        </p:grpSpPr>
        <p:sp>
          <p:nvSpPr>
            <p:cNvPr id="23" name="Rectangle 45"/>
            <p:cNvSpPr>
              <a:spLocks/>
            </p:cNvSpPr>
            <p:nvPr/>
          </p:nvSpPr>
          <p:spPr bwMode="auto">
            <a:xfrm>
              <a:off x="4330484" y="2365006"/>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Water</a:t>
              </a:r>
            </a:p>
          </p:txBody>
        </p:sp>
        <p:grpSp>
          <p:nvGrpSpPr>
            <p:cNvPr id="24" name="Group 23"/>
            <p:cNvGrpSpPr/>
            <p:nvPr/>
          </p:nvGrpSpPr>
          <p:grpSpPr>
            <a:xfrm>
              <a:off x="-130757" y="1300773"/>
              <a:ext cx="5395217" cy="4295575"/>
              <a:chOff x="-46337" y="1685655"/>
              <a:chExt cx="5395217" cy="4295575"/>
            </a:xfrm>
          </p:grpSpPr>
          <p:sp>
            <p:nvSpPr>
              <p:cNvPr id="26" name="Oval 1"/>
              <p:cNvSpPr>
                <a:spLocks/>
              </p:cNvSpPr>
              <p:nvPr/>
            </p:nvSpPr>
            <p:spPr bwMode="auto">
              <a:xfrm>
                <a:off x="1472372" y="2667830"/>
                <a:ext cx="2080309" cy="2080925"/>
              </a:xfrm>
              <a:prstGeom prst="ellipse">
                <a:avLst/>
              </a:prstGeom>
              <a:solidFill>
                <a:schemeClr val="bg2">
                  <a:alpha val="10000"/>
                </a:schemeClr>
              </a:solidFill>
              <a:ln>
                <a:noFill/>
              </a:ln>
            </p:spPr>
            <p:txBody>
              <a:bodyPr lIns="0" tIns="0" rIns="0" bIns="0"/>
              <a:lstStyle/>
              <a:p>
                <a:endParaRPr lang="en-US" dirty="0"/>
              </a:p>
            </p:txBody>
          </p:sp>
          <p:sp>
            <p:nvSpPr>
              <p:cNvPr id="27" name="Oval 11"/>
              <p:cNvSpPr>
                <a:spLocks/>
              </p:cNvSpPr>
              <p:nvPr/>
            </p:nvSpPr>
            <p:spPr bwMode="auto">
              <a:xfrm>
                <a:off x="1698532" y="2940837"/>
                <a:ext cx="1630487" cy="1547879"/>
              </a:xfrm>
              <a:prstGeom prst="ellipse">
                <a:avLst/>
              </a:prstGeom>
              <a:solidFill>
                <a:schemeClr val="bg1"/>
              </a:solidFill>
              <a:ln>
                <a:noFill/>
              </a:ln>
            </p:spPr>
            <p:txBody>
              <a:bodyPr lIns="0" tIns="0" rIns="0" bIns="0"/>
              <a:lstStyle/>
              <a:p>
                <a:endParaRPr lang="en-US" dirty="0"/>
              </a:p>
            </p:txBody>
          </p:sp>
          <p:sp>
            <p:nvSpPr>
              <p:cNvPr id="28" name="Oval 13"/>
              <p:cNvSpPr>
                <a:spLocks/>
              </p:cNvSpPr>
              <p:nvPr/>
            </p:nvSpPr>
            <p:spPr bwMode="auto">
              <a:xfrm>
                <a:off x="1938717" y="3164392"/>
                <a:ext cx="1164633" cy="1105956"/>
              </a:xfrm>
              <a:prstGeom prst="ellipse">
                <a:avLst/>
              </a:prstGeom>
              <a:solidFill>
                <a:srgbClr val="FFFFFF"/>
              </a:solidFill>
              <a:ln w="9525" cap="flat">
                <a:solidFill>
                  <a:schemeClr val="tx1"/>
                </a:solidFill>
                <a:prstDash val="sysDash"/>
                <a:miter lim="800000"/>
                <a:headEnd type="none" w="med" len="med"/>
                <a:tailEnd type="none" w="med" len="med"/>
              </a:ln>
            </p:spPr>
            <p:txBody>
              <a:bodyPr lIns="0" tIns="0" rIns="0" bIns="0"/>
              <a:lstStyle/>
              <a:p>
                <a:endParaRPr lang="en-US" dirty="0"/>
              </a:p>
            </p:txBody>
          </p:sp>
          <p:sp>
            <p:nvSpPr>
              <p:cNvPr id="29" name="Rectangle 45"/>
              <p:cNvSpPr>
                <a:spLocks/>
              </p:cNvSpPr>
              <p:nvPr/>
            </p:nvSpPr>
            <p:spPr bwMode="auto">
              <a:xfrm>
                <a:off x="2157545" y="5675773"/>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Cross-Program</a:t>
                </a:r>
              </a:p>
            </p:txBody>
          </p:sp>
          <p:sp>
            <p:nvSpPr>
              <p:cNvPr id="30" name="Line 4"/>
              <p:cNvSpPr>
                <a:spLocks noChangeShapeType="1"/>
              </p:cNvSpPr>
              <p:nvPr/>
            </p:nvSpPr>
            <p:spPr bwMode="auto">
              <a:xfrm rot="19878350" flipH="1">
                <a:off x="2929879" y="3213928"/>
                <a:ext cx="828306" cy="0"/>
              </a:xfrm>
              <a:prstGeom prst="line">
                <a:avLst/>
              </a:prstGeom>
              <a:noFill/>
              <a:ln w="12700" cap="flat">
                <a:solidFill>
                  <a:schemeClr val="accent5"/>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1" name="Oval 19"/>
              <p:cNvSpPr>
                <a:spLocks/>
              </p:cNvSpPr>
              <p:nvPr/>
            </p:nvSpPr>
            <p:spPr bwMode="auto">
              <a:xfrm rot="19878350">
                <a:off x="3475984" y="2482494"/>
                <a:ext cx="854064" cy="811034"/>
              </a:xfrm>
              <a:prstGeom prst="ellipse">
                <a:avLst/>
              </a:prstGeom>
              <a:solidFill>
                <a:schemeClr val="accent5"/>
              </a:solidFill>
              <a:ln w="12700">
                <a:noFill/>
              </a:ln>
            </p:spPr>
            <p:txBody>
              <a:bodyPr lIns="0" tIns="0" rIns="0" bIns="0"/>
              <a:lstStyle/>
              <a:p>
                <a:endParaRPr lang="en-US" dirty="0"/>
              </a:p>
            </p:txBody>
          </p:sp>
          <p:sp>
            <p:nvSpPr>
              <p:cNvPr id="32" name="Line 5"/>
              <p:cNvSpPr>
                <a:spLocks noChangeShapeType="1"/>
              </p:cNvSpPr>
              <p:nvPr/>
            </p:nvSpPr>
            <p:spPr bwMode="auto">
              <a:xfrm rot="10800000">
                <a:off x="3012634" y="4005287"/>
                <a:ext cx="635548" cy="421851"/>
              </a:xfrm>
              <a:prstGeom prst="line">
                <a:avLst/>
              </a:prstGeom>
              <a:noFill/>
              <a:ln w="12700" cap="flat">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3" name="Oval 32"/>
              <p:cNvSpPr>
                <a:spLocks/>
              </p:cNvSpPr>
              <p:nvPr/>
            </p:nvSpPr>
            <p:spPr bwMode="auto">
              <a:xfrm>
                <a:off x="3446186" y="4193119"/>
                <a:ext cx="854064" cy="811034"/>
              </a:xfrm>
              <a:prstGeom prst="ellipse">
                <a:avLst/>
              </a:prstGeom>
              <a:solidFill>
                <a:schemeClr val="accent4"/>
              </a:solidFill>
              <a:ln w="12700">
                <a:noFill/>
              </a:ln>
            </p:spPr>
            <p:txBody>
              <a:bodyPr lIns="0" tIns="0" rIns="0" bIns="0"/>
              <a:lstStyle/>
              <a:p>
                <a:endParaRPr lang="en-US" dirty="0"/>
              </a:p>
            </p:txBody>
          </p:sp>
          <p:sp>
            <p:nvSpPr>
              <p:cNvPr id="34" name="Line 8"/>
              <p:cNvSpPr>
                <a:spLocks noChangeShapeType="1"/>
              </p:cNvSpPr>
              <p:nvPr/>
            </p:nvSpPr>
            <p:spPr bwMode="auto">
              <a:xfrm rot="13896160" flipH="1">
                <a:off x="1367945" y="3066008"/>
                <a:ext cx="729771" cy="225397"/>
              </a:xfrm>
              <a:prstGeom prst="line">
                <a:avLst/>
              </a:prstGeom>
              <a:noFill/>
              <a:ln w="12700" cap="flat">
                <a:solidFill>
                  <a:schemeClr val="accent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5" name="Oval 31"/>
              <p:cNvSpPr>
                <a:spLocks/>
              </p:cNvSpPr>
              <p:nvPr/>
            </p:nvSpPr>
            <p:spPr bwMode="auto">
              <a:xfrm rot="3096160">
                <a:off x="704834" y="2371354"/>
                <a:ext cx="811034" cy="854064"/>
              </a:xfrm>
              <a:prstGeom prst="ellipse">
                <a:avLst/>
              </a:prstGeom>
              <a:solidFill>
                <a:schemeClr val="accent1"/>
              </a:solidFill>
              <a:ln w="12700">
                <a:noFill/>
              </a:ln>
            </p:spPr>
            <p:txBody>
              <a:bodyPr lIns="0" tIns="0" rIns="0" bIns="0"/>
              <a:lstStyle/>
              <a:p>
                <a:endParaRPr lang="en-US" dirty="0"/>
              </a:p>
            </p:txBody>
          </p:sp>
          <p:sp>
            <p:nvSpPr>
              <p:cNvPr id="36" name="Line 7"/>
              <p:cNvSpPr>
                <a:spLocks noChangeShapeType="1"/>
              </p:cNvSpPr>
              <p:nvPr/>
            </p:nvSpPr>
            <p:spPr bwMode="auto">
              <a:xfrm rot="12257545" flipH="1">
                <a:off x="1529315" y="3920621"/>
                <a:ext cx="395985" cy="631237"/>
              </a:xfrm>
              <a:prstGeom prst="line">
                <a:avLst/>
              </a:prstGeom>
              <a:noFill/>
              <a:ln w="12700" cap="flat">
                <a:solidFill>
                  <a:schemeClr val="accent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7" name="Oval 28"/>
              <p:cNvSpPr>
                <a:spLocks/>
              </p:cNvSpPr>
              <p:nvPr/>
            </p:nvSpPr>
            <p:spPr bwMode="auto">
              <a:xfrm rot="1457545">
                <a:off x="750495" y="4212736"/>
                <a:ext cx="854064" cy="811034"/>
              </a:xfrm>
              <a:prstGeom prst="ellipse">
                <a:avLst/>
              </a:prstGeom>
              <a:solidFill>
                <a:schemeClr val="accent2"/>
              </a:solidFill>
              <a:ln w="12700">
                <a:noFill/>
              </a:ln>
            </p:spPr>
            <p:txBody>
              <a:bodyPr lIns="0" tIns="0" rIns="0" bIns="0"/>
              <a:lstStyle/>
              <a:p>
                <a:endParaRPr lang="en-US" dirty="0"/>
              </a:p>
            </p:txBody>
          </p:sp>
          <p:sp>
            <p:nvSpPr>
              <p:cNvPr id="38" name="Line 6"/>
              <p:cNvSpPr>
                <a:spLocks noChangeShapeType="1"/>
              </p:cNvSpPr>
              <p:nvPr/>
            </p:nvSpPr>
            <p:spPr bwMode="auto">
              <a:xfrm rot="11322766">
                <a:off x="2474281" y="4274419"/>
                <a:ext cx="97919" cy="637395"/>
              </a:xfrm>
              <a:prstGeom prst="line">
                <a:avLst/>
              </a:prstGeom>
              <a:noFill/>
              <a:ln w="12700" cap="flat">
                <a:solidFill>
                  <a:schemeClr val="accent3"/>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39" name="Oval 25"/>
              <p:cNvSpPr>
                <a:spLocks/>
              </p:cNvSpPr>
              <p:nvPr/>
            </p:nvSpPr>
            <p:spPr bwMode="auto">
              <a:xfrm rot="522766">
                <a:off x="2117237" y="4900821"/>
                <a:ext cx="854064" cy="811034"/>
              </a:xfrm>
              <a:prstGeom prst="ellipse">
                <a:avLst/>
              </a:prstGeom>
              <a:solidFill>
                <a:schemeClr val="accent5">
                  <a:lumMod val="60000"/>
                  <a:lumOff val="40000"/>
                </a:schemeClr>
              </a:solidFill>
              <a:ln w="12700">
                <a:noFill/>
              </a:ln>
            </p:spPr>
            <p:txBody>
              <a:bodyPr lIns="0" tIns="0" rIns="0" bIns="0"/>
              <a:lstStyle/>
              <a:p>
                <a:endParaRPr lang="en-US" dirty="0"/>
              </a:p>
            </p:txBody>
          </p:sp>
          <p:sp>
            <p:nvSpPr>
              <p:cNvPr id="41" name="Line 3"/>
              <p:cNvSpPr>
                <a:spLocks noChangeShapeType="1"/>
              </p:cNvSpPr>
              <p:nvPr/>
            </p:nvSpPr>
            <p:spPr bwMode="auto">
              <a:xfrm rot="18493307" flipH="1">
                <a:off x="2249219" y="2588108"/>
                <a:ext cx="567805" cy="444637"/>
              </a:xfrm>
              <a:prstGeom prst="line">
                <a:avLst/>
              </a:prstGeom>
              <a:noFill/>
              <a:ln w="12700" cap="flat">
                <a:solidFill>
                  <a:schemeClr val="accent4">
                    <a:lumMod val="40000"/>
                    <a:lumOff val="60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42" name="Rectangle 45"/>
              <p:cNvSpPr>
                <a:spLocks/>
              </p:cNvSpPr>
              <p:nvPr/>
            </p:nvSpPr>
            <p:spPr bwMode="auto">
              <a:xfrm>
                <a:off x="126346" y="4729768"/>
                <a:ext cx="785072" cy="51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Air and Radiation</a:t>
                </a:r>
              </a:p>
            </p:txBody>
          </p:sp>
          <p:sp>
            <p:nvSpPr>
              <p:cNvPr id="43" name="Rectangle 45"/>
              <p:cNvSpPr>
                <a:spLocks/>
              </p:cNvSpPr>
              <p:nvPr/>
            </p:nvSpPr>
            <p:spPr bwMode="auto">
              <a:xfrm>
                <a:off x="-46337" y="2211669"/>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Land and Emergency Management</a:t>
                </a:r>
              </a:p>
            </p:txBody>
          </p:sp>
          <p:sp>
            <p:nvSpPr>
              <p:cNvPr id="44" name="Rectangle 45"/>
              <p:cNvSpPr>
                <a:spLocks/>
              </p:cNvSpPr>
              <p:nvPr/>
            </p:nvSpPr>
            <p:spPr bwMode="auto">
              <a:xfrm>
                <a:off x="4082711" y="4935784"/>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Research and Development</a:t>
                </a:r>
              </a:p>
            </p:txBody>
          </p:sp>
          <p:sp>
            <p:nvSpPr>
              <p:cNvPr id="45" name="Rectangle 45"/>
              <p:cNvSpPr>
                <a:spLocks/>
              </p:cNvSpPr>
              <p:nvPr/>
            </p:nvSpPr>
            <p:spPr bwMode="auto">
              <a:xfrm>
                <a:off x="3060250" y="1921446"/>
                <a:ext cx="1266169" cy="30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b="1" dirty="0">
                    <a:solidFill>
                      <a:schemeClr val="tx1">
                        <a:lumMod val="95000"/>
                        <a:lumOff val="5000"/>
                      </a:schemeClr>
                    </a:solidFill>
                    <a:latin typeface="Trade Gothic LT Pro" pitchFamily="34" charset="0"/>
                    <a:ea typeface="ＭＳ Ｐゴシック" charset="0"/>
                    <a:cs typeface="Lato Light" charset="0"/>
                    <a:sym typeface="Lato Light" charset="0"/>
                  </a:rPr>
                  <a:t>Office of Chemical Safety and Pollution Prevention</a:t>
                </a:r>
              </a:p>
            </p:txBody>
          </p:sp>
          <p:sp>
            <p:nvSpPr>
              <p:cNvPr id="25" name="Oval 16"/>
              <p:cNvSpPr>
                <a:spLocks/>
              </p:cNvSpPr>
              <p:nvPr/>
            </p:nvSpPr>
            <p:spPr bwMode="auto">
              <a:xfrm rot="18493307">
                <a:off x="2157114" y="1664140"/>
                <a:ext cx="811034" cy="854064"/>
              </a:xfrm>
              <a:prstGeom prst="ellipse">
                <a:avLst/>
              </a:prstGeom>
              <a:solidFill>
                <a:srgbClr val="EE7D11"/>
              </a:solidFill>
              <a:ln w="12700">
                <a:noFill/>
              </a:ln>
            </p:spPr>
            <p:txBody>
              <a:bodyPr lIns="0" tIns="0" rIns="0" bIns="0"/>
              <a:lstStyle/>
              <a:p>
                <a:endParaRPr lang="en-US" dirty="0"/>
              </a:p>
            </p:txBody>
          </p:sp>
        </p:grpSp>
      </p:grpSp>
      <p:pic>
        <p:nvPicPr>
          <p:cNvPr id="55" name="Picture 5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7859" y="439228"/>
            <a:ext cx="2447127" cy="435505"/>
          </a:xfrm>
          <a:prstGeom prst="rect">
            <a:avLst/>
          </a:prstGeom>
        </p:spPr>
      </p:pic>
      <p:sp>
        <p:nvSpPr>
          <p:cNvPr id="54" name="Rectangle 53"/>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3" name="Graphic 2" descr="Radioactive outline">
            <a:extLst>
              <a:ext uri="{FF2B5EF4-FFF2-40B4-BE49-F238E27FC236}">
                <a16:creationId xmlns:a16="http://schemas.microsoft.com/office/drawing/2014/main" id="{BAEB7B72-5A8F-4E36-BAA8-94E1C07315F0}"/>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02547" y="1642942"/>
            <a:ext cx="660834" cy="660834"/>
          </a:xfrm>
          <a:prstGeom prst="rect">
            <a:avLst/>
          </a:prstGeom>
        </p:spPr>
      </p:pic>
      <p:pic>
        <p:nvPicPr>
          <p:cNvPr id="5" name="Graphic 4" descr="Water outline">
            <a:extLst>
              <a:ext uri="{FF2B5EF4-FFF2-40B4-BE49-F238E27FC236}">
                <a16:creationId xmlns:a16="http://schemas.microsoft.com/office/drawing/2014/main" id="{34522F6B-210A-4807-991D-F98C0EE981E1}"/>
              </a:ext>
            </a:extLst>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431778" y="2641221"/>
            <a:ext cx="757191" cy="757191"/>
          </a:xfrm>
          <a:prstGeom prst="rect">
            <a:avLst/>
          </a:prstGeom>
        </p:spPr>
      </p:pic>
      <p:pic>
        <p:nvPicPr>
          <p:cNvPr id="11" name="Graphic 10" descr="Agriculture outline">
            <a:extLst>
              <a:ext uri="{FF2B5EF4-FFF2-40B4-BE49-F238E27FC236}">
                <a16:creationId xmlns:a16="http://schemas.microsoft.com/office/drawing/2014/main" id="{97AF7484-CD52-4A02-A98C-9CB6275E9589}"/>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82123" y="2559772"/>
            <a:ext cx="678604" cy="678604"/>
          </a:xfrm>
          <a:prstGeom prst="rect">
            <a:avLst/>
          </a:prstGeom>
        </p:spPr>
      </p:pic>
      <p:pic>
        <p:nvPicPr>
          <p:cNvPr id="13" name="Graphic 12" descr="Production outline">
            <a:extLst>
              <a:ext uri="{FF2B5EF4-FFF2-40B4-BE49-F238E27FC236}">
                <a16:creationId xmlns:a16="http://schemas.microsoft.com/office/drawing/2014/main" id="{F95216F5-F3E7-40EF-ABE2-84588535D491}"/>
              </a:ext>
            </a:extLst>
          </p:cNvPr>
          <p:cNvPicPr>
            <a:picLocks noChangeAspect="1"/>
          </p:cNvPicPr>
          <p:nvPr userDrawn="1"/>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264111" y="4817567"/>
            <a:ext cx="683668" cy="683668"/>
          </a:xfrm>
          <a:prstGeom prst="rect">
            <a:avLst/>
          </a:prstGeom>
        </p:spPr>
      </p:pic>
      <p:pic>
        <p:nvPicPr>
          <p:cNvPr id="15" name="Graphic 14" descr="Scientist female outline">
            <a:extLst>
              <a:ext uri="{FF2B5EF4-FFF2-40B4-BE49-F238E27FC236}">
                <a16:creationId xmlns:a16="http://schemas.microsoft.com/office/drawing/2014/main" id="{06D1F951-E2DA-420F-92A6-8C9CD86F6EDB}"/>
              </a:ext>
            </a:extLst>
          </p:cNvPr>
          <p:cNvPicPr>
            <a:picLocks noChangeAspect="1"/>
          </p:cNvPicPr>
          <p:nvPr userDrawn="1"/>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455971" y="4797848"/>
            <a:ext cx="715722" cy="715722"/>
          </a:xfrm>
          <a:prstGeom prst="rect">
            <a:avLst/>
          </a:prstGeom>
        </p:spPr>
      </p:pic>
      <p:pic>
        <p:nvPicPr>
          <p:cNvPr id="17" name="Graphic 16" descr="Connections outline">
            <a:extLst>
              <a:ext uri="{FF2B5EF4-FFF2-40B4-BE49-F238E27FC236}">
                <a16:creationId xmlns:a16="http://schemas.microsoft.com/office/drawing/2014/main" id="{3A570A01-D95F-4C0F-9819-CCBB46E29EE6}"/>
              </a:ext>
            </a:extLst>
          </p:cNvPr>
          <p:cNvPicPr>
            <a:picLocks noChangeAspect="1"/>
          </p:cNvPicPr>
          <p:nvPr userDrawn="1"/>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767500" y="5609734"/>
            <a:ext cx="848053" cy="848053"/>
          </a:xfrm>
          <a:prstGeom prst="rect">
            <a:avLst/>
          </a:prstGeom>
        </p:spPr>
      </p:pic>
    </p:spTree>
    <p:extLst>
      <p:ext uri="{BB962C8B-B14F-4D97-AF65-F5344CB8AC3E}">
        <p14:creationId xmlns:p14="http://schemas.microsoft.com/office/powerpoint/2010/main" val="34597487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Image 1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3976" y="314011"/>
            <a:ext cx="1939925" cy="6270627"/>
          </a:xfrm>
          <a:custGeom>
            <a:avLst/>
            <a:gdLst>
              <a:gd name="connsiteX0" fmla="*/ 1581205 w 1939925"/>
              <a:gd name="connsiteY0" fmla="*/ 4837113 h 6270626"/>
              <a:gd name="connsiteX1" fmla="*/ 1585967 w 1939925"/>
              <a:gd name="connsiteY1" fmla="*/ 4837113 h 6270626"/>
              <a:gd name="connsiteX2" fmla="*/ 1865638 w 1939925"/>
              <a:gd name="connsiteY2" fmla="*/ 4837113 h 6270626"/>
              <a:gd name="connsiteX3" fmla="*/ 1871034 w 1939925"/>
              <a:gd name="connsiteY3" fmla="*/ 4837113 h 6270626"/>
              <a:gd name="connsiteX4" fmla="*/ 1876431 w 1939925"/>
              <a:gd name="connsiteY4" fmla="*/ 4838066 h 6270626"/>
              <a:gd name="connsiteX5" fmla="*/ 1881193 w 1939925"/>
              <a:gd name="connsiteY5" fmla="*/ 4838701 h 6270626"/>
              <a:gd name="connsiteX6" fmla="*/ 1885637 w 1939925"/>
              <a:gd name="connsiteY6" fmla="*/ 4840289 h 6270626"/>
              <a:gd name="connsiteX7" fmla="*/ 1889764 w 1939925"/>
              <a:gd name="connsiteY7" fmla="*/ 4841877 h 6270626"/>
              <a:gd name="connsiteX8" fmla="*/ 1893256 w 1939925"/>
              <a:gd name="connsiteY8" fmla="*/ 4844101 h 6270626"/>
              <a:gd name="connsiteX9" fmla="*/ 1896748 w 1939925"/>
              <a:gd name="connsiteY9" fmla="*/ 4846642 h 6270626"/>
              <a:gd name="connsiteX10" fmla="*/ 1899922 w 1939925"/>
              <a:gd name="connsiteY10" fmla="*/ 4849818 h 6270626"/>
              <a:gd name="connsiteX11" fmla="*/ 1902779 w 1939925"/>
              <a:gd name="connsiteY11" fmla="*/ 4853312 h 6270626"/>
              <a:gd name="connsiteX12" fmla="*/ 1904684 w 1939925"/>
              <a:gd name="connsiteY12" fmla="*/ 4856807 h 6270626"/>
              <a:gd name="connsiteX13" fmla="*/ 1906588 w 1939925"/>
              <a:gd name="connsiteY13" fmla="*/ 4860936 h 6270626"/>
              <a:gd name="connsiteX14" fmla="*/ 1908493 w 1939925"/>
              <a:gd name="connsiteY14" fmla="*/ 4865700 h 6270626"/>
              <a:gd name="connsiteX15" fmla="*/ 1909763 w 1939925"/>
              <a:gd name="connsiteY15" fmla="*/ 4870465 h 6270626"/>
              <a:gd name="connsiteX16" fmla="*/ 1910715 w 1939925"/>
              <a:gd name="connsiteY16" fmla="*/ 4875865 h 6270626"/>
              <a:gd name="connsiteX17" fmla="*/ 1911033 w 1939925"/>
              <a:gd name="connsiteY17" fmla="*/ 4881900 h 6270626"/>
              <a:gd name="connsiteX18" fmla="*/ 1911350 w 1939925"/>
              <a:gd name="connsiteY18" fmla="*/ 4887618 h 6270626"/>
              <a:gd name="connsiteX19" fmla="*/ 1911350 w 1939925"/>
              <a:gd name="connsiteY19" fmla="*/ 6212180 h 6270626"/>
              <a:gd name="connsiteX20" fmla="*/ 1911033 w 1939925"/>
              <a:gd name="connsiteY20" fmla="*/ 6220121 h 6270626"/>
              <a:gd name="connsiteX21" fmla="*/ 1910715 w 1939925"/>
              <a:gd name="connsiteY21" fmla="*/ 6227426 h 6270626"/>
              <a:gd name="connsiteX22" fmla="*/ 1909763 w 1939925"/>
              <a:gd name="connsiteY22" fmla="*/ 6234097 h 6270626"/>
              <a:gd name="connsiteX23" fmla="*/ 1908493 w 1939925"/>
              <a:gd name="connsiteY23" fmla="*/ 6240132 h 6270626"/>
              <a:gd name="connsiteX24" fmla="*/ 1906588 w 1939925"/>
              <a:gd name="connsiteY24" fmla="*/ 6245532 h 6270626"/>
              <a:gd name="connsiteX25" fmla="*/ 1904684 w 1939925"/>
              <a:gd name="connsiteY25" fmla="*/ 6250297 h 6270626"/>
              <a:gd name="connsiteX26" fmla="*/ 1902779 w 1939925"/>
              <a:gd name="connsiteY26" fmla="*/ 6254426 h 6270626"/>
              <a:gd name="connsiteX27" fmla="*/ 1899922 w 1939925"/>
              <a:gd name="connsiteY27" fmla="*/ 6257920 h 6270626"/>
              <a:gd name="connsiteX28" fmla="*/ 1896748 w 1939925"/>
              <a:gd name="connsiteY28" fmla="*/ 6260779 h 6270626"/>
              <a:gd name="connsiteX29" fmla="*/ 1892938 w 1939925"/>
              <a:gd name="connsiteY29" fmla="*/ 6263638 h 6270626"/>
              <a:gd name="connsiteX30" fmla="*/ 1888494 w 1939925"/>
              <a:gd name="connsiteY30" fmla="*/ 6265543 h 6270626"/>
              <a:gd name="connsiteX31" fmla="*/ 1883415 w 1939925"/>
              <a:gd name="connsiteY31" fmla="*/ 6267449 h 6270626"/>
              <a:gd name="connsiteX32" fmla="*/ 1878018 w 1939925"/>
              <a:gd name="connsiteY32" fmla="*/ 6268720 h 6270626"/>
              <a:gd name="connsiteX33" fmla="*/ 1872304 w 1939925"/>
              <a:gd name="connsiteY33" fmla="*/ 6269991 h 6270626"/>
              <a:gd name="connsiteX34" fmla="*/ 1865003 w 1939925"/>
              <a:gd name="connsiteY34" fmla="*/ 6270308 h 6270626"/>
              <a:gd name="connsiteX35" fmla="*/ 1858019 w 1939925"/>
              <a:gd name="connsiteY35" fmla="*/ 6270626 h 6270626"/>
              <a:gd name="connsiteX36" fmla="*/ 1662472 w 1939925"/>
              <a:gd name="connsiteY36" fmla="*/ 6270626 h 6270626"/>
              <a:gd name="connsiteX37" fmla="*/ 1656440 w 1939925"/>
              <a:gd name="connsiteY37" fmla="*/ 6270308 h 6270626"/>
              <a:gd name="connsiteX38" fmla="*/ 1650726 w 1939925"/>
              <a:gd name="connsiteY38" fmla="*/ 6269355 h 6270626"/>
              <a:gd name="connsiteX39" fmla="*/ 1644694 w 1939925"/>
              <a:gd name="connsiteY39" fmla="*/ 6267767 h 6270626"/>
              <a:gd name="connsiteX40" fmla="*/ 1638346 w 1939925"/>
              <a:gd name="connsiteY40" fmla="*/ 6265543 h 6270626"/>
              <a:gd name="connsiteX41" fmla="*/ 1631997 w 1939925"/>
              <a:gd name="connsiteY41" fmla="*/ 6262685 h 6270626"/>
              <a:gd name="connsiteX42" fmla="*/ 1625965 w 1939925"/>
              <a:gd name="connsiteY42" fmla="*/ 6259191 h 6270626"/>
              <a:gd name="connsiteX43" fmla="*/ 1619299 w 1939925"/>
              <a:gd name="connsiteY43" fmla="*/ 6255061 h 6270626"/>
              <a:gd name="connsiteX44" fmla="*/ 1612632 w 1939925"/>
              <a:gd name="connsiteY44" fmla="*/ 6250297 h 6270626"/>
              <a:gd name="connsiteX45" fmla="*/ 1605331 w 1939925"/>
              <a:gd name="connsiteY45" fmla="*/ 6244262 h 6270626"/>
              <a:gd name="connsiteX46" fmla="*/ 1596760 w 1939925"/>
              <a:gd name="connsiteY46" fmla="*/ 6236638 h 6270626"/>
              <a:gd name="connsiteX47" fmla="*/ 1587554 w 1939925"/>
              <a:gd name="connsiteY47" fmla="*/ 6227109 h 6270626"/>
              <a:gd name="connsiteX48" fmla="*/ 1576761 w 1939925"/>
              <a:gd name="connsiteY48" fmla="*/ 6215992 h 6270626"/>
              <a:gd name="connsiteX49" fmla="*/ 1565015 w 1939925"/>
              <a:gd name="connsiteY49" fmla="*/ 6203286 h 6270626"/>
              <a:gd name="connsiteX50" fmla="*/ 1551682 w 1939925"/>
              <a:gd name="connsiteY50" fmla="*/ 6188357 h 6270626"/>
              <a:gd name="connsiteX51" fmla="*/ 1537715 w 1939925"/>
              <a:gd name="connsiteY51" fmla="*/ 6171840 h 6270626"/>
              <a:gd name="connsiteX52" fmla="*/ 1522477 w 1939925"/>
              <a:gd name="connsiteY52" fmla="*/ 6153734 h 6270626"/>
              <a:gd name="connsiteX53" fmla="*/ 1095193 w 1939925"/>
              <a:gd name="connsiteY53" fmla="*/ 5680767 h 6270626"/>
              <a:gd name="connsiteX54" fmla="*/ 1059957 w 1939925"/>
              <a:gd name="connsiteY54" fmla="*/ 5640109 h 6270626"/>
              <a:gd name="connsiteX55" fmla="*/ 1026625 w 1939925"/>
              <a:gd name="connsiteY55" fmla="*/ 5602627 h 6270626"/>
              <a:gd name="connsiteX56" fmla="*/ 994880 w 1939925"/>
              <a:gd name="connsiteY56" fmla="*/ 5567369 h 6270626"/>
              <a:gd name="connsiteX57" fmla="*/ 965040 w 1939925"/>
              <a:gd name="connsiteY57" fmla="*/ 5534652 h 6270626"/>
              <a:gd name="connsiteX58" fmla="*/ 937104 w 1939925"/>
              <a:gd name="connsiteY58" fmla="*/ 5504794 h 6270626"/>
              <a:gd name="connsiteX59" fmla="*/ 911074 w 1939925"/>
              <a:gd name="connsiteY59" fmla="*/ 5477794 h 6270626"/>
              <a:gd name="connsiteX60" fmla="*/ 886630 w 1939925"/>
              <a:gd name="connsiteY60" fmla="*/ 5453654 h 6270626"/>
              <a:gd name="connsiteX61" fmla="*/ 864409 w 1939925"/>
              <a:gd name="connsiteY61" fmla="*/ 5432054 h 6270626"/>
              <a:gd name="connsiteX62" fmla="*/ 842823 w 1939925"/>
              <a:gd name="connsiteY62" fmla="*/ 5412360 h 6270626"/>
              <a:gd name="connsiteX63" fmla="*/ 822506 w 1939925"/>
              <a:gd name="connsiteY63" fmla="*/ 5394255 h 6270626"/>
              <a:gd name="connsiteX64" fmla="*/ 812030 w 1939925"/>
              <a:gd name="connsiteY64" fmla="*/ 5385679 h 6270626"/>
              <a:gd name="connsiteX65" fmla="*/ 802507 w 1939925"/>
              <a:gd name="connsiteY65" fmla="*/ 5377738 h 6270626"/>
              <a:gd name="connsiteX66" fmla="*/ 792666 w 1939925"/>
              <a:gd name="connsiteY66" fmla="*/ 5370114 h 6270626"/>
              <a:gd name="connsiteX67" fmla="*/ 783143 w 1939925"/>
              <a:gd name="connsiteY67" fmla="*/ 5362808 h 6270626"/>
              <a:gd name="connsiteX68" fmla="*/ 773619 w 1939925"/>
              <a:gd name="connsiteY68" fmla="*/ 5355820 h 6270626"/>
              <a:gd name="connsiteX69" fmla="*/ 764731 w 1939925"/>
              <a:gd name="connsiteY69" fmla="*/ 5349467 h 6270626"/>
              <a:gd name="connsiteX70" fmla="*/ 755842 w 1939925"/>
              <a:gd name="connsiteY70" fmla="*/ 5343432 h 6270626"/>
              <a:gd name="connsiteX71" fmla="*/ 746636 w 1939925"/>
              <a:gd name="connsiteY71" fmla="*/ 5337715 h 6270626"/>
              <a:gd name="connsiteX72" fmla="*/ 738065 w 1939925"/>
              <a:gd name="connsiteY72" fmla="*/ 5332315 h 6270626"/>
              <a:gd name="connsiteX73" fmla="*/ 729494 w 1939925"/>
              <a:gd name="connsiteY73" fmla="*/ 5327233 h 6270626"/>
              <a:gd name="connsiteX74" fmla="*/ 721240 w 1939925"/>
              <a:gd name="connsiteY74" fmla="*/ 5323103 h 6270626"/>
              <a:gd name="connsiteX75" fmla="*/ 712987 w 1939925"/>
              <a:gd name="connsiteY75" fmla="*/ 5318656 h 6270626"/>
              <a:gd name="connsiteX76" fmla="*/ 704733 w 1939925"/>
              <a:gd name="connsiteY76" fmla="*/ 5314845 h 6270626"/>
              <a:gd name="connsiteX77" fmla="*/ 696479 w 1939925"/>
              <a:gd name="connsiteY77" fmla="*/ 5311033 h 6270626"/>
              <a:gd name="connsiteX78" fmla="*/ 688226 w 1939925"/>
              <a:gd name="connsiteY78" fmla="*/ 5308174 h 6270626"/>
              <a:gd name="connsiteX79" fmla="*/ 679972 w 1939925"/>
              <a:gd name="connsiteY79" fmla="*/ 5304998 h 6270626"/>
              <a:gd name="connsiteX80" fmla="*/ 671401 w 1939925"/>
              <a:gd name="connsiteY80" fmla="*/ 5301821 h 6270626"/>
              <a:gd name="connsiteX81" fmla="*/ 662830 w 1939925"/>
              <a:gd name="connsiteY81" fmla="*/ 5299280 h 6270626"/>
              <a:gd name="connsiteX82" fmla="*/ 654259 w 1939925"/>
              <a:gd name="connsiteY82" fmla="*/ 5297057 h 6270626"/>
              <a:gd name="connsiteX83" fmla="*/ 645053 w 1939925"/>
              <a:gd name="connsiteY83" fmla="*/ 5294833 h 6270626"/>
              <a:gd name="connsiteX84" fmla="*/ 636482 w 1939925"/>
              <a:gd name="connsiteY84" fmla="*/ 5293245 h 6270626"/>
              <a:gd name="connsiteX85" fmla="*/ 627593 w 1939925"/>
              <a:gd name="connsiteY85" fmla="*/ 5291339 h 6270626"/>
              <a:gd name="connsiteX86" fmla="*/ 618387 w 1939925"/>
              <a:gd name="connsiteY86" fmla="*/ 5290069 h 6270626"/>
              <a:gd name="connsiteX87" fmla="*/ 609499 w 1939925"/>
              <a:gd name="connsiteY87" fmla="*/ 5288798 h 6270626"/>
              <a:gd name="connsiteX88" fmla="*/ 599975 w 1939925"/>
              <a:gd name="connsiteY88" fmla="*/ 5288163 h 6270626"/>
              <a:gd name="connsiteX89" fmla="*/ 590452 w 1939925"/>
              <a:gd name="connsiteY89" fmla="*/ 5287210 h 6270626"/>
              <a:gd name="connsiteX90" fmla="*/ 581246 w 1939925"/>
              <a:gd name="connsiteY90" fmla="*/ 5286892 h 6270626"/>
              <a:gd name="connsiteX91" fmla="*/ 571723 w 1939925"/>
              <a:gd name="connsiteY91" fmla="*/ 5286892 h 6270626"/>
              <a:gd name="connsiteX92" fmla="*/ 557755 w 1939925"/>
              <a:gd name="connsiteY92" fmla="*/ 5287210 h 6270626"/>
              <a:gd name="connsiteX93" fmla="*/ 543787 w 1939925"/>
              <a:gd name="connsiteY93" fmla="*/ 5288163 h 6270626"/>
              <a:gd name="connsiteX94" fmla="*/ 530455 w 1939925"/>
              <a:gd name="connsiteY94" fmla="*/ 5289751 h 6270626"/>
              <a:gd name="connsiteX95" fmla="*/ 517757 w 1939925"/>
              <a:gd name="connsiteY95" fmla="*/ 5291974 h 6270626"/>
              <a:gd name="connsiteX96" fmla="*/ 505059 w 1939925"/>
              <a:gd name="connsiteY96" fmla="*/ 5294833 h 6270626"/>
              <a:gd name="connsiteX97" fmla="*/ 492678 w 1939925"/>
              <a:gd name="connsiteY97" fmla="*/ 5298327 h 6270626"/>
              <a:gd name="connsiteX98" fmla="*/ 480933 w 1939925"/>
              <a:gd name="connsiteY98" fmla="*/ 5302139 h 6270626"/>
              <a:gd name="connsiteX99" fmla="*/ 469505 w 1939925"/>
              <a:gd name="connsiteY99" fmla="*/ 5306904 h 6270626"/>
              <a:gd name="connsiteX100" fmla="*/ 458077 w 1939925"/>
              <a:gd name="connsiteY100" fmla="*/ 5312304 h 6270626"/>
              <a:gd name="connsiteX101" fmla="*/ 447601 w 1939925"/>
              <a:gd name="connsiteY101" fmla="*/ 5318339 h 6270626"/>
              <a:gd name="connsiteX102" fmla="*/ 436808 w 1939925"/>
              <a:gd name="connsiteY102" fmla="*/ 5325009 h 6270626"/>
              <a:gd name="connsiteX103" fmla="*/ 426649 w 1939925"/>
              <a:gd name="connsiteY103" fmla="*/ 5331997 h 6270626"/>
              <a:gd name="connsiteX104" fmla="*/ 416808 w 1939925"/>
              <a:gd name="connsiteY104" fmla="*/ 5339938 h 6270626"/>
              <a:gd name="connsiteX105" fmla="*/ 407920 w 1939925"/>
              <a:gd name="connsiteY105" fmla="*/ 5348197 h 6270626"/>
              <a:gd name="connsiteX106" fmla="*/ 398714 w 1939925"/>
              <a:gd name="connsiteY106" fmla="*/ 5357408 h 6270626"/>
              <a:gd name="connsiteX107" fmla="*/ 390143 w 1939925"/>
              <a:gd name="connsiteY107" fmla="*/ 5366938 h 6270626"/>
              <a:gd name="connsiteX108" fmla="*/ 381889 w 1939925"/>
              <a:gd name="connsiteY108" fmla="*/ 5377102 h 6270626"/>
              <a:gd name="connsiteX109" fmla="*/ 374588 w 1939925"/>
              <a:gd name="connsiteY109" fmla="*/ 5387584 h 6270626"/>
              <a:gd name="connsiteX110" fmla="*/ 366969 w 1939925"/>
              <a:gd name="connsiteY110" fmla="*/ 5398702 h 6270626"/>
              <a:gd name="connsiteX111" fmla="*/ 360938 w 1939925"/>
              <a:gd name="connsiteY111" fmla="*/ 5409502 h 6270626"/>
              <a:gd name="connsiteX112" fmla="*/ 354589 w 1939925"/>
              <a:gd name="connsiteY112" fmla="*/ 5420937 h 6270626"/>
              <a:gd name="connsiteX113" fmla="*/ 348875 w 1939925"/>
              <a:gd name="connsiteY113" fmla="*/ 5433007 h 6270626"/>
              <a:gd name="connsiteX114" fmla="*/ 343796 w 1939925"/>
              <a:gd name="connsiteY114" fmla="*/ 5444760 h 6270626"/>
              <a:gd name="connsiteX115" fmla="*/ 339669 w 1939925"/>
              <a:gd name="connsiteY115" fmla="*/ 5457465 h 6270626"/>
              <a:gd name="connsiteX116" fmla="*/ 335542 w 1939925"/>
              <a:gd name="connsiteY116" fmla="*/ 5470489 h 6270626"/>
              <a:gd name="connsiteX117" fmla="*/ 332050 w 1939925"/>
              <a:gd name="connsiteY117" fmla="*/ 5483194 h 6270626"/>
              <a:gd name="connsiteX118" fmla="*/ 329510 w 1939925"/>
              <a:gd name="connsiteY118" fmla="*/ 5497170 h 6270626"/>
              <a:gd name="connsiteX119" fmla="*/ 326971 w 1939925"/>
              <a:gd name="connsiteY119" fmla="*/ 5510829 h 6270626"/>
              <a:gd name="connsiteX120" fmla="*/ 325066 w 1939925"/>
              <a:gd name="connsiteY120" fmla="*/ 5524805 h 6270626"/>
              <a:gd name="connsiteX121" fmla="*/ 323796 w 1939925"/>
              <a:gd name="connsiteY121" fmla="*/ 5539417 h 6270626"/>
              <a:gd name="connsiteX122" fmla="*/ 323161 w 1939925"/>
              <a:gd name="connsiteY122" fmla="*/ 5554028 h 6270626"/>
              <a:gd name="connsiteX123" fmla="*/ 322844 w 1939925"/>
              <a:gd name="connsiteY123" fmla="*/ 5569275 h 6270626"/>
              <a:gd name="connsiteX124" fmla="*/ 323161 w 1939925"/>
              <a:gd name="connsiteY124" fmla="*/ 5582616 h 6270626"/>
              <a:gd name="connsiteX125" fmla="*/ 323796 w 1939925"/>
              <a:gd name="connsiteY125" fmla="*/ 5595321 h 6270626"/>
              <a:gd name="connsiteX126" fmla="*/ 325066 w 1939925"/>
              <a:gd name="connsiteY126" fmla="*/ 5608345 h 6270626"/>
              <a:gd name="connsiteX127" fmla="*/ 326653 w 1939925"/>
              <a:gd name="connsiteY127" fmla="*/ 5621368 h 6270626"/>
              <a:gd name="connsiteX128" fmla="*/ 328876 w 1939925"/>
              <a:gd name="connsiteY128" fmla="*/ 5634391 h 6270626"/>
              <a:gd name="connsiteX129" fmla="*/ 331415 w 1939925"/>
              <a:gd name="connsiteY129" fmla="*/ 5646779 h 6270626"/>
              <a:gd name="connsiteX130" fmla="*/ 334907 w 1939925"/>
              <a:gd name="connsiteY130" fmla="*/ 5659485 h 6270626"/>
              <a:gd name="connsiteX131" fmla="*/ 338399 w 1939925"/>
              <a:gd name="connsiteY131" fmla="*/ 5671555 h 6270626"/>
              <a:gd name="connsiteX132" fmla="*/ 342208 w 1939925"/>
              <a:gd name="connsiteY132" fmla="*/ 5683943 h 6270626"/>
              <a:gd name="connsiteX133" fmla="*/ 346970 w 1939925"/>
              <a:gd name="connsiteY133" fmla="*/ 5696331 h 6270626"/>
              <a:gd name="connsiteX134" fmla="*/ 352049 w 1939925"/>
              <a:gd name="connsiteY134" fmla="*/ 5708084 h 6270626"/>
              <a:gd name="connsiteX135" fmla="*/ 357763 w 1939925"/>
              <a:gd name="connsiteY135" fmla="*/ 5719837 h 6270626"/>
              <a:gd name="connsiteX136" fmla="*/ 363795 w 1939925"/>
              <a:gd name="connsiteY136" fmla="*/ 5731589 h 6270626"/>
              <a:gd name="connsiteX137" fmla="*/ 370461 w 1939925"/>
              <a:gd name="connsiteY137" fmla="*/ 5743342 h 6270626"/>
              <a:gd name="connsiteX138" fmla="*/ 377762 w 1939925"/>
              <a:gd name="connsiteY138" fmla="*/ 5754777 h 6270626"/>
              <a:gd name="connsiteX139" fmla="*/ 385064 w 1939925"/>
              <a:gd name="connsiteY139" fmla="*/ 5765895 h 6270626"/>
              <a:gd name="connsiteX140" fmla="*/ 393317 w 1939925"/>
              <a:gd name="connsiteY140" fmla="*/ 5777330 h 6270626"/>
              <a:gd name="connsiteX141" fmla="*/ 401888 w 1939925"/>
              <a:gd name="connsiteY141" fmla="*/ 5788447 h 6270626"/>
              <a:gd name="connsiteX142" fmla="*/ 411412 w 1939925"/>
              <a:gd name="connsiteY142" fmla="*/ 5799882 h 6270626"/>
              <a:gd name="connsiteX143" fmla="*/ 421253 w 1939925"/>
              <a:gd name="connsiteY143" fmla="*/ 5810682 h 6270626"/>
              <a:gd name="connsiteX144" fmla="*/ 431728 w 1939925"/>
              <a:gd name="connsiteY144" fmla="*/ 5821799 h 6270626"/>
              <a:gd name="connsiteX145" fmla="*/ 443157 w 1939925"/>
              <a:gd name="connsiteY145" fmla="*/ 5832599 h 6270626"/>
              <a:gd name="connsiteX146" fmla="*/ 454902 w 1939925"/>
              <a:gd name="connsiteY146" fmla="*/ 5843717 h 6270626"/>
              <a:gd name="connsiteX147" fmla="*/ 467600 w 1939925"/>
              <a:gd name="connsiteY147" fmla="*/ 5854516 h 6270626"/>
              <a:gd name="connsiteX148" fmla="*/ 480298 w 1939925"/>
              <a:gd name="connsiteY148" fmla="*/ 5865634 h 6270626"/>
              <a:gd name="connsiteX149" fmla="*/ 494266 w 1939925"/>
              <a:gd name="connsiteY149" fmla="*/ 5876116 h 6270626"/>
              <a:gd name="connsiteX150" fmla="*/ 508551 w 1939925"/>
              <a:gd name="connsiteY150" fmla="*/ 5887233 h 6270626"/>
              <a:gd name="connsiteX151" fmla="*/ 523471 w 1939925"/>
              <a:gd name="connsiteY151" fmla="*/ 5897716 h 6270626"/>
              <a:gd name="connsiteX152" fmla="*/ 539343 w 1939925"/>
              <a:gd name="connsiteY152" fmla="*/ 5908198 h 6270626"/>
              <a:gd name="connsiteX153" fmla="*/ 555215 w 1939925"/>
              <a:gd name="connsiteY153" fmla="*/ 5918997 h 6270626"/>
              <a:gd name="connsiteX154" fmla="*/ 572040 w 1939925"/>
              <a:gd name="connsiteY154" fmla="*/ 5929480 h 6270626"/>
              <a:gd name="connsiteX155" fmla="*/ 589817 w 1939925"/>
              <a:gd name="connsiteY155" fmla="*/ 5939962 h 6270626"/>
              <a:gd name="connsiteX156" fmla="*/ 592039 w 1939925"/>
              <a:gd name="connsiteY156" fmla="*/ 5941232 h 6270626"/>
              <a:gd name="connsiteX157" fmla="*/ 594579 w 1939925"/>
              <a:gd name="connsiteY157" fmla="*/ 5942503 h 6270626"/>
              <a:gd name="connsiteX158" fmla="*/ 596484 w 1939925"/>
              <a:gd name="connsiteY158" fmla="*/ 5943773 h 6270626"/>
              <a:gd name="connsiteX159" fmla="*/ 598388 w 1939925"/>
              <a:gd name="connsiteY159" fmla="*/ 5945044 h 6270626"/>
              <a:gd name="connsiteX160" fmla="*/ 600293 w 1939925"/>
              <a:gd name="connsiteY160" fmla="*/ 5946632 h 6270626"/>
              <a:gd name="connsiteX161" fmla="*/ 601880 w 1939925"/>
              <a:gd name="connsiteY161" fmla="*/ 5948220 h 6270626"/>
              <a:gd name="connsiteX162" fmla="*/ 603467 w 1939925"/>
              <a:gd name="connsiteY162" fmla="*/ 5950444 h 6270626"/>
              <a:gd name="connsiteX163" fmla="*/ 605055 w 1939925"/>
              <a:gd name="connsiteY163" fmla="*/ 5952350 h 6270626"/>
              <a:gd name="connsiteX164" fmla="*/ 606324 w 1939925"/>
              <a:gd name="connsiteY164" fmla="*/ 5954256 h 6270626"/>
              <a:gd name="connsiteX165" fmla="*/ 606959 w 1939925"/>
              <a:gd name="connsiteY165" fmla="*/ 5956479 h 6270626"/>
              <a:gd name="connsiteX166" fmla="*/ 607912 w 1939925"/>
              <a:gd name="connsiteY166" fmla="*/ 5959020 h 6270626"/>
              <a:gd name="connsiteX167" fmla="*/ 608547 w 1939925"/>
              <a:gd name="connsiteY167" fmla="*/ 5961561 h 6270626"/>
              <a:gd name="connsiteX168" fmla="*/ 609816 w 1939925"/>
              <a:gd name="connsiteY168" fmla="*/ 5967279 h 6270626"/>
              <a:gd name="connsiteX169" fmla="*/ 609816 w 1939925"/>
              <a:gd name="connsiteY169" fmla="*/ 5972996 h 6270626"/>
              <a:gd name="connsiteX170" fmla="*/ 609816 w 1939925"/>
              <a:gd name="connsiteY170" fmla="*/ 5977761 h 6270626"/>
              <a:gd name="connsiteX171" fmla="*/ 609499 w 1939925"/>
              <a:gd name="connsiteY171" fmla="*/ 5981890 h 6270626"/>
              <a:gd name="connsiteX172" fmla="*/ 608547 w 1939925"/>
              <a:gd name="connsiteY172" fmla="*/ 5986655 h 6270626"/>
              <a:gd name="connsiteX173" fmla="*/ 607594 w 1939925"/>
              <a:gd name="connsiteY173" fmla="*/ 5991102 h 6270626"/>
              <a:gd name="connsiteX174" fmla="*/ 606007 w 1939925"/>
              <a:gd name="connsiteY174" fmla="*/ 5995231 h 6270626"/>
              <a:gd name="connsiteX175" fmla="*/ 604420 w 1939925"/>
              <a:gd name="connsiteY175" fmla="*/ 5999996 h 6270626"/>
              <a:gd name="connsiteX176" fmla="*/ 602198 w 1939925"/>
              <a:gd name="connsiteY176" fmla="*/ 6004443 h 6270626"/>
              <a:gd name="connsiteX177" fmla="*/ 599975 w 1939925"/>
              <a:gd name="connsiteY177" fmla="*/ 6008572 h 6270626"/>
              <a:gd name="connsiteX178" fmla="*/ 482837 w 1939925"/>
              <a:gd name="connsiteY178" fmla="*/ 6235050 h 6270626"/>
              <a:gd name="connsiteX179" fmla="*/ 477758 w 1939925"/>
              <a:gd name="connsiteY179" fmla="*/ 6242038 h 6270626"/>
              <a:gd name="connsiteX180" fmla="*/ 472679 w 1939925"/>
              <a:gd name="connsiteY180" fmla="*/ 6248391 h 6270626"/>
              <a:gd name="connsiteX181" fmla="*/ 469822 w 1939925"/>
              <a:gd name="connsiteY181" fmla="*/ 6250932 h 6270626"/>
              <a:gd name="connsiteX182" fmla="*/ 466965 w 1939925"/>
              <a:gd name="connsiteY182" fmla="*/ 6253791 h 6270626"/>
              <a:gd name="connsiteX183" fmla="*/ 464425 w 1939925"/>
              <a:gd name="connsiteY183" fmla="*/ 6255697 h 6270626"/>
              <a:gd name="connsiteX184" fmla="*/ 461251 w 1939925"/>
              <a:gd name="connsiteY184" fmla="*/ 6257920 h 6270626"/>
              <a:gd name="connsiteX185" fmla="*/ 458394 w 1939925"/>
              <a:gd name="connsiteY185" fmla="*/ 6259508 h 6270626"/>
              <a:gd name="connsiteX186" fmla="*/ 455537 w 1939925"/>
              <a:gd name="connsiteY186" fmla="*/ 6261097 h 6270626"/>
              <a:gd name="connsiteX187" fmla="*/ 452680 w 1939925"/>
              <a:gd name="connsiteY187" fmla="*/ 6262367 h 6270626"/>
              <a:gd name="connsiteX188" fmla="*/ 449505 w 1939925"/>
              <a:gd name="connsiteY188" fmla="*/ 6263638 h 6270626"/>
              <a:gd name="connsiteX189" fmla="*/ 446648 w 1939925"/>
              <a:gd name="connsiteY189" fmla="*/ 6264273 h 6270626"/>
              <a:gd name="connsiteX190" fmla="*/ 443474 w 1939925"/>
              <a:gd name="connsiteY190" fmla="*/ 6265226 h 6270626"/>
              <a:gd name="connsiteX191" fmla="*/ 440300 w 1939925"/>
              <a:gd name="connsiteY191" fmla="*/ 6265543 h 6270626"/>
              <a:gd name="connsiteX192" fmla="*/ 437125 w 1939925"/>
              <a:gd name="connsiteY192" fmla="*/ 6265543 h 6270626"/>
              <a:gd name="connsiteX193" fmla="*/ 432681 w 1939925"/>
              <a:gd name="connsiteY193" fmla="*/ 6265543 h 6270626"/>
              <a:gd name="connsiteX194" fmla="*/ 428237 w 1939925"/>
              <a:gd name="connsiteY194" fmla="*/ 6264591 h 6270626"/>
              <a:gd name="connsiteX195" fmla="*/ 423475 w 1939925"/>
              <a:gd name="connsiteY195" fmla="*/ 6263638 h 6270626"/>
              <a:gd name="connsiteX196" fmla="*/ 418713 w 1939925"/>
              <a:gd name="connsiteY196" fmla="*/ 6262367 h 6270626"/>
              <a:gd name="connsiteX197" fmla="*/ 414269 w 1939925"/>
              <a:gd name="connsiteY197" fmla="*/ 6260461 h 6270626"/>
              <a:gd name="connsiteX198" fmla="*/ 408872 w 1939925"/>
              <a:gd name="connsiteY198" fmla="*/ 6258556 h 6270626"/>
              <a:gd name="connsiteX199" fmla="*/ 403793 w 1939925"/>
              <a:gd name="connsiteY199" fmla="*/ 6255697 h 6270626"/>
              <a:gd name="connsiteX200" fmla="*/ 399349 w 1939925"/>
              <a:gd name="connsiteY200" fmla="*/ 6252838 h 6270626"/>
              <a:gd name="connsiteX201" fmla="*/ 374588 w 1939925"/>
              <a:gd name="connsiteY201" fmla="*/ 6236956 h 6270626"/>
              <a:gd name="connsiteX202" fmla="*/ 350462 w 1939925"/>
              <a:gd name="connsiteY202" fmla="*/ 6220439 h 6270626"/>
              <a:gd name="connsiteX203" fmla="*/ 327923 w 1939925"/>
              <a:gd name="connsiteY203" fmla="*/ 6203921 h 6270626"/>
              <a:gd name="connsiteX204" fmla="*/ 305384 w 1939925"/>
              <a:gd name="connsiteY204" fmla="*/ 6186769 h 6270626"/>
              <a:gd name="connsiteX205" fmla="*/ 283798 w 1939925"/>
              <a:gd name="connsiteY205" fmla="*/ 6168981 h 6270626"/>
              <a:gd name="connsiteX206" fmla="*/ 263481 w 1939925"/>
              <a:gd name="connsiteY206" fmla="*/ 6151193 h 6270626"/>
              <a:gd name="connsiteX207" fmla="*/ 243482 w 1939925"/>
              <a:gd name="connsiteY207" fmla="*/ 6133087 h 6270626"/>
              <a:gd name="connsiteX208" fmla="*/ 224435 w 1939925"/>
              <a:gd name="connsiteY208" fmla="*/ 6114029 h 6270626"/>
              <a:gd name="connsiteX209" fmla="*/ 206341 w 1939925"/>
              <a:gd name="connsiteY209" fmla="*/ 6094970 h 6270626"/>
              <a:gd name="connsiteX210" fmla="*/ 188564 w 1939925"/>
              <a:gd name="connsiteY210" fmla="*/ 6075277 h 6270626"/>
              <a:gd name="connsiteX211" fmla="*/ 171739 w 1939925"/>
              <a:gd name="connsiteY211" fmla="*/ 6055265 h 6270626"/>
              <a:gd name="connsiteX212" fmla="*/ 155549 w 1939925"/>
              <a:gd name="connsiteY212" fmla="*/ 6034936 h 6270626"/>
              <a:gd name="connsiteX213" fmla="*/ 140629 w 1939925"/>
              <a:gd name="connsiteY213" fmla="*/ 6014290 h 6270626"/>
              <a:gd name="connsiteX214" fmla="*/ 126344 w 1939925"/>
              <a:gd name="connsiteY214" fmla="*/ 5993325 h 6270626"/>
              <a:gd name="connsiteX215" fmla="*/ 112694 w 1939925"/>
              <a:gd name="connsiteY215" fmla="*/ 5971726 h 6270626"/>
              <a:gd name="connsiteX216" fmla="*/ 99679 w 1939925"/>
              <a:gd name="connsiteY216" fmla="*/ 5949809 h 6270626"/>
              <a:gd name="connsiteX217" fmla="*/ 87933 w 1939925"/>
              <a:gd name="connsiteY217" fmla="*/ 5927256 h 6270626"/>
              <a:gd name="connsiteX218" fmla="*/ 76505 w 1939925"/>
              <a:gd name="connsiteY218" fmla="*/ 5904386 h 6270626"/>
              <a:gd name="connsiteX219" fmla="*/ 66029 w 1939925"/>
              <a:gd name="connsiteY219" fmla="*/ 5881198 h 6270626"/>
              <a:gd name="connsiteX220" fmla="*/ 56188 w 1939925"/>
              <a:gd name="connsiteY220" fmla="*/ 5857693 h 6270626"/>
              <a:gd name="connsiteX221" fmla="*/ 46982 w 1939925"/>
              <a:gd name="connsiteY221" fmla="*/ 5833870 h 6270626"/>
              <a:gd name="connsiteX222" fmla="*/ 38729 w 1939925"/>
              <a:gd name="connsiteY222" fmla="*/ 5809411 h 6270626"/>
              <a:gd name="connsiteX223" fmla="*/ 31427 w 1939925"/>
              <a:gd name="connsiteY223" fmla="*/ 5784953 h 6270626"/>
              <a:gd name="connsiteX224" fmla="*/ 25078 w 1939925"/>
              <a:gd name="connsiteY224" fmla="*/ 5759859 h 6270626"/>
              <a:gd name="connsiteX225" fmla="*/ 19364 w 1939925"/>
              <a:gd name="connsiteY225" fmla="*/ 5733813 h 6270626"/>
              <a:gd name="connsiteX226" fmla="*/ 13968 w 1939925"/>
              <a:gd name="connsiteY226" fmla="*/ 5708084 h 6270626"/>
              <a:gd name="connsiteX227" fmla="*/ 9841 w 1939925"/>
              <a:gd name="connsiteY227" fmla="*/ 5681720 h 6270626"/>
              <a:gd name="connsiteX228" fmla="*/ 6349 w 1939925"/>
              <a:gd name="connsiteY228" fmla="*/ 5654720 h 6270626"/>
              <a:gd name="connsiteX229" fmla="*/ 3492 w 1939925"/>
              <a:gd name="connsiteY229" fmla="*/ 5627721 h 6270626"/>
              <a:gd name="connsiteX230" fmla="*/ 1587 w 1939925"/>
              <a:gd name="connsiteY230" fmla="*/ 5600086 h 6270626"/>
              <a:gd name="connsiteX231" fmla="*/ 318 w 1939925"/>
              <a:gd name="connsiteY231" fmla="*/ 5571816 h 6270626"/>
              <a:gd name="connsiteX232" fmla="*/ 0 w 1939925"/>
              <a:gd name="connsiteY232" fmla="*/ 5543546 h 6270626"/>
              <a:gd name="connsiteX233" fmla="*/ 318 w 1939925"/>
              <a:gd name="connsiteY233" fmla="*/ 5518452 h 6270626"/>
              <a:gd name="connsiteX234" fmla="*/ 1270 w 1939925"/>
              <a:gd name="connsiteY234" fmla="*/ 5493359 h 6270626"/>
              <a:gd name="connsiteX235" fmla="*/ 2222 w 1939925"/>
              <a:gd name="connsiteY235" fmla="*/ 5469218 h 6270626"/>
              <a:gd name="connsiteX236" fmla="*/ 4444 w 1939925"/>
              <a:gd name="connsiteY236" fmla="*/ 5444760 h 6270626"/>
              <a:gd name="connsiteX237" fmla="*/ 6667 w 1939925"/>
              <a:gd name="connsiteY237" fmla="*/ 5420937 h 6270626"/>
              <a:gd name="connsiteX238" fmla="*/ 9841 w 1939925"/>
              <a:gd name="connsiteY238" fmla="*/ 5397749 h 6270626"/>
              <a:gd name="connsiteX239" fmla="*/ 13015 w 1939925"/>
              <a:gd name="connsiteY239" fmla="*/ 5374561 h 6270626"/>
              <a:gd name="connsiteX240" fmla="*/ 17142 w 1939925"/>
              <a:gd name="connsiteY240" fmla="*/ 5352009 h 6270626"/>
              <a:gd name="connsiteX241" fmla="*/ 21587 w 1939925"/>
              <a:gd name="connsiteY241" fmla="*/ 5329456 h 6270626"/>
              <a:gd name="connsiteX242" fmla="*/ 26666 w 1939925"/>
              <a:gd name="connsiteY242" fmla="*/ 5307539 h 6270626"/>
              <a:gd name="connsiteX243" fmla="*/ 32697 w 1939925"/>
              <a:gd name="connsiteY243" fmla="*/ 5285939 h 6270626"/>
              <a:gd name="connsiteX244" fmla="*/ 38411 w 1939925"/>
              <a:gd name="connsiteY244" fmla="*/ 5264975 h 6270626"/>
              <a:gd name="connsiteX245" fmla="*/ 45395 w 1939925"/>
              <a:gd name="connsiteY245" fmla="*/ 5244011 h 6270626"/>
              <a:gd name="connsiteX246" fmla="*/ 52696 w 1939925"/>
              <a:gd name="connsiteY246" fmla="*/ 5223682 h 6270626"/>
              <a:gd name="connsiteX247" fmla="*/ 60315 w 1939925"/>
              <a:gd name="connsiteY247" fmla="*/ 5203670 h 6270626"/>
              <a:gd name="connsiteX248" fmla="*/ 68569 w 1939925"/>
              <a:gd name="connsiteY248" fmla="*/ 5184294 h 6270626"/>
              <a:gd name="connsiteX249" fmla="*/ 77140 w 1939925"/>
              <a:gd name="connsiteY249" fmla="*/ 5164600 h 6270626"/>
              <a:gd name="connsiteX250" fmla="*/ 86663 w 1939925"/>
              <a:gd name="connsiteY250" fmla="*/ 5146177 h 6270626"/>
              <a:gd name="connsiteX251" fmla="*/ 96504 w 1939925"/>
              <a:gd name="connsiteY251" fmla="*/ 5127754 h 6270626"/>
              <a:gd name="connsiteX252" fmla="*/ 106662 w 1939925"/>
              <a:gd name="connsiteY252" fmla="*/ 5109966 h 6270626"/>
              <a:gd name="connsiteX253" fmla="*/ 117773 w 1939925"/>
              <a:gd name="connsiteY253" fmla="*/ 5093131 h 6270626"/>
              <a:gd name="connsiteX254" fmla="*/ 128566 w 1939925"/>
              <a:gd name="connsiteY254" fmla="*/ 5076614 h 6270626"/>
              <a:gd name="connsiteX255" fmla="*/ 140312 w 1939925"/>
              <a:gd name="connsiteY255" fmla="*/ 5060732 h 6270626"/>
              <a:gd name="connsiteX256" fmla="*/ 152692 w 1939925"/>
              <a:gd name="connsiteY256" fmla="*/ 5044850 h 6270626"/>
              <a:gd name="connsiteX257" fmla="*/ 165073 w 1939925"/>
              <a:gd name="connsiteY257" fmla="*/ 5029921 h 6270626"/>
              <a:gd name="connsiteX258" fmla="*/ 178088 w 1939925"/>
              <a:gd name="connsiteY258" fmla="*/ 5015945 h 6270626"/>
              <a:gd name="connsiteX259" fmla="*/ 191738 w 1939925"/>
              <a:gd name="connsiteY259" fmla="*/ 5002286 h 6270626"/>
              <a:gd name="connsiteX260" fmla="*/ 206023 w 1939925"/>
              <a:gd name="connsiteY260" fmla="*/ 4988945 h 6270626"/>
              <a:gd name="connsiteX261" fmla="*/ 220309 w 1939925"/>
              <a:gd name="connsiteY261" fmla="*/ 4975922 h 6270626"/>
              <a:gd name="connsiteX262" fmla="*/ 235229 w 1939925"/>
              <a:gd name="connsiteY262" fmla="*/ 4963851 h 6270626"/>
              <a:gd name="connsiteX263" fmla="*/ 251101 w 1939925"/>
              <a:gd name="connsiteY263" fmla="*/ 4952416 h 6270626"/>
              <a:gd name="connsiteX264" fmla="*/ 266973 w 1939925"/>
              <a:gd name="connsiteY264" fmla="*/ 4940981 h 6270626"/>
              <a:gd name="connsiteX265" fmla="*/ 283163 w 1939925"/>
              <a:gd name="connsiteY265" fmla="*/ 4930817 h 6270626"/>
              <a:gd name="connsiteX266" fmla="*/ 299988 w 1939925"/>
              <a:gd name="connsiteY266" fmla="*/ 4920970 h 6270626"/>
              <a:gd name="connsiteX267" fmla="*/ 317130 w 1939925"/>
              <a:gd name="connsiteY267" fmla="*/ 4911758 h 6270626"/>
              <a:gd name="connsiteX268" fmla="*/ 334590 w 1939925"/>
              <a:gd name="connsiteY268" fmla="*/ 4903500 h 6270626"/>
              <a:gd name="connsiteX269" fmla="*/ 352684 w 1939925"/>
              <a:gd name="connsiteY269" fmla="*/ 4895559 h 6270626"/>
              <a:gd name="connsiteX270" fmla="*/ 370461 w 1939925"/>
              <a:gd name="connsiteY270" fmla="*/ 4888571 h 6270626"/>
              <a:gd name="connsiteX271" fmla="*/ 388873 w 1939925"/>
              <a:gd name="connsiteY271" fmla="*/ 4882218 h 6270626"/>
              <a:gd name="connsiteX272" fmla="*/ 407920 w 1939925"/>
              <a:gd name="connsiteY272" fmla="*/ 4876500 h 6270626"/>
              <a:gd name="connsiteX273" fmla="*/ 426967 w 1939925"/>
              <a:gd name="connsiteY273" fmla="*/ 4871418 h 6270626"/>
              <a:gd name="connsiteX274" fmla="*/ 446648 w 1939925"/>
              <a:gd name="connsiteY274" fmla="*/ 4866971 h 6270626"/>
              <a:gd name="connsiteX275" fmla="*/ 466648 w 1939925"/>
              <a:gd name="connsiteY275" fmla="*/ 4863477 h 6270626"/>
              <a:gd name="connsiteX276" fmla="*/ 486964 w 1939925"/>
              <a:gd name="connsiteY276" fmla="*/ 4860301 h 6270626"/>
              <a:gd name="connsiteX277" fmla="*/ 507916 w 1939925"/>
              <a:gd name="connsiteY277" fmla="*/ 4858077 h 6270626"/>
              <a:gd name="connsiteX278" fmla="*/ 528550 w 1939925"/>
              <a:gd name="connsiteY278" fmla="*/ 4855854 h 6270626"/>
              <a:gd name="connsiteX279" fmla="*/ 550136 w 1939925"/>
              <a:gd name="connsiteY279" fmla="*/ 4855218 h 6270626"/>
              <a:gd name="connsiteX280" fmla="*/ 571723 w 1939925"/>
              <a:gd name="connsiteY280" fmla="*/ 4854901 h 6270626"/>
              <a:gd name="connsiteX281" fmla="*/ 591087 w 1939925"/>
              <a:gd name="connsiteY281" fmla="*/ 4855218 h 6270626"/>
              <a:gd name="connsiteX282" fmla="*/ 610134 w 1939925"/>
              <a:gd name="connsiteY282" fmla="*/ 4855854 h 6270626"/>
              <a:gd name="connsiteX283" fmla="*/ 628863 w 1939925"/>
              <a:gd name="connsiteY283" fmla="*/ 4857442 h 6270626"/>
              <a:gd name="connsiteX284" fmla="*/ 647910 w 1939925"/>
              <a:gd name="connsiteY284" fmla="*/ 4859983 h 6270626"/>
              <a:gd name="connsiteX285" fmla="*/ 666322 w 1939925"/>
              <a:gd name="connsiteY285" fmla="*/ 4863159 h 6270626"/>
              <a:gd name="connsiteX286" fmla="*/ 684734 w 1939925"/>
              <a:gd name="connsiteY286" fmla="*/ 4866653 h 6270626"/>
              <a:gd name="connsiteX287" fmla="*/ 702828 w 1939925"/>
              <a:gd name="connsiteY287" fmla="*/ 4870465 h 6270626"/>
              <a:gd name="connsiteX288" fmla="*/ 720288 w 1939925"/>
              <a:gd name="connsiteY288" fmla="*/ 4875547 h 6270626"/>
              <a:gd name="connsiteX289" fmla="*/ 738383 w 1939925"/>
              <a:gd name="connsiteY289" fmla="*/ 4880947 h 6270626"/>
              <a:gd name="connsiteX290" fmla="*/ 755842 w 1939925"/>
              <a:gd name="connsiteY290" fmla="*/ 4886982 h 6270626"/>
              <a:gd name="connsiteX291" fmla="*/ 772984 w 1939925"/>
              <a:gd name="connsiteY291" fmla="*/ 4893971 h 6270626"/>
              <a:gd name="connsiteX292" fmla="*/ 790126 w 1939925"/>
              <a:gd name="connsiteY292" fmla="*/ 4900959 h 6270626"/>
              <a:gd name="connsiteX293" fmla="*/ 806951 w 1939925"/>
              <a:gd name="connsiteY293" fmla="*/ 4909217 h 6270626"/>
              <a:gd name="connsiteX294" fmla="*/ 823776 w 1939925"/>
              <a:gd name="connsiteY294" fmla="*/ 4917794 h 6270626"/>
              <a:gd name="connsiteX295" fmla="*/ 840283 w 1939925"/>
              <a:gd name="connsiteY295" fmla="*/ 4927323 h 6270626"/>
              <a:gd name="connsiteX296" fmla="*/ 856473 w 1939925"/>
              <a:gd name="connsiteY296" fmla="*/ 4937487 h 6270626"/>
              <a:gd name="connsiteX297" fmla="*/ 872980 w 1939925"/>
              <a:gd name="connsiteY297" fmla="*/ 4947969 h 6270626"/>
              <a:gd name="connsiteX298" fmla="*/ 889487 w 1939925"/>
              <a:gd name="connsiteY298" fmla="*/ 4959722 h 6270626"/>
              <a:gd name="connsiteX299" fmla="*/ 906312 w 1939925"/>
              <a:gd name="connsiteY299" fmla="*/ 4972428 h 6270626"/>
              <a:gd name="connsiteX300" fmla="*/ 923137 w 1939925"/>
              <a:gd name="connsiteY300" fmla="*/ 4986086 h 6270626"/>
              <a:gd name="connsiteX301" fmla="*/ 940279 w 1939925"/>
              <a:gd name="connsiteY301" fmla="*/ 5000698 h 6270626"/>
              <a:gd name="connsiteX302" fmla="*/ 958056 w 1939925"/>
              <a:gd name="connsiteY302" fmla="*/ 5015945 h 6270626"/>
              <a:gd name="connsiteX303" fmla="*/ 975833 w 1939925"/>
              <a:gd name="connsiteY303" fmla="*/ 5032462 h 6270626"/>
              <a:gd name="connsiteX304" fmla="*/ 993610 w 1939925"/>
              <a:gd name="connsiteY304" fmla="*/ 5049615 h 6270626"/>
              <a:gd name="connsiteX305" fmla="*/ 1012022 w 1939925"/>
              <a:gd name="connsiteY305" fmla="*/ 5067720 h 6270626"/>
              <a:gd name="connsiteX306" fmla="*/ 1030434 w 1939925"/>
              <a:gd name="connsiteY306" fmla="*/ 5086778 h 6270626"/>
              <a:gd name="connsiteX307" fmla="*/ 1049163 w 1939925"/>
              <a:gd name="connsiteY307" fmla="*/ 5106790 h 6270626"/>
              <a:gd name="connsiteX308" fmla="*/ 1068210 w 1939925"/>
              <a:gd name="connsiteY308" fmla="*/ 5127754 h 6270626"/>
              <a:gd name="connsiteX309" fmla="*/ 1087575 w 1939925"/>
              <a:gd name="connsiteY309" fmla="*/ 5149671 h 6270626"/>
              <a:gd name="connsiteX310" fmla="*/ 1106621 w 1939925"/>
              <a:gd name="connsiteY310" fmla="*/ 5172542 h 6270626"/>
              <a:gd name="connsiteX311" fmla="*/ 1126303 w 1939925"/>
              <a:gd name="connsiteY311" fmla="*/ 5196365 h 6270626"/>
              <a:gd name="connsiteX312" fmla="*/ 1146302 w 1939925"/>
              <a:gd name="connsiteY312" fmla="*/ 5221140 h 6270626"/>
              <a:gd name="connsiteX313" fmla="*/ 1514859 w 1939925"/>
              <a:gd name="connsiteY313" fmla="*/ 5691249 h 6270626"/>
              <a:gd name="connsiteX314" fmla="*/ 1517398 w 1939925"/>
              <a:gd name="connsiteY314" fmla="*/ 5694743 h 6270626"/>
              <a:gd name="connsiteX315" fmla="*/ 1519620 w 1939925"/>
              <a:gd name="connsiteY315" fmla="*/ 5697919 h 6270626"/>
              <a:gd name="connsiteX316" fmla="*/ 1521842 w 1939925"/>
              <a:gd name="connsiteY316" fmla="*/ 5700461 h 6270626"/>
              <a:gd name="connsiteX317" fmla="*/ 1524382 w 1939925"/>
              <a:gd name="connsiteY317" fmla="*/ 5702366 h 6270626"/>
              <a:gd name="connsiteX318" fmla="*/ 1526604 w 1939925"/>
              <a:gd name="connsiteY318" fmla="*/ 5703955 h 6270626"/>
              <a:gd name="connsiteX319" fmla="*/ 1528509 w 1939925"/>
              <a:gd name="connsiteY319" fmla="*/ 5705225 h 6270626"/>
              <a:gd name="connsiteX320" fmla="*/ 1530731 w 1939925"/>
              <a:gd name="connsiteY320" fmla="*/ 5705860 h 6270626"/>
              <a:gd name="connsiteX321" fmla="*/ 1532636 w 1939925"/>
              <a:gd name="connsiteY321" fmla="*/ 5706496 h 6270626"/>
              <a:gd name="connsiteX322" fmla="*/ 1534223 w 1939925"/>
              <a:gd name="connsiteY322" fmla="*/ 5705860 h 6270626"/>
              <a:gd name="connsiteX323" fmla="*/ 1535810 w 1939925"/>
              <a:gd name="connsiteY323" fmla="*/ 5705860 h 6270626"/>
              <a:gd name="connsiteX324" fmla="*/ 1536762 w 1939925"/>
              <a:gd name="connsiteY324" fmla="*/ 5705225 h 6270626"/>
              <a:gd name="connsiteX325" fmla="*/ 1538032 w 1939925"/>
              <a:gd name="connsiteY325" fmla="*/ 5704590 h 6270626"/>
              <a:gd name="connsiteX326" fmla="*/ 1539302 w 1939925"/>
              <a:gd name="connsiteY326" fmla="*/ 5703319 h 6270626"/>
              <a:gd name="connsiteX327" fmla="*/ 1540254 w 1939925"/>
              <a:gd name="connsiteY327" fmla="*/ 5702049 h 6270626"/>
              <a:gd name="connsiteX328" fmla="*/ 1541207 w 1939925"/>
              <a:gd name="connsiteY328" fmla="*/ 5700461 h 6270626"/>
              <a:gd name="connsiteX329" fmla="*/ 1541842 w 1939925"/>
              <a:gd name="connsiteY329" fmla="*/ 5698555 h 6270626"/>
              <a:gd name="connsiteX330" fmla="*/ 1543429 w 1939925"/>
              <a:gd name="connsiteY330" fmla="*/ 5694108 h 6270626"/>
              <a:gd name="connsiteX331" fmla="*/ 1544699 w 1939925"/>
              <a:gd name="connsiteY331" fmla="*/ 5689025 h 6270626"/>
              <a:gd name="connsiteX332" fmla="*/ 1545016 w 1939925"/>
              <a:gd name="connsiteY332" fmla="*/ 5682990 h 6270626"/>
              <a:gd name="connsiteX333" fmla="*/ 1545333 w 1939925"/>
              <a:gd name="connsiteY333" fmla="*/ 5675685 h 6270626"/>
              <a:gd name="connsiteX334" fmla="*/ 1545333 w 1939925"/>
              <a:gd name="connsiteY334" fmla="*/ 4885394 h 6270626"/>
              <a:gd name="connsiteX335" fmla="*/ 1545333 w 1939925"/>
              <a:gd name="connsiteY335" fmla="*/ 4879359 h 6270626"/>
              <a:gd name="connsiteX336" fmla="*/ 1545968 w 1939925"/>
              <a:gd name="connsiteY336" fmla="*/ 4873959 h 6270626"/>
              <a:gd name="connsiteX337" fmla="*/ 1546603 w 1939925"/>
              <a:gd name="connsiteY337" fmla="*/ 4868877 h 6270626"/>
              <a:gd name="connsiteX338" fmla="*/ 1547873 w 1939925"/>
              <a:gd name="connsiteY338" fmla="*/ 4864112 h 6270626"/>
              <a:gd name="connsiteX339" fmla="*/ 1549460 w 1939925"/>
              <a:gd name="connsiteY339" fmla="*/ 4859983 h 6270626"/>
              <a:gd name="connsiteX340" fmla="*/ 1551048 w 1939925"/>
              <a:gd name="connsiteY340" fmla="*/ 4855854 h 6270626"/>
              <a:gd name="connsiteX341" fmla="*/ 1552952 w 1939925"/>
              <a:gd name="connsiteY341" fmla="*/ 4852360 h 6270626"/>
              <a:gd name="connsiteX342" fmla="*/ 1555809 w 1939925"/>
              <a:gd name="connsiteY342" fmla="*/ 4848866 h 6270626"/>
              <a:gd name="connsiteX343" fmla="*/ 1558031 w 1939925"/>
              <a:gd name="connsiteY343" fmla="*/ 4846324 h 6270626"/>
              <a:gd name="connsiteX344" fmla="*/ 1561206 w 1939925"/>
              <a:gd name="connsiteY344" fmla="*/ 4843783 h 6270626"/>
              <a:gd name="connsiteX345" fmla="*/ 1564698 w 1939925"/>
              <a:gd name="connsiteY345" fmla="*/ 4841877 h 6270626"/>
              <a:gd name="connsiteX346" fmla="*/ 1568190 w 1939925"/>
              <a:gd name="connsiteY346" fmla="*/ 4839972 h 6270626"/>
              <a:gd name="connsiteX347" fmla="*/ 1571999 w 1939925"/>
              <a:gd name="connsiteY347" fmla="*/ 4838701 h 6270626"/>
              <a:gd name="connsiteX348" fmla="*/ 1576443 w 1939925"/>
              <a:gd name="connsiteY348" fmla="*/ 4838066 h 6270626"/>
              <a:gd name="connsiteX349" fmla="*/ 976307 w 1939925"/>
              <a:gd name="connsiteY349" fmla="*/ 3494088 h 6270626"/>
              <a:gd name="connsiteX350" fmla="*/ 933147 w 1939925"/>
              <a:gd name="connsiteY350" fmla="*/ 3494405 h 6270626"/>
              <a:gd name="connsiteX351" fmla="*/ 891575 w 1939925"/>
              <a:gd name="connsiteY351" fmla="*/ 3495356 h 6270626"/>
              <a:gd name="connsiteX352" fmla="*/ 851589 w 1939925"/>
              <a:gd name="connsiteY352" fmla="*/ 3497258 h 6270626"/>
              <a:gd name="connsiteX353" fmla="*/ 812873 w 1939925"/>
              <a:gd name="connsiteY353" fmla="*/ 3499161 h 6270626"/>
              <a:gd name="connsiteX354" fmla="*/ 776061 w 1939925"/>
              <a:gd name="connsiteY354" fmla="*/ 3502331 h 6270626"/>
              <a:gd name="connsiteX355" fmla="*/ 740201 w 1939925"/>
              <a:gd name="connsiteY355" fmla="*/ 3505819 h 6270626"/>
              <a:gd name="connsiteX356" fmla="*/ 723064 w 1939925"/>
              <a:gd name="connsiteY356" fmla="*/ 3507721 h 6270626"/>
              <a:gd name="connsiteX357" fmla="*/ 706245 w 1939925"/>
              <a:gd name="connsiteY357" fmla="*/ 3509940 h 6270626"/>
              <a:gd name="connsiteX358" fmla="*/ 689743 w 1939925"/>
              <a:gd name="connsiteY358" fmla="*/ 3512160 h 6270626"/>
              <a:gd name="connsiteX359" fmla="*/ 673558 w 1939925"/>
              <a:gd name="connsiteY359" fmla="*/ 3515013 h 6270626"/>
              <a:gd name="connsiteX360" fmla="*/ 658008 w 1939925"/>
              <a:gd name="connsiteY360" fmla="*/ 3517549 h 6270626"/>
              <a:gd name="connsiteX361" fmla="*/ 642141 w 1939925"/>
              <a:gd name="connsiteY361" fmla="*/ 3520403 h 6270626"/>
              <a:gd name="connsiteX362" fmla="*/ 627226 w 1939925"/>
              <a:gd name="connsiteY362" fmla="*/ 3523256 h 6270626"/>
              <a:gd name="connsiteX363" fmla="*/ 612945 w 1939925"/>
              <a:gd name="connsiteY363" fmla="*/ 3526110 h 6270626"/>
              <a:gd name="connsiteX364" fmla="*/ 598664 w 1939925"/>
              <a:gd name="connsiteY364" fmla="*/ 3529914 h 6270626"/>
              <a:gd name="connsiteX365" fmla="*/ 584701 w 1939925"/>
              <a:gd name="connsiteY365" fmla="*/ 3533402 h 6270626"/>
              <a:gd name="connsiteX366" fmla="*/ 571373 w 1939925"/>
              <a:gd name="connsiteY366" fmla="*/ 3536889 h 6270626"/>
              <a:gd name="connsiteX367" fmla="*/ 558044 w 1939925"/>
              <a:gd name="connsiteY367" fmla="*/ 3540694 h 6270626"/>
              <a:gd name="connsiteX368" fmla="*/ 545350 w 1939925"/>
              <a:gd name="connsiteY368" fmla="*/ 3544499 h 6270626"/>
              <a:gd name="connsiteX369" fmla="*/ 532974 w 1939925"/>
              <a:gd name="connsiteY369" fmla="*/ 3548620 h 6270626"/>
              <a:gd name="connsiteX370" fmla="*/ 521232 w 1939925"/>
              <a:gd name="connsiteY370" fmla="*/ 3552742 h 6270626"/>
              <a:gd name="connsiteX371" fmla="*/ 509173 w 1939925"/>
              <a:gd name="connsiteY371" fmla="*/ 3557181 h 6270626"/>
              <a:gd name="connsiteX372" fmla="*/ 498383 w 1939925"/>
              <a:gd name="connsiteY372" fmla="*/ 3561936 h 6270626"/>
              <a:gd name="connsiteX373" fmla="*/ 487276 w 1939925"/>
              <a:gd name="connsiteY373" fmla="*/ 3566692 h 6270626"/>
              <a:gd name="connsiteX374" fmla="*/ 476803 w 1939925"/>
              <a:gd name="connsiteY374" fmla="*/ 3571765 h 6270626"/>
              <a:gd name="connsiteX375" fmla="*/ 466648 w 1939925"/>
              <a:gd name="connsiteY375" fmla="*/ 3576838 h 6270626"/>
              <a:gd name="connsiteX376" fmla="*/ 456811 w 1939925"/>
              <a:gd name="connsiteY376" fmla="*/ 3581910 h 6270626"/>
              <a:gd name="connsiteX377" fmla="*/ 447290 w 1939925"/>
              <a:gd name="connsiteY377" fmla="*/ 3587300 h 6270626"/>
              <a:gd name="connsiteX378" fmla="*/ 438404 w 1939925"/>
              <a:gd name="connsiteY378" fmla="*/ 3592690 h 6270626"/>
              <a:gd name="connsiteX379" fmla="*/ 429201 w 1939925"/>
              <a:gd name="connsiteY379" fmla="*/ 3598714 h 6270626"/>
              <a:gd name="connsiteX380" fmla="*/ 421268 w 1939925"/>
              <a:gd name="connsiteY380" fmla="*/ 3604421 h 6270626"/>
              <a:gd name="connsiteX381" fmla="*/ 413017 w 1939925"/>
              <a:gd name="connsiteY381" fmla="*/ 3610762 h 6270626"/>
              <a:gd name="connsiteX382" fmla="*/ 404766 w 1939925"/>
              <a:gd name="connsiteY382" fmla="*/ 3617103 h 6270626"/>
              <a:gd name="connsiteX383" fmla="*/ 397149 w 1939925"/>
              <a:gd name="connsiteY383" fmla="*/ 3623444 h 6270626"/>
              <a:gd name="connsiteX384" fmla="*/ 389850 w 1939925"/>
              <a:gd name="connsiteY384" fmla="*/ 3630102 h 6270626"/>
              <a:gd name="connsiteX385" fmla="*/ 383186 w 1939925"/>
              <a:gd name="connsiteY385" fmla="*/ 3636760 h 6270626"/>
              <a:gd name="connsiteX386" fmla="*/ 376522 w 1939925"/>
              <a:gd name="connsiteY386" fmla="*/ 3643735 h 6270626"/>
              <a:gd name="connsiteX387" fmla="*/ 369858 w 1939925"/>
              <a:gd name="connsiteY387" fmla="*/ 3650710 h 6270626"/>
              <a:gd name="connsiteX388" fmla="*/ 363828 w 1939925"/>
              <a:gd name="connsiteY388" fmla="*/ 3658002 h 6270626"/>
              <a:gd name="connsiteX389" fmla="*/ 358116 w 1939925"/>
              <a:gd name="connsiteY389" fmla="*/ 3665611 h 6270626"/>
              <a:gd name="connsiteX390" fmla="*/ 353038 w 1939925"/>
              <a:gd name="connsiteY390" fmla="*/ 3672904 h 6270626"/>
              <a:gd name="connsiteX391" fmla="*/ 347326 w 1939925"/>
              <a:gd name="connsiteY391" fmla="*/ 3680830 h 6270626"/>
              <a:gd name="connsiteX392" fmla="*/ 342566 w 1939925"/>
              <a:gd name="connsiteY392" fmla="*/ 3689073 h 6270626"/>
              <a:gd name="connsiteX393" fmla="*/ 338440 w 1939925"/>
              <a:gd name="connsiteY393" fmla="*/ 3697316 h 6270626"/>
              <a:gd name="connsiteX394" fmla="*/ 333998 w 1939925"/>
              <a:gd name="connsiteY394" fmla="*/ 3705560 h 6270626"/>
              <a:gd name="connsiteX395" fmla="*/ 330189 w 1939925"/>
              <a:gd name="connsiteY395" fmla="*/ 3714120 h 6270626"/>
              <a:gd name="connsiteX396" fmla="*/ 326699 w 1939925"/>
              <a:gd name="connsiteY396" fmla="*/ 3722680 h 6270626"/>
              <a:gd name="connsiteX397" fmla="*/ 323525 w 1939925"/>
              <a:gd name="connsiteY397" fmla="*/ 3731241 h 6270626"/>
              <a:gd name="connsiteX398" fmla="*/ 320352 w 1939925"/>
              <a:gd name="connsiteY398" fmla="*/ 3740435 h 6270626"/>
              <a:gd name="connsiteX399" fmla="*/ 318130 w 1939925"/>
              <a:gd name="connsiteY399" fmla="*/ 3749629 h 6270626"/>
              <a:gd name="connsiteX400" fmla="*/ 315591 w 1939925"/>
              <a:gd name="connsiteY400" fmla="*/ 3759141 h 6270626"/>
              <a:gd name="connsiteX401" fmla="*/ 313370 w 1939925"/>
              <a:gd name="connsiteY401" fmla="*/ 3768652 h 6270626"/>
              <a:gd name="connsiteX402" fmla="*/ 311783 w 1939925"/>
              <a:gd name="connsiteY402" fmla="*/ 3778164 h 6270626"/>
              <a:gd name="connsiteX403" fmla="*/ 310514 w 1939925"/>
              <a:gd name="connsiteY403" fmla="*/ 3787992 h 6270626"/>
              <a:gd name="connsiteX404" fmla="*/ 309245 w 1939925"/>
              <a:gd name="connsiteY404" fmla="*/ 3797821 h 6270626"/>
              <a:gd name="connsiteX405" fmla="*/ 308610 w 1939925"/>
              <a:gd name="connsiteY405" fmla="*/ 3807966 h 6270626"/>
              <a:gd name="connsiteX406" fmla="*/ 308292 w 1939925"/>
              <a:gd name="connsiteY406" fmla="*/ 3818746 h 6270626"/>
              <a:gd name="connsiteX407" fmla="*/ 307975 w 1939925"/>
              <a:gd name="connsiteY407" fmla="*/ 3829209 h 6270626"/>
              <a:gd name="connsiteX408" fmla="*/ 308292 w 1939925"/>
              <a:gd name="connsiteY408" fmla="*/ 3839354 h 6270626"/>
              <a:gd name="connsiteX409" fmla="*/ 308610 w 1939925"/>
              <a:gd name="connsiteY409" fmla="*/ 3849817 h 6270626"/>
              <a:gd name="connsiteX410" fmla="*/ 309245 w 1939925"/>
              <a:gd name="connsiteY410" fmla="*/ 3859646 h 6270626"/>
              <a:gd name="connsiteX411" fmla="*/ 310514 w 1939925"/>
              <a:gd name="connsiteY411" fmla="*/ 3869474 h 6270626"/>
              <a:gd name="connsiteX412" fmla="*/ 311783 w 1939925"/>
              <a:gd name="connsiteY412" fmla="*/ 3879303 h 6270626"/>
              <a:gd name="connsiteX413" fmla="*/ 313687 w 1939925"/>
              <a:gd name="connsiteY413" fmla="*/ 3889131 h 6270626"/>
              <a:gd name="connsiteX414" fmla="*/ 315591 w 1939925"/>
              <a:gd name="connsiteY414" fmla="*/ 3898326 h 6270626"/>
              <a:gd name="connsiteX415" fmla="*/ 318130 w 1939925"/>
              <a:gd name="connsiteY415" fmla="*/ 3907520 h 6270626"/>
              <a:gd name="connsiteX416" fmla="*/ 320669 w 1939925"/>
              <a:gd name="connsiteY416" fmla="*/ 3916714 h 6270626"/>
              <a:gd name="connsiteX417" fmla="*/ 323525 w 1939925"/>
              <a:gd name="connsiteY417" fmla="*/ 3925275 h 6270626"/>
              <a:gd name="connsiteX418" fmla="*/ 326699 w 1939925"/>
              <a:gd name="connsiteY418" fmla="*/ 3934469 h 6270626"/>
              <a:gd name="connsiteX419" fmla="*/ 330507 w 1939925"/>
              <a:gd name="connsiteY419" fmla="*/ 3943029 h 6270626"/>
              <a:gd name="connsiteX420" fmla="*/ 334632 w 1939925"/>
              <a:gd name="connsiteY420" fmla="*/ 3951273 h 6270626"/>
              <a:gd name="connsiteX421" fmla="*/ 338440 w 1939925"/>
              <a:gd name="connsiteY421" fmla="*/ 3959516 h 6270626"/>
              <a:gd name="connsiteX422" fmla="*/ 343201 w 1939925"/>
              <a:gd name="connsiteY422" fmla="*/ 3967759 h 6270626"/>
              <a:gd name="connsiteX423" fmla="*/ 347961 w 1939925"/>
              <a:gd name="connsiteY423" fmla="*/ 3975368 h 6270626"/>
              <a:gd name="connsiteX424" fmla="*/ 353038 w 1939925"/>
              <a:gd name="connsiteY424" fmla="*/ 3983295 h 6270626"/>
              <a:gd name="connsiteX425" fmla="*/ 358433 w 1939925"/>
              <a:gd name="connsiteY425" fmla="*/ 3991221 h 6270626"/>
              <a:gd name="connsiteX426" fmla="*/ 364145 w 1939925"/>
              <a:gd name="connsiteY426" fmla="*/ 3998513 h 6270626"/>
              <a:gd name="connsiteX427" fmla="*/ 370492 w 1939925"/>
              <a:gd name="connsiteY427" fmla="*/ 4005805 h 6270626"/>
              <a:gd name="connsiteX428" fmla="*/ 376839 w 1939925"/>
              <a:gd name="connsiteY428" fmla="*/ 4012780 h 6270626"/>
              <a:gd name="connsiteX429" fmla="*/ 383504 w 1939925"/>
              <a:gd name="connsiteY429" fmla="*/ 4019755 h 6270626"/>
              <a:gd name="connsiteX430" fmla="*/ 390485 w 1939925"/>
              <a:gd name="connsiteY430" fmla="*/ 4026413 h 6270626"/>
              <a:gd name="connsiteX431" fmla="*/ 398101 w 1939925"/>
              <a:gd name="connsiteY431" fmla="*/ 4033071 h 6270626"/>
              <a:gd name="connsiteX432" fmla="*/ 405400 w 1939925"/>
              <a:gd name="connsiteY432" fmla="*/ 4039729 h 6270626"/>
              <a:gd name="connsiteX433" fmla="*/ 413651 w 1939925"/>
              <a:gd name="connsiteY433" fmla="*/ 4046070 h 6270626"/>
              <a:gd name="connsiteX434" fmla="*/ 421902 w 1939925"/>
              <a:gd name="connsiteY434" fmla="*/ 4052094 h 6270626"/>
              <a:gd name="connsiteX435" fmla="*/ 430471 w 1939925"/>
              <a:gd name="connsiteY435" fmla="*/ 4058118 h 6270626"/>
              <a:gd name="connsiteX436" fmla="*/ 439674 w 1939925"/>
              <a:gd name="connsiteY436" fmla="*/ 4063825 h 6270626"/>
              <a:gd name="connsiteX437" fmla="*/ 448560 w 1939925"/>
              <a:gd name="connsiteY437" fmla="*/ 4069532 h 6270626"/>
              <a:gd name="connsiteX438" fmla="*/ 458080 w 1939925"/>
              <a:gd name="connsiteY438" fmla="*/ 4074922 h 6270626"/>
              <a:gd name="connsiteX439" fmla="*/ 468235 w 1939925"/>
              <a:gd name="connsiteY439" fmla="*/ 4080312 h 6270626"/>
              <a:gd name="connsiteX440" fmla="*/ 478390 w 1939925"/>
              <a:gd name="connsiteY440" fmla="*/ 4085385 h 6270626"/>
              <a:gd name="connsiteX441" fmla="*/ 488545 w 1939925"/>
              <a:gd name="connsiteY441" fmla="*/ 4090457 h 6270626"/>
              <a:gd name="connsiteX442" fmla="*/ 499652 w 1939925"/>
              <a:gd name="connsiteY442" fmla="*/ 4095213 h 6270626"/>
              <a:gd name="connsiteX443" fmla="*/ 510759 w 1939925"/>
              <a:gd name="connsiteY443" fmla="*/ 4099969 h 6270626"/>
              <a:gd name="connsiteX444" fmla="*/ 522501 w 1939925"/>
              <a:gd name="connsiteY444" fmla="*/ 4104407 h 6270626"/>
              <a:gd name="connsiteX445" fmla="*/ 534878 w 1939925"/>
              <a:gd name="connsiteY445" fmla="*/ 4108529 h 6270626"/>
              <a:gd name="connsiteX446" fmla="*/ 546937 w 1939925"/>
              <a:gd name="connsiteY446" fmla="*/ 4112968 h 6270626"/>
              <a:gd name="connsiteX447" fmla="*/ 559948 w 1939925"/>
              <a:gd name="connsiteY447" fmla="*/ 4116772 h 6270626"/>
              <a:gd name="connsiteX448" fmla="*/ 572959 w 1939925"/>
              <a:gd name="connsiteY448" fmla="*/ 4120577 h 6270626"/>
              <a:gd name="connsiteX449" fmla="*/ 586605 w 1939925"/>
              <a:gd name="connsiteY449" fmla="*/ 4124382 h 6270626"/>
              <a:gd name="connsiteX450" fmla="*/ 600251 w 1939925"/>
              <a:gd name="connsiteY450" fmla="*/ 4127869 h 6270626"/>
              <a:gd name="connsiteX451" fmla="*/ 614532 w 1939925"/>
              <a:gd name="connsiteY451" fmla="*/ 4131357 h 6270626"/>
              <a:gd name="connsiteX452" fmla="*/ 628812 w 1939925"/>
              <a:gd name="connsiteY452" fmla="*/ 4134527 h 6270626"/>
              <a:gd name="connsiteX453" fmla="*/ 644045 w 1939925"/>
              <a:gd name="connsiteY453" fmla="*/ 4137698 h 6270626"/>
              <a:gd name="connsiteX454" fmla="*/ 659595 w 1939925"/>
              <a:gd name="connsiteY454" fmla="*/ 4140234 h 6270626"/>
              <a:gd name="connsiteX455" fmla="*/ 675145 w 1939925"/>
              <a:gd name="connsiteY455" fmla="*/ 4143088 h 6270626"/>
              <a:gd name="connsiteX456" fmla="*/ 691329 w 1939925"/>
              <a:gd name="connsiteY456" fmla="*/ 4145624 h 6270626"/>
              <a:gd name="connsiteX457" fmla="*/ 707832 w 1939925"/>
              <a:gd name="connsiteY457" fmla="*/ 4148160 h 6270626"/>
              <a:gd name="connsiteX458" fmla="*/ 724651 w 1939925"/>
              <a:gd name="connsiteY458" fmla="*/ 4150063 h 6270626"/>
              <a:gd name="connsiteX459" fmla="*/ 741470 w 1939925"/>
              <a:gd name="connsiteY459" fmla="*/ 4152282 h 6270626"/>
              <a:gd name="connsiteX460" fmla="*/ 758924 w 1939925"/>
              <a:gd name="connsiteY460" fmla="*/ 4153867 h 6270626"/>
              <a:gd name="connsiteX461" fmla="*/ 777013 w 1939925"/>
              <a:gd name="connsiteY461" fmla="*/ 4156087 h 6270626"/>
              <a:gd name="connsiteX462" fmla="*/ 795102 w 1939925"/>
              <a:gd name="connsiteY462" fmla="*/ 4157355 h 6270626"/>
              <a:gd name="connsiteX463" fmla="*/ 813825 w 1939925"/>
              <a:gd name="connsiteY463" fmla="*/ 4158623 h 6270626"/>
              <a:gd name="connsiteX464" fmla="*/ 852224 w 1939925"/>
              <a:gd name="connsiteY464" fmla="*/ 4161159 h 6270626"/>
              <a:gd name="connsiteX465" fmla="*/ 891892 w 1939925"/>
              <a:gd name="connsiteY465" fmla="*/ 4162745 h 6270626"/>
              <a:gd name="connsiteX466" fmla="*/ 933465 w 1939925"/>
              <a:gd name="connsiteY466" fmla="*/ 4163696 h 6270626"/>
              <a:gd name="connsiteX467" fmla="*/ 976307 w 1939925"/>
              <a:gd name="connsiteY467" fmla="*/ 4164013 h 6270626"/>
              <a:gd name="connsiteX468" fmla="*/ 1017879 w 1939925"/>
              <a:gd name="connsiteY468" fmla="*/ 4163696 h 6270626"/>
              <a:gd name="connsiteX469" fmla="*/ 1058182 w 1939925"/>
              <a:gd name="connsiteY469" fmla="*/ 4162745 h 6270626"/>
              <a:gd name="connsiteX470" fmla="*/ 1097215 w 1939925"/>
              <a:gd name="connsiteY470" fmla="*/ 4161159 h 6270626"/>
              <a:gd name="connsiteX471" fmla="*/ 1134662 w 1939925"/>
              <a:gd name="connsiteY471" fmla="*/ 4158623 h 6270626"/>
              <a:gd name="connsiteX472" fmla="*/ 1152751 w 1939925"/>
              <a:gd name="connsiteY472" fmla="*/ 4157355 h 6270626"/>
              <a:gd name="connsiteX473" fmla="*/ 1170205 w 1939925"/>
              <a:gd name="connsiteY473" fmla="*/ 4156087 h 6270626"/>
              <a:gd name="connsiteX474" fmla="*/ 1187977 w 1939925"/>
              <a:gd name="connsiteY474" fmla="*/ 4153867 h 6270626"/>
              <a:gd name="connsiteX475" fmla="*/ 1204796 w 1939925"/>
              <a:gd name="connsiteY475" fmla="*/ 4152282 h 6270626"/>
              <a:gd name="connsiteX476" fmla="*/ 1221615 w 1939925"/>
              <a:gd name="connsiteY476" fmla="*/ 4150063 h 6270626"/>
              <a:gd name="connsiteX477" fmla="*/ 1237800 w 1939925"/>
              <a:gd name="connsiteY477" fmla="*/ 4148160 h 6270626"/>
              <a:gd name="connsiteX478" fmla="*/ 1253667 w 1939925"/>
              <a:gd name="connsiteY478" fmla="*/ 4145624 h 6270626"/>
              <a:gd name="connsiteX479" fmla="*/ 1269535 w 1939925"/>
              <a:gd name="connsiteY479" fmla="*/ 4143088 h 6270626"/>
              <a:gd name="connsiteX480" fmla="*/ 1284450 w 1939925"/>
              <a:gd name="connsiteY480" fmla="*/ 4140234 h 6270626"/>
              <a:gd name="connsiteX481" fmla="*/ 1299365 w 1939925"/>
              <a:gd name="connsiteY481" fmla="*/ 4137698 h 6270626"/>
              <a:gd name="connsiteX482" fmla="*/ 1313646 w 1939925"/>
              <a:gd name="connsiteY482" fmla="*/ 4134527 h 6270626"/>
              <a:gd name="connsiteX483" fmla="*/ 1327926 w 1939925"/>
              <a:gd name="connsiteY483" fmla="*/ 4131357 h 6270626"/>
              <a:gd name="connsiteX484" fmla="*/ 1341572 w 1939925"/>
              <a:gd name="connsiteY484" fmla="*/ 4127869 h 6270626"/>
              <a:gd name="connsiteX485" fmla="*/ 1354901 w 1939925"/>
              <a:gd name="connsiteY485" fmla="*/ 4124382 h 6270626"/>
              <a:gd name="connsiteX486" fmla="*/ 1367912 w 1939925"/>
              <a:gd name="connsiteY486" fmla="*/ 4120577 h 6270626"/>
              <a:gd name="connsiteX487" fmla="*/ 1380288 w 1939925"/>
              <a:gd name="connsiteY487" fmla="*/ 4116772 h 6270626"/>
              <a:gd name="connsiteX488" fmla="*/ 1392665 w 1939925"/>
              <a:gd name="connsiteY488" fmla="*/ 4112968 h 6270626"/>
              <a:gd name="connsiteX489" fmla="*/ 1404407 w 1939925"/>
              <a:gd name="connsiteY489" fmla="*/ 4108529 h 6270626"/>
              <a:gd name="connsiteX490" fmla="*/ 1416149 w 1939925"/>
              <a:gd name="connsiteY490" fmla="*/ 4104407 h 6270626"/>
              <a:gd name="connsiteX491" fmla="*/ 1426938 w 1939925"/>
              <a:gd name="connsiteY491" fmla="*/ 4099969 h 6270626"/>
              <a:gd name="connsiteX492" fmla="*/ 1437728 w 1939925"/>
              <a:gd name="connsiteY492" fmla="*/ 4095213 h 6270626"/>
              <a:gd name="connsiteX493" fmla="*/ 1448201 w 1939925"/>
              <a:gd name="connsiteY493" fmla="*/ 4090457 h 6270626"/>
              <a:gd name="connsiteX494" fmla="*/ 1458038 w 1939925"/>
              <a:gd name="connsiteY494" fmla="*/ 4085385 h 6270626"/>
              <a:gd name="connsiteX495" fmla="*/ 1467876 w 1939925"/>
              <a:gd name="connsiteY495" fmla="*/ 4080312 h 6270626"/>
              <a:gd name="connsiteX496" fmla="*/ 1477396 w 1939925"/>
              <a:gd name="connsiteY496" fmla="*/ 4074922 h 6270626"/>
              <a:gd name="connsiteX497" fmla="*/ 1486282 w 1939925"/>
              <a:gd name="connsiteY497" fmla="*/ 4069532 h 6270626"/>
              <a:gd name="connsiteX498" fmla="*/ 1494850 w 1939925"/>
              <a:gd name="connsiteY498" fmla="*/ 4063825 h 6270626"/>
              <a:gd name="connsiteX499" fmla="*/ 1503101 w 1939925"/>
              <a:gd name="connsiteY499" fmla="*/ 4058118 h 6270626"/>
              <a:gd name="connsiteX500" fmla="*/ 1511352 w 1939925"/>
              <a:gd name="connsiteY500" fmla="*/ 4051777 h 6270626"/>
              <a:gd name="connsiteX501" fmla="*/ 1519286 w 1939925"/>
              <a:gd name="connsiteY501" fmla="*/ 4046070 h 6270626"/>
              <a:gd name="connsiteX502" fmla="*/ 1526585 w 1939925"/>
              <a:gd name="connsiteY502" fmla="*/ 4039729 h 6270626"/>
              <a:gd name="connsiteX503" fmla="*/ 1534201 w 1939925"/>
              <a:gd name="connsiteY503" fmla="*/ 4033071 h 6270626"/>
              <a:gd name="connsiteX504" fmla="*/ 1540866 w 1939925"/>
              <a:gd name="connsiteY504" fmla="*/ 4026413 h 6270626"/>
              <a:gd name="connsiteX505" fmla="*/ 1547530 w 1939925"/>
              <a:gd name="connsiteY505" fmla="*/ 4019438 h 6270626"/>
              <a:gd name="connsiteX506" fmla="*/ 1553559 w 1939925"/>
              <a:gd name="connsiteY506" fmla="*/ 4012780 h 6270626"/>
              <a:gd name="connsiteX507" fmla="*/ 1559906 w 1939925"/>
              <a:gd name="connsiteY507" fmla="*/ 4005171 h 6270626"/>
              <a:gd name="connsiteX508" fmla="*/ 1565936 w 1939925"/>
              <a:gd name="connsiteY508" fmla="*/ 3997879 h 6270626"/>
              <a:gd name="connsiteX509" fmla="*/ 1571331 w 1939925"/>
              <a:gd name="connsiteY509" fmla="*/ 3990270 h 6270626"/>
              <a:gd name="connsiteX510" fmla="*/ 1576408 w 1939925"/>
              <a:gd name="connsiteY510" fmla="*/ 3982978 h 6270626"/>
              <a:gd name="connsiteX511" fmla="*/ 1581169 w 1939925"/>
              <a:gd name="connsiteY511" fmla="*/ 3975051 h 6270626"/>
              <a:gd name="connsiteX512" fmla="*/ 1585929 w 1939925"/>
              <a:gd name="connsiteY512" fmla="*/ 3966808 h 6270626"/>
              <a:gd name="connsiteX513" fmla="*/ 1590054 w 1939925"/>
              <a:gd name="connsiteY513" fmla="*/ 3958565 h 6270626"/>
              <a:gd name="connsiteX514" fmla="*/ 1594180 w 1939925"/>
              <a:gd name="connsiteY514" fmla="*/ 3950322 h 6270626"/>
              <a:gd name="connsiteX515" fmla="*/ 1597671 w 1939925"/>
              <a:gd name="connsiteY515" fmla="*/ 3941761 h 6270626"/>
              <a:gd name="connsiteX516" fmla="*/ 1601161 w 1939925"/>
              <a:gd name="connsiteY516" fmla="*/ 3933201 h 6270626"/>
              <a:gd name="connsiteX517" fmla="*/ 1604335 w 1939925"/>
              <a:gd name="connsiteY517" fmla="*/ 3924324 h 6270626"/>
              <a:gd name="connsiteX518" fmla="*/ 1606874 w 1939925"/>
              <a:gd name="connsiteY518" fmla="*/ 3915129 h 6270626"/>
              <a:gd name="connsiteX519" fmla="*/ 1609412 w 1939925"/>
              <a:gd name="connsiteY519" fmla="*/ 3906252 h 6270626"/>
              <a:gd name="connsiteX520" fmla="*/ 1611634 w 1939925"/>
              <a:gd name="connsiteY520" fmla="*/ 3896740 h 6270626"/>
              <a:gd name="connsiteX521" fmla="*/ 1613538 w 1939925"/>
              <a:gd name="connsiteY521" fmla="*/ 3887546 h 6270626"/>
              <a:gd name="connsiteX522" fmla="*/ 1615125 w 1939925"/>
              <a:gd name="connsiteY522" fmla="*/ 3877717 h 6270626"/>
              <a:gd name="connsiteX523" fmla="*/ 1616711 w 1939925"/>
              <a:gd name="connsiteY523" fmla="*/ 3867889 h 6270626"/>
              <a:gd name="connsiteX524" fmla="*/ 1617663 w 1939925"/>
              <a:gd name="connsiteY524" fmla="*/ 3857743 h 6270626"/>
              <a:gd name="connsiteX525" fmla="*/ 1618298 w 1939925"/>
              <a:gd name="connsiteY525" fmla="*/ 3847598 h 6270626"/>
              <a:gd name="connsiteX526" fmla="*/ 1618615 w 1939925"/>
              <a:gd name="connsiteY526" fmla="*/ 3837135 h 6270626"/>
              <a:gd name="connsiteX527" fmla="*/ 1619250 w 1939925"/>
              <a:gd name="connsiteY527" fmla="*/ 3826355 h 6270626"/>
              <a:gd name="connsiteX528" fmla="*/ 1618615 w 1939925"/>
              <a:gd name="connsiteY528" fmla="*/ 3815893 h 6270626"/>
              <a:gd name="connsiteX529" fmla="*/ 1618298 w 1939925"/>
              <a:gd name="connsiteY529" fmla="*/ 3805747 h 6270626"/>
              <a:gd name="connsiteX530" fmla="*/ 1617663 w 1939925"/>
              <a:gd name="connsiteY530" fmla="*/ 3795602 h 6270626"/>
              <a:gd name="connsiteX531" fmla="*/ 1616711 w 1939925"/>
              <a:gd name="connsiteY531" fmla="*/ 3785456 h 6270626"/>
              <a:gd name="connsiteX532" fmla="*/ 1615125 w 1939925"/>
              <a:gd name="connsiteY532" fmla="*/ 3775627 h 6270626"/>
              <a:gd name="connsiteX533" fmla="*/ 1613538 w 1939925"/>
              <a:gd name="connsiteY533" fmla="*/ 3765799 h 6270626"/>
              <a:gd name="connsiteX534" fmla="*/ 1611634 w 1939925"/>
              <a:gd name="connsiteY534" fmla="*/ 3756287 h 6270626"/>
              <a:gd name="connsiteX535" fmla="*/ 1609730 w 1939925"/>
              <a:gd name="connsiteY535" fmla="*/ 3747093 h 6270626"/>
              <a:gd name="connsiteX536" fmla="*/ 1606874 w 1939925"/>
              <a:gd name="connsiteY536" fmla="*/ 3737899 h 6270626"/>
              <a:gd name="connsiteX537" fmla="*/ 1604335 w 1939925"/>
              <a:gd name="connsiteY537" fmla="*/ 3729021 h 6270626"/>
              <a:gd name="connsiteX538" fmla="*/ 1601161 w 1939925"/>
              <a:gd name="connsiteY538" fmla="*/ 3720461 h 6270626"/>
              <a:gd name="connsiteX539" fmla="*/ 1597988 w 1939925"/>
              <a:gd name="connsiteY539" fmla="*/ 3711901 h 6270626"/>
              <a:gd name="connsiteX540" fmla="*/ 1594180 w 1939925"/>
              <a:gd name="connsiteY540" fmla="*/ 3703023 h 6270626"/>
              <a:gd name="connsiteX541" fmla="*/ 1590054 w 1939925"/>
              <a:gd name="connsiteY541" fmla="*/ 3694780 h 6270626"/>
              <a:gd name="connsiteX542" fmla="*/ 1586246 w 1939925"/>
              <a:gd name="connsiteY542" fmla="*/ 3686854 h 6270626"/>
              <a:gd name="connsiteX543" fmla="*/ 1581486 w 1939925"/>
              <a:gd name="connsiteY543" fmla="*/ 3678927 h 6270626"/>
              <a:gd name="connsiteX544" fmla="*/ 1576726 w 1939925"/>
              <a:gd name="connsiteY544" fmla="*/ 3671001 h 6270626"/>
              <a:gd name="connsiteX545" fmla="*/ 1571648 w 1939925"/>
              <a:gd name="connsiteY545" fmla="*/ 3663709 h 6270626"/>
              <a:gd name="connsiteX546" fmla="*/ 1566253 w 1939925"/>
              <a:gd name="connsiteY546" fmla="*/ 3656100 h 6270626"/>
              <a:gd name="connsiteX547" fmla="*/ 1560224 w 1939925"/>
              <a:gd name="connsiteY547" fmla="*/ 3648808 h 6270626"/>
              <a:gd name="connsiteX548" fmla="*/ 1554512 w 1939925"/>
              <a:gd name="connsiteY548" fmla="*/ 3641833 h 6270626"/>
              <a:gd name="connsiteX549" fmla="*/ 1548165 w 1939925"/>
              <a:gd name="connsiteY549" fmla="*/ 3634541 h 6270626"/>
              <a:gd name="connsiteX550" fmla="*/ 1541500 w 1939925"/>
              <a:gd name="connsiteY550" fmla="*/ 3627883 h 6270626"/>
              <a:gd name="connsiteX551" fmla="*/ 1534519 w 1939925"/>
              <a:gd name="connsiteY551" fmla="*/ 3621225 h 6270626"/>
              <a:gd name="connsiteX552" fmla="*/ 1527537 w 1939925"/>
              <a:gd name="connsiteY552" fmla="*/ 3615201 h 6270626"/>
              <a:gd name="connsiteX553" fmla="*/ 1519921 w 1939925"/>
              <a:gd name="connsiteY553" fmla="*/ 3608860 h 6270626"/>
              <a:gd name="connsiteX554" fmla="*/ 1511987 w 1939925"/>
              <a:gd name="connsiteY554" fmla="*/ 3602836 h 6270626"/>
              <a:gd name="connsiteX555" fmla="*/ 1504371 w 1939925"/>
              <a:gd name="connsiteY555" fmla="*/ 3597129 h 6270626"/>
              <a:gd name="connsiteX556" fmla="*/ 1495802 w 1939925"/>
              <a:gd name="connsiteY556" fmla="*/ 3591105 h 6270626"/>
              <a:gd name="connsiteX557" fmla="*/ 1486917 w 1939925"/>
              <a:gd name="connsiteY557" fmla="*/ 3585715 h 6270626"/>
              <a:gd name="connsiteX558" fmla="*/ 1478348 w 1939925"/>
              <a:gd name="connsiteY558" fmla="*/ 3580642 h 6270626"/>
              <a:gd name="connsiteX559" fmla="*/ 1469145 w 1939925"/>
              <a:gd name="connsiteY559" fmla="*/ 3575569 h 6270626"/>
              <a:gd name="connsiteX560" fmla="*/ 1459625 w 1939925"/>
              <a:gd name="connsiteY560" fmla="*/ 3570497 h 6270626"/>
              <a:gd name="connsiteX561" fmla="*/ 1449470 w 1939925"/>
              <a:gd name="connsiteY561" fmla="*/ 3565424 h 6270626"/>
              <a:gd name="connsiteX562" fmla="*/ 1439315 w 1939925"/>
              <a:gd name="connsiteY562" fmla="*/ 3560668 h 6270626"/>
              <a:gd name="connsiteX563" fmla="*/ 1428525 w 1939925"/>
              <a:gd name="connsiteY563" fmla="*/ 3556229 h 6270626"/>
              <a:gd name="connsiteX564" fmla="*/ 1417735 w 1939925"/>
              <a:gd name="connsiteY564" fmla="*/ 3552108 h 6270626"/>
              <a:gd name="connsiteX565" fmla="*/ 1405993 w 1939925"/>
              <a:gd name="connsiteY565" fmla="*/ 3547669 h 6270626"/>
              <a:gd name="connsiteX566" fmla="*/ 1394252 w 1939925"/>
              <a:gd name="connsiteY566" fmla="*/ 3543865 h 6270626"/>
              <a:gd name="connsiteX567" fmla="*/ 1381875 w 1939925"/>
              <a:gd name="connsiteY567" fmla="*/ 3540060 h 6270626"/>
              <a:gd name="connsiteX568" fmla="*/ 1369499 w 1939925"/>
              <a:gd name="connsiteY568" fmla="*/ 3535938 h 6270626"/>
              <a:gd name="connsiteX569" fmla="*/ 1356487 w 1939925"/>
              <a:gd name="connsiteY569" fmla="*/ 3532451 h 6270626"/>
              <a:gd name="connsiteX570" fmla="*/ 1343159 w 1939925"/>
              <a:gd name="connsiteY570" fmla="*/ 3528963 h 6270626"/>
              <a:gd name="connsiteX571" fmla="*/ 1329513 w 1939925"/>
              <a:gd name="connsiteY571" fmla="*/ 3525793 h 6270626"/>
              <a:gd name="connsiteX572" fmla="*/ 1315232 w 1939925"/>
              <a:gd name="connsiteY572" fmla="*/ 3522622 h 6270626"/>
              <a:gd name="connsiteX573" fmla="*/ 1300952 w 1939925"/>
              <a:gd name="connsiteY573" fmla="*/ 3520086 h 6270626"/>
              <a:gd name="connsiteX574" fmla="*/ 1286037 w 1939925"/>
              <a:gd name="connsiteY574" fmla="*/ 3517232 h 6270626"/>
              <a:gd name="connsiteX575" fmla="*/ 1271121 w 1939925"/>
              <a:gd name="connsiteY575" fmla="*/ 3514379 h 6270626"/>
              <a:gd name="connsiteX576" fmla="*/ 1255254 w 1939925"/>
              <a:gd name="connsiteY576" fmla="*/ 3512160 h 6270626"/>
              <a:gd name="connsiteX577" fmla="*/ 1239387 w 1939925"/>
              <a:gd name="connsiteY577" fmla="*/ 3509940 h 6270626"/>
              <a:gd name="connsiteX578" fmla="*/ 1222885 w 1939925"/>
              <a:gd name="connsiteY578" fmla="*/ 3507404 h 6270626"/>
              <a:gd name="connsiteX579" fmla="*/ 1206383 w 1939925"/>
              <a:gd name="connsiteY579" fmla="*/ 3505502 h 6270626"/>
              <a:gd name="connsiteX580" fmla="*/ 1171792 w 1939925"/>
              <a:gd name="connsiteY580" fmla="*/ 3502014 h 6270626"/>
              <a:gd name="connsiteX581" fmla="*/ 1135297 w 1939925"/>
              <a:gd name="connsiteY581" fmla="*/ 3499161 h 6270626"/>
              <a:gd name="connsiteX582" fmla="*/ 1098167 w 1939925"/>
              <a:gd name="connsiteY582" fmla="*/ 3496941 h 6270626"/>
              <a:gd name="connsiteX583" fmla="*/ 1058817 w 1939925"/>
              <a:gd name="connsiteY583" fmla="*/ 3495356 h 6270626"/>
              <a:gd name="connsiteX584" fmla="*/ 1018196 w 1939925"/>
              <a:gd name="connsiteY584" fmla="*/ 3494405 h 6270626"/>
              <a:gd name="connsiteX585" fmla="*/ 961233 w 1939925"/>
              <a:gd name="connsiteY585" fmla="*/ 3041651 h 6270626"/>
              <a:gd name="connsiteX586" fmla="*/ 979010 w 1939925"/>
              <a:gd name="connsiteY586" fmla="*/ 3041651 h 6270626"/>
              <a:gd name="connsiteX587" fmla="*/ 997105 w 1939925"/>
              <a:gd name="connsiteY587" fmla="*/ 3041651 h 6270626"/>
              <a:gd name="connsiteX588" fmla="*/ 1015199 w 1939925"/>
              <a:gd name="connsiteY588" fmla="*/ 3041968 h 6270626"/>
              <a:gd name="connsiteX589" fmla="*/ 1032976 w 1939925"/>
              <a:gd name="connsiteY589" fmla="*/ 3042285 h 6270626"/>
              <a:gd name="connsiteX590" fmla="*/ 1050436 w 1939925"/>
              <a:gd name="connsiteY590" fmla="*/ 3043237 h 6270626"/>
              <a:gd name="connsiteX591" fmla="*/ 1067896 w 1939925"/>
              <a:gd name="connsiteY591" fmla="*/ 3043872 h 6270626"/>
              <a:gd name="connsiteX592" fmla="*/ 1085355 w 1939925"/>
              <a:gd name="connsiteY592" fmla="*/ 3045141 h 6270626"/>
              <a:gd name="connsiteX593" fmla="*/ 1102180 w 1939925"/>
              <a:gd name="connsiteY593" fmla="*/ 3046410 h 6270626"/>
              <a:gd name="connsiteX594" fmla="*/ 1119640 w 1939925"/>
              <a:gd name="connsiteY594" fmla="*/ 3047680 h 6270626"/>
              <a:gd name="connsiteX595" fmla="*/ 1136464 w 1939925"/>
              <a:gd name="connsiteY595" fmla="*/ 3049266 h 6270626"/>
              <a:gd name="connsiteX596" fmla="*/ 1153289 w 1939925"/>
              <a:gd name="connsiteY596" fmla="*/ 3051487 h 6270626"/>
              <a:gd name="connsiteX597" fmla="*/ 1169796 w 1939925"/>
              <a:gd name="connsiteY597" fmla="*/ 3053391 h 6270626"/>
              <a:gd name="connsiteX598" fmla="*/ 1186304 w 1939925"/>
              <a:gd name="connsiteY598" fmla="*/ 3055612 h 6270626"/>
              <a:gd name="connsiteX599" fmla="*/ 1202811 w 1939925"/>
              <a:gd name="connsiteY599" fmla="*/ 3058151 h 6270626"/>
              <a:gd name="connsiteX600" fmla="*/ 1218683 w 1939925"/>
              <a:gd name="connsiteY600" fmla="*/ 3060689 h 6270626"/>
              <a:gd name="connsiteX601" fmla="*/ 1234873 w 1939925"/>
              <a:gd name="connsiteY601" fmla="*/ 3063545 h 6270626"/>
              <a:gd name="connsiteX602" fmla="*/ 1251063 w 1939925"/>
              <a:gd name="connsiteY602" fmla="*/ 3066718 h 6270626"/>
              <a:gd name="connsiteX603" fmla="*/ 1266618 w 1939925"/>
              <a:gd name="connsiteY603" fmla="*/ 3069891 h 6270626"/>
              <a:gd name="connsiteX604" fmla="*/ 1282173 w 1939925"/>
              <a:gd name="connsiteY604" fmla="*/ 3073382 h 6270626"/>
              <a:gd name="connsiteX605" fmla="*/ 1297728 w 1939925"/>
              <a:gd name="connsiteY605" fmla="*/ 3076872 h 6270626"/>
              <a:gd name="connsiteX606" fmla="*/ 1313283 w 1939925"/>
              <a:gd name="connsiteY606" fmla="*/ 3080680 h 6270626"/>
              <a:gd name="connsiteX607" fmla="*/ 1328203 w 1939925"/>
              <a:gd name="connsiteY607" fmla="*/ 3084805 h 6270626"/>
              <a:gd name="connsiteX608" fmla="*/ 1343440 w 1939925"/>
              <a:gd name="connsiteY608" fmla="*/ 3088930 h 6270626"/>
              <a:gd name="connsiteX609" fmla="*/ 1358361 w 1939925"/>
              <a:gd name="connsiteY609" fmla="*/ 3093372 h 6270626"/>
              <a:gd name="connsiteX610" fmla="*/ 1372963 w 1939925"/>
              <a:gd name="connsiteY610" fmla="*/ 3097814 h 6270626"/>
              <a:gd name="connsiteX611" fmla="*/ 1387883 w 1939925"/>
              <a:gd name="connsiteY611" fmla="*/ 3102574 h 6270626"/>
              <a:gd name="connsiteX612" fmla="*/ 1402168 w 1939925"/>
              <a:gd name="connsiteY612" fmla="*/ 3107651 h 6270626"/>
              <a:gd name="connsiteX613" fmla="*/ 1416454 w 1939925"/>
              <a:gd name="connsiteY613" fmla="*/ 3112728 h 6270626"/>
              <a:gd name="connsiteX614" fmla="*/ 1431056 w 1939925"/>
              <a:gd name="connsiteY614" fmla="*/ 3118439 h 6270626"/>
              <a:gd name="connsiteX615" fmla="*/ 1445024 w 1939925"/>
              <a:gd name="connsiteY615" fmla="*/ 3123834 h 6270626"/>
              <a:gd name="connsiteX616" fmla="*/ 1458674 w 1939925"/>
              <a:gd name="connsiteY616" fmla="*/ 3129545 h 6270626"/>
              <a:gd name="connsiteX617" fmla="*/ 1472324 w 1939925"/>
              <a:gd name="connsiteY617" fmla="*/ 3135574 h 6270626"/>
              <a:gd name="connsiteX618" fmla="*/ 1486292 w 1939925"/>
              <a:gd name="connsiteY618" fmla="*/ 3141920 h 6270626"/>
              <a:gd name="connsiteX619" fmla="*/ 1499625 w 1939925"/>
              <a:gd name="connsiteY619" fmla="*/ 3147949 h 6270626"/>
              <a:gd name="connsiteX620" fmla="*/ 1512958 w 1939925"/>
              <a:gd name="connsiteY620" fmla="*/ 3154612 h 6270626"/>
              <a:gd name="connsiteX621" fmla="*/ 1526290 w 1939925"/>
              <a:gd name="connsiteY621" fmla="*/ 3161276 h 6270626"/>
              <a:gd name="connsiteX622" fmla="*/ 1538988 w 1939925"/>
              <a:gd name="connsiteY622" fmla="*/ 3167939 h 6270626"/>
              <a:gd name="connsiteX623" fmla="*/ 1551686 w 1939925"/>
              <a:gd name="connsiteY623" fmla="*/ 3175237 h 6270626"/>
              <a:gd name="connsiteX624" fmla="*/ 1564384 w 1939925"/>
              <a:gd name="connsiteY624" fmla="*/ 3182218 h 6270626"/>
              <a:gd name="connsiteX625" fmla="*/ 1576447 w 1939925"/>
              <a:gd name="connsiteY625" fmla="*/ 3189516 h 6270626"/>
              <a:gd name="connsiteX626" fmla="*/ 1588510 w 1939925"/>
              <a:gd name="connsiteY626" fmla="*/ 3197132 h 6270626"/>
              <a:gd name="connsiteX627" fmla="*/ 1600573 w 1939925"/>
              <a:gd name="connsiteY627" fmla="*/ 3204430 h 6270626"/>
              <a:gd name="connsiteX628" fmla="*/ 1612319 w 1939925"/>
              <a:gd name="connsiteY628" fmla="*/ 3212362 h 6270626"/>
              <a:gd name="connsiteX629" fmla="*/ 1623747 w 1939925"/>
              <a:gd name="connsiteY629" fmla="*/ 3220295 h 6270626"/>
              <a:gd name="connsiteX630" fmla="*/ 1635175 w 1939925"/>
              <a:gd name="connsiteY630" fmla="*/ 3227910 h 6270626"/>
              <a:gd name="connsiteX631" fmla="*/ 1646603 w 1939925"/>
              <a:gd name="connsiteY631" fmla="*/ 3236160 h 6270626"/>
              <a:gd name="connsiteX632" fmla="*/ 1657714 w 1939925"/>
              <a:gd name="connsiteY632" fmla="*/ 3244410 h 6270626"/>
              <a:gd name="connsiteX633" fmla="*/ 1668190 w 1939925"/>
              <a:gd name="connsiteY633" fmla="*/ 3252978 h 6270626"/>
              <a:gd name="connsiteX634" fmla="*/ 1678666 w 1939925"/>
              <a:gd name="connsiteY634" fmla="*/ 3261545 h 6270626"/>
              <a:gd name="connsiteX635" fmla="*/ 1689459 w 1939925"/>
              <a:gd name="connsiteY635" fmla="*/ 3270430 h 6270626"/>
              <a:gd name="connsiteX636" fmla="*/ 1699617 w 1939925"/>
              <a:gd name="connsiteY636" fmla="*/ 3279314 h 6270626"/>
              <a:gd name="connsiteX637" fmla="*/ 1709458 w 1939925"/>
              <a:gd name="connsiteY637" fmla="*/ 3288199 h 6270626"/>
              <a:gd name="connsiteX638" fmla="*/ 1719299 w 1939925"/>
              <a:gd name="connsiteY638" fmla="*/ 3297718 h 6270626"/>
              <a:gd name="connsiteX639" fmla="*/ 1728822 w 1939925"/>
              <a:gd name="connsiteY639" fmla="*/ 3306603 h 6270626"/>
              <a:gd name="connsiteX640" fmla="*/ 1738346 w 1939925"/>
              <a:gd name="connsiteY640" fmla="*/ 3316439 h 6270626"/>
              <a:gd name="connsiteX641" fmla="*/ 1747234 w 1939925"/>
              <a:gd name="connsiteY641" fmla="*/ 3325959 h 6270626"/>
              <a:gd name="connsiteX642" fmla="*/ 1756440 w 1939925"/>
              <a:gd name="connsiteY642" fmla="*/ 3336112 h 6270626"/>
              <a:gd name="connsiteX643" fmla="*/ 1765329 w 1939925"/>
              <a:gd name="connsiteY643" fmla="*/ 3345949 h 6270626"/>
              <a:gd name="connsiteX644" fmla="*/ 1773900 w 1939925"/>
              <a:gd name="connsiteY644" fmla="*/ 3356103 h 6270626"/>
              <a:gd name="connsiteX645" fmla="*/ 1782154 w 1939925"/>
              <a:gd name="connsiteY645" fmla="*/ 3366257 h 6270626"/>
              <a:gd name="connsiteX646" fmla="*/ 1790407 w 1939925"/>
              <a:gd name="connsiteY646" fmla="*/ 3376728 h 6270626"/>
              <a:gd name="connsiteX647" fmla="*/ 1798661 w 1939925"/>
              <a:gd name="connsiteY647" fmla="*/ 3387516 h 6270626"/>
              <a:gd name="connsiteX648" fmla="*/ 1806597 w 1939925"/>
              <a:gd name="connsiteY648" fmla="*/ 3397987 h 6270626"/>
              <a:gd name="connsiteX649" fmla="*/ 1814533 w 1939925"/>
              <a:gd name="connsiteY649" fmla="*/ 3409093 h 6270626"/>
              <a:gd name="connsiteX650" fmla="*/ 1821835 w 1939925"/>
              <a:gd name="connsiteY650" fmla="*/ 3419882 h 6270626"/>
              <a:gd name="connsiteX651" fmla="*/ 1828818 w 1939925"/>
              <a:gd name="connsiteY651" fmla="*/ 3431305 h 6270626"/>
              <a:gd name="connsiteX652" fmla="*/ 1836120 w 1939925"/>
              <a:gd name="connsiteY652" fmla="*/ 3442410 h 6270626"/>
              <a:gd name="connsiteX653" fmla="*/ 1842786 w 1939925"/>
              <a:gd name="connsiteY653" fmla="*/ 3453516 h 6270626"/>
              <a:gd name="connsiteX654" fmla="*/ 1849453 w 1939925"/>
              <a:gd name="connsiteY654" fmla="*/ 3465257 h 6270626"/>
              <a:gd name="connsiteX655" fmla="*/ 1855484 w 1939925"/>
              <a:gd name="connsiteY655" fmla="*/ 3476680 h 6270626"/>
              <a:gd name="connsiteX656" fmla="*/ 1861833 w 1939925"/>
              <a:gd name="connsiteY656" fmla="*/ 3488420 h 6270626"/>
              <a:gd name="connsiteX657" fmla="*/ 1867865 w 1939925"/>
              <a:gd name="connsiteY657" fmla="*/ 3500160 h 6270626"/>
              <a:gd name="connsiteX658" fmla="*/ 1873261 w 1939925"/>
              <a:gd name="connsiteY658" fmla="*/ 3511901 h 6270626"/>
              <a:gd name="connsiteX659" fmla="*/ 1878658 w 1939925"/>
              <a:gd name="connsiteY659" fmla="*/ 3523959 h 6270626"/>
              <a:gd name="connsiteX660" fmla="*/ 1884372 w 1939925"/>
              <a:gd name="connsiteY660" fmla="*/ 3536016 h 6270626"/>
              <a:gd name="connsiteX661" fmla="*/ 1888816 w 1939925"/>
              <a:gd name="connsiteY661" fmla="*/ 3548074 h 6270626"/>
              <a:gd name="connsiteX662" fmla="*/ 1893578 w 1939925"/>
              <a:gd name="connsiteY662" fmla="*/ 3560449 h 6270626"/>
              <a:gd name="connsiteX663" fmla="*/ 1898340 w 1939925"/>
              <a:gd name="connsiteY663" fmla="*/ 3572824 h 6270626"/>
              <a:gd name="connsiteX664" fmla="*/ 1902784 w 1939925"/>
              <a:gd name="connsiteY664" fmla="*/ 3585199 h 6270626"/>
              <a:gd name="connsiteX665" fmla="*/ 1906593 w 1939925"/>
              <a:gd name="connsiteY665" fmla="*/ 3597891 h 6270626"/>
              <a:gd name="connsiteX666" fmla="*/ 1910403 w 1939925"/>
              <a:gd name="connsiteY666" fmla="*/ 3610266 h 6270626"/>
              <a:gd name="connsiteX667" fmla="*/ 1913894 w 1939925"/>
              <a:gd name="connsiteY667" fmla="*/ 3623276 h 6270626"/>
              <a:gd name="connsiteX668" fmla="*/ 1917069 w 1939925"/>
              <a:gd name="connsiteY668" fmla="*/ 3636285 h 6270626"/>
              <a:gd name="connsiteX669" fmla="*/ 1920243 w 1939925"/>
              <a:gd name="connsiteY669" fmla="*/ 3648978 h 6270626"/>
              <a:gd name="connsiteX670" fmla="*/ 1923418 w 1939925"/>
              <a:gd name="connsiteY670" fmla="*/ 3661987 h 6270626"/>
              <a:gd name="connsiteX671" fmla="*/ 1925957 w 1939925"/>
              <a:gd name="connsiteY671" fmla="*/ 3675314 h 6270626"/>
              <a:gd name="connsiteX672" fmla="*/ 1928497 w 1939925"/>
              <a:gd name="connsiteY672" fmla="*/ 3688324 h 6270626"/>
              <a:gd name="connsiteX673" fmla="*/ 1930402 w 1939925"/>
              <a:gd name="connsiteY673" fmla="*/ 3701651 h 6270626"/>
              <a:gd name="connsiteX674" fmla="*/ 1932624 w 1939925"/>
              <a:gd name="connsiteY674" fmla="*/ 3715295 h 6270626"/>
              <a:gd name="connsiteX675" fmla="*/ 1934529 w 1939925"/>
              <a:gd name="connsiteY675" fmla="*/ 3728622 h 6270626"/>
              <a:gd name="connsiteX676" fmla="*/ 1935481 w 1939925"/>
              <a:gd name="connsiteY676" fmla="*/ 3742266 h 6270626"/>
              <a:gd name="connsiteX677" fmla="*/ 1937068 w 1939925"/>
              <a:gd name="connsiteY677" fmla="*/ 3755910 h 6270626"/>
              <a:gd name="connsiteX678" fmla="*/ 1938020 w 1939925"/>
              <a:gd name="connsiteY678" fmla="*/ 3770189 h 6270626"/>
              <a:gd name="connsiteX679" fmla="*/ 1938655 w 1939925"/>
              <a:gd name="connsiteY679" fmla="*/ 3783833 h 6270626"/>
              <a:gd name="connsiteX680" fmla="*/ 1939608 w 1939925"/>
              <a:gd name="connsiteY680" fmla="*/ 3797795 h 6270626"/>
              <a:gd name="connsiteX681" fmla="*/ 1939925 w 1939925"/>
              <a:gd name="connsiteY681" fmla="*/ 3812074 h 6270626"/>
              <a:gd name="connsiteX682" fmla="*/ 1939925 w 1939925"/>
              <a:gd name="connsiteY682" fmla="*/ 3826035 h 6270626"/>
              <a:gd name="connsiteX683" fmla="*/ 1939925 w 1939925"/>
              <a:gd name="connsiteY683" fmla="*/ 3840632 h 6270626"/>
              <a:gd name="connsiteX684" fmla="*/ 1939608 w 1939925"/>
              <a:gd name="connsiteY684" fmla="*/ 3854593 h 6270626"/>
              <a:gd name="connsiteX685" fmla="*/ 1938655 w 1939925"/>
              <a:gd name="connsiteY685" fmla="*/ 3868872 h 6270626"/>
              <a:gd name="connsiteX686" fmla="*/ 1938020 w 1939925"/>
              <a:gd name="connsiteY686" fmla="*/ 3882516 h 6270626"/>
              <a:gd name="connsiteX687" fmla="*/ 1937068 w 1939925"/>
              <a:gd name="connsiteY687" fmla="*/ 3896478 h 6270626"/>
              <a:gd name="connsiteX688" fmla="*/ 1935481 w 1939925"/>
              <a:gd name="connsiteY688" fmla="*/ 3910439 h 6270626"/>
              <a:gd name="connsiteX689" fmla="*/ 1934529 w 1939925"/>
              <a:gd name="connsiteY689" fmla="*/ 3924083 h 6270626"/>
              <a:gd name="connsiteX690" fmla="*/ 1932624 w 1939925"/>
              <a:gd name="connsiteY690" fmla="*/ 3937410 h 6270626"/>
              <a:gd name="connsiteX691" fmla="*/ 1930402 w 1939925"/>
              <a:gd name="connsiteY691" fmla="*/ 3951055 h 6270626"/>
              <a:gd name="connsiteX692" fmla="*/ 1928497 w 1939925"/>
              <a:gd name="connsiteY692" fmla="*/ 3964382 h 6270626"/>
              <a:gd name="connsiteX693" fmla="*/ 1925957 w 1939925"/>
              <a:gd name="connsiteY693" fmla="*/ 3977708 h 6270626"/>
              <a:gd name="connsiteX694" fmla="*/ 1923418 w 1939925"/>
              <a:gd name="connsiteY694" fmla="*/ 3990718 h 6270626"/>
              <a:gd name="connsiteX695" fmla="*/ 1920243 w 1939925"/>
              <a:gd name="connsiteY695" fmla="*/ 4004045 h 6270626"/>
              <a:gd name="connsiteX696" fmla="*/ 1917069 w 1939925"/>
              <a:gd name="connsiteY696" fmla="*/ 4016737 h 6270626"/>
              <a:gd name="connsiteX697" fmla="*/ 1913894 w 1939925"/>
              <a:gd name="connsiteY697" fmla="*/ 4029747 h 6270626"/>
              <a:gd name="connsiteX698" fmla="*/ 1910403 w 1939925"/>
              <a:gd name="connsiteY698" fmla="*/ 4042439 h 6270626"/>
              <a:gd name="connsiteX699" fmla="*/ 1906593 w 1939925"/>
              <a:gd name="connsiteY699" fmla="*/ 4055132 h 6270626"/>
              <a:gd name="connsiteX700" fmla="*/ 1902784 w 1939925"/>
              <a:gd name="connsiteY700" fmla="*/ 4067824 h 6270626"/>
              <a:gd name="connsiteX701" fmla="*/ 1898340 w 1939925"/>
              <a:gd name="connsiteY701" fmla="*/ 4080199 h 6270626"/>
              <a:gd name="connsiteX702" fmla="*/ 1893578 w 1939925"/>
              <a:gd name="connsiteY702" fmla="*/ 4092574 h 6270626"/>
              <a:gd name="connsiteX703" fmla="*/ 1888816 w 1939925"/>
              <a:gd name="connsiteY703" fmla="*/ 4104949 h 6270626"/>
              <a:gd name="connsiteX704" fmla="*/ 1884372 w 1939925"/>
              <a:gd name="connsiteY704" fmla="*/ 4117007 h 6270626"/>
              <a:gd name="connsiteX705" fmla="*/ 1878658 w 1939925"/>
              <a:gd name="connsiteY705" fmla="*/ 4129382 h 6270626"/>
              <a:gd name="connsiteX706" fmla="*/ 1873261 w 1939925"/>
              <a:gd name="connsiteY706" fmla="*/ 4141122 h 6270626"/>
              <a:gd name="connsiteX707" fmla="*/ 1867865 w 1939925"/>
              <a:gd name="connsiteY707" fmla="*/ 4153180 h 6270626"/>
              <a:gd name="connsiteX708" fmla="*/ 1861833 w 1939925"/>
              <a:gd name="connsiteY708" fmla="*/ 4164920 h 6270626"/>
              <a:gd name="connsiteX709" fmla="*/ 1855484 w 1939925"/>
              <a:gd name="connsiteY709" fmla="*/ 4176660 h 6270626"/>
              <a:gd name="connsiteX710" fmla="*/ 1849453 w 1939925"/>
              <a:gd name="connsiteY710" fmla="*/ 4188401 h 6270626"/>
              <a:gd name="connsiteX711" fmla="*/ 1842786 w 1939925"/>
              <a:gd name="connsiteY711" fmla="*/ 4199824 h 6270626"/>
              <a:gd name="connsiteX712" fmla="*/ 1836120 w 1939925"/>
              <a:gd name="connsiteY712" fmla="*/ 4211247 h 6270626"/>
              <a:gd name="connsiteX713" fmla="*/ 1828818 w 1939925"/>
              <a:gd name="connsiteY713" fmla="*/ 4222353 h 6270626"/>
              <a:gd name="connsiteX714" fmla="*/ 1821835 w 1939925"/>
              <a:gd name="connsiteY714" fmla="*/ 4233776 h 6270626"/>
              <a:gd name="connsiteX715" fmla="*/ 1814533 w 1939925"/>
              <a:gd name="connsiteY715" fmla="*/ 4244882 h 6270626"/>
              <a:gd name="connsiteX716" fmla="*/ 1806597 w 1939925"/>
              <a:gd name="connsiteY716" fmla="*/ 4255670 h 6270626"/>
              <a:gd name="connsiteX717" fmla="*/ 1798661 w 1939925"/>
              <a:gd name="connsiteY717" fmla="*/ 4266776 h 6270626"/>
              <a:gd name="connsiteX718" fmla="*/ 1790407 w 1939925"/>
              <a:gd name="connsiteY718" fmla="*/ 4277247 h 6270626"/>
              <a:gd name="connsiteX719" fmla="*/ 1782154 w 1939925"/>
              <a:gd name="connsiteY719" fmla="*/ 4288035 h 6270626"/>
              <a:gd name="connsiteX720" fmla="*/ 1773900 w 1939925"/>
              <a:gd name="connsiteY720" fmla="*/ 4298189 h 6270626"/>
              <a:gd name="connsiteX721" fmla="*/ 1765329 w 1939925"/>
              <a:gd name="connsiteY721" fmla="*/ 4308343 h 6270626"/>
              <a:gd name="connsiteX722" fmla="*/ 1756440 w 1939925"/>
              <a:gd name="connsiteY722" fmla="*/ 4318497 h 6270626"/>
              <a:gd name="connsiteX723" fmla="*/ 1747234 w 1939925"/>
              <a:gd name="connsiteY723" fmla="*/ 4328333 h 6270626"/>
              <a:gd name="connsiteX724" fmla="*/ 1738346 w 1939925"/>
              <a:gd name="connsiteY724" fmla="*/ 4338170 h 6270626"/>
              <a:gd name="connsiteX725" fmla="*/ 1728822 w 1939925"/>
              <a:gd name="connsiteY725" fmla="*/ 4347372 h 6270626"/>
              <a:gd name="connsiteX726" fmla="*/ 1719299 w 1939925"/>
              <a:gd name="connsiteY726" fmla="*/ 4356891 h 6270626"/>
              <a:gd name="connsiteX727" fmla="*/ 1709458 w 1939925"/>
              <a:gd name="connsiteY727" fmla="*/ 4366093 h 6270626"/>
              <a:gd name="connsiteX728" fmla="*/ 1699617 w 1939925"/>
              <a:gd name="connsiteY728" fmla="*/ 4375295 h 6270626"/>
              <a:gd name="connsiteX729" fmla="*/ 1689459 w 1939925"/>
              <a:gd name="connsiteY729" fmla="*/ 4384180 h 6270626"/>
              <a:gd name="connsiteX730" fmla="*/ 1678666 w 1939925"/>
              <a:gd name="connsiteY730" fmla="*/ 4393382 h 6270626"/>
              <a:gd name="connsiteX731" fmla="*/ 1668190 w 1939925"/>
              <a:gd name="connsiteY731" fmla="*/ 4401949 h 6270626"/>
              <a:gd name="connsiteX732" fmla="*/ 1657714 w 1939925"/>
              <a:gd name="connsiteY732" fmla="*/ 4410199 h 6270626"/>
              <a:gd name="connsiteX733" fmla="*/ 1646603 w 1939925"/>
              <a:gd name="connsiteY733" fmla="*/ 4418766 h 6270626"/>
              <a:gd name="connsiteX734" fmla="*/ 1635175 w 1939925"/>
              <a:gd name="connsiteY734" fmla="*/ 4427016 h 6270626"/>
              <a:gd name="connsiteX735" fmla="*/ 1623747 w 1939925"/>
              <a:gd name="connsiteY735" fmla="*/ 4434632 h 6270626"/>
              <a:gd name="connsiteX736" fmla="*/ 1612319 w 1939925"/>
              <a:gd name="connsiteY736" fmla="*/ 4442564 h 6270626"/>
              <a:gd name="connsiteX737" fmla="*/ 1600573 w 1939925"/>
              <a:gd name="connsiteY737" fmla="*/ 4450497 h 6270626"/>
              <a:gd name="connsiteX738" fmla="*/ 1588510 w 1939925"/>
              <a:gd name="connsiteY738" fmla="*/ 4457795 h 6270626"/>
              <a:gd name="connsiteX739" fmla="*/ 1576447 w 1939925"/>
              <a:gd name="connsiteY739" fmla="*/ 4465410 h 6270626"/>
              <a:gd name="connsiteX740" fmla="*/ 1564384 w 1939925"/>
              <a:gd name="connsiteY740" fmla="*/ 4472708 h 6270626"/>
              <a:gd name="connsiteX741" fmla="*/ 1551686 w 1939925"/>
              <a:gd name="connsiteY741" fmla="*/ 4479689 h 6270626"/>
              <a:gd name="connsiteX742" fmla="*/ 1538988 w 1939925"/>
              <a:gd name="connsiteY742" fmla="*/ 4486987 h 6270626"/>
              <a:gd name="connsiteX743" fmla="*/ 1526290 w 1939925"/>
              <a:gd name="connsiteY743" fmla="*/ 4493651 h 6270626"/>
              <a:gd name="connsiteX744" fmla="*/ 1512958 w 1939925"/>
              <a:gd name="connsiteY744" fmla="*/ 4500314 h 6270626"/>
              <a:gd name="connsiteX745" fmla="*/ 1499625 w 1939925"/>
              <a:gd name="connsiteY745" fmla="*/ 4506978 h 6270626"/>
              <a:gd name="connsiteX746" fmla="*/ 1486292 w 1939925"/>
              <a:gd name="connsiteY746" fmla="*/ 4513007 h 6270626"/>
              <a:gd name="connsiteX747" fmla="*/ 1472324 w 1939925"/>
              <a:gd name="connsiteY747" fmla="*/ 4519353 h 6270626"/>
              <a:gd name="connsiteX748" fmla="*/ 1458674 w 1939925"/>
              <a:gd name="connsiteY748" fmla="*/ 4525382 h 6270626"/>
              <a:gd name="connsiteX749" fmla="*/ 1445024 w 1939925"/>
              <a:gd name="connsiteY749" fmla="*/ 4531093 h 6270626"/>
              <a:gd name="connsiteX750" fmla="*/ 1431056 w 1939925"/>
              <a:gd name="connsiteY750" fmla="*/ 4536487 h 6270626"/>
              <a:gd name="connsiteX751" fmla="*/ 1416771 w 1939925"/>
              <a:gd name="connsiteY751" fmla="*/ 4542199 h 6270626"/>
              <a:gd name="connsiteX752" fmla="*/ 1402168 w 1939925"/>
              <a:gd name="connsiteY752" fmla="*/ 4547276 h 6270626"/>
              <a:gd name="connsiteX753" fmla="*/ 1387883 w 1939925"/>
              <a:gd name="connsiteY753" fmla="*/ 4552353 h 6270626"/>
              <a:gd name="connsiteX754" fmla="*/ 1373281 w 1939925"/>
              <a:gd name="connsiteY754" fmla="*/ 4557112 h 6270626"/>
              <a:gd name="connsiteX755" fmla="*/ 1358361 w 1939925"/>
              <a:gd name="connsiteY755" fmla="*/ 4561555 h 6270626"/>
              <a:gd name="connsiteX756" fmla="*/ 1343440 w 1939925"/>
              <a:gd name="connsiteY756" fmla="*/ 4565997 h 6270626"/>
              <a:gd name="connsiteX757" fmla="*/ 1328520 w 1939925"/>
              <a:gd name="connsiteY757" fmla="*/ 4570439 h 6270626"/>
              <a:gd name="connsiteX758" fmla="*/ 1313283 w 1939925"/>
              <a:gd name="connsiteY758" fmla="*/ 4574247 h 6270626"/>
              <a:gd name="connsiteX759" fmla="*/ 1298045 w 1939925"/>
              <a:gd name="connsiteY759" fmla="*/ 4578055 h 6270626"/>
              <a:gd name="connsiteX760" fmla="*/ 1282808 w 1939925"/>
              <a:gd name="connsiteY760" fmla="*/ 4581545 h 6270626"/>
              <a:gd name="connsiteX761" fmla="*/ 1266936 w 1939925"/>
              <a:gd name="connsiteY761" fmla="*/ 4585035 h 6270626"/>
              <a:gd name="connsiteX762" fmla="*/ 1251381 w 1939925"/>
              <a:gd name="connsiteY762" fmla="*/ 4588208 h 6270626"/>
              <a:gd name="connsiteX763" fmla="*/ 1235508 w 1939925"/>
              <a:gd name="connsiteY763" fmla="*/ 4591382 h 6270626"/>
              <a:gd name="connsiteX764" fmla="*/ 1219636 w 1939925"/>
              <a:gd name="connsiteY764" fmla="*/ 4594237 h 6270626"/>
              <a:gd name="connsiteX765" fmla="*/ 1203446 w 1939925"/>
              <a:gd name="connsiteY765" fmla="*/ 4596776 h 6270626"/>
              <a:gd name="connsiteX766" fmla="*/ 1187256 w 1939925"/>
              <a:gd name="connsiteY766" fmla="*/ 4599314 h 6270626"/>
              <a:gd name="connsiteX767" fmla="*/ 1170749 w 1939925"/>
              <a:gd name="connsiteY767" fmla="*/ 4601535 h 6270626"/>
              <a:gd name="connsiteX768" fmla="*/ 1154559 w 1939925"/>
              <a:gd name="connsiteY768" fmla="*/ 4603439 h 6270626"/>
              <a:gd name="connsiteX769" fmla="*/ 1137417 w 1939925"/>
              <a:gd name="connsiteY769" fmla="*/ 4605660 h 6270626"/>
              <a:gd name="connsiteX770" fmla="*/ 1121227 w 1939925"/>
              <a:gd name="connsiteY770" fmla="*/ 4607247 h 6270626"/>
              <a:gd name="connsiteX771" fmla="*/ 1103767 w 1939925"/>
              <a:gd name="connsiteY771" fmla="*/ 4608516 h 6270626"/>
              <a:gd name="connsiteX772" fmla="*/ 1086943 w 1939925"/>
              <a:gd name="connsiteY772" fmla="*/ 4609785 h 6270626"/>
              <a:gd name="connsiteX773" fmla="*/ 1069800 w 1939925"/>
              <a:gd name="connsiteY773" fmla="*/ 4611055 h 6270626"/>
              <a:gd name="connsiteX774" fmla="*/ 1052341 w 1939925"/>
              <a:gd name="connsiteY774" fmla="*/ 4611689 h 6270626"/>
              <a:gd name="connsiteX775" fmla="*/ 1034881 w 1939925"/>
              <a:gd name="connsiteY775" fmla="*/ 4612641 h 6270626"/>
              <a:gd name="connsiteX776" fmla="*/ 1017104 w 1939925"/>
              <a:gd name="connsiteY776" fmla="*/ 4612958 h 6270626"/>
              <a:gd name="connsiteX777" fmla="*/ 999644 w 1939925"/>
              <a:gd name="connsiteY777" fmla="*/ 4613276 h 6270626"/>
              <a:gd name="connsiteX778" fmla="*/ 981867 w 1939925"/>
              <a:gd name="connsiteY778" fmla="*/ 4613276 h 6270626"/>
              <a:gd name="connsiteX779" fmla="*/ 963773 w 1939925"/>
              <a:gd name="connsiteY779" fmla="*/ 4613276 h 6270626"/>
              <a:gd name="connsiteX780" fmla="*/ 945678 w 1939925"/>
              <a:gd name="connsiteY780" fmla="*/ 4612958 h 6270626"/>
              <a:gd name="connsiteX781" fmla="*/ 928219 w 1939925"/>
              <a:gd name="connsiteY781" fmla="*/ 4612641 h 6270626"/>
              <a:gd name="connsiteX782" fmla="*/ 910441 w 1939925"/>
              <a:gd name="connsiteY782" fmla="*/ 4611689 h 6270626"/>
              <a:gd name="connsiteX783" fmla="*/ 892982 w 1939925"/>
              <a:gd name="connsiteY783" fmla="*/ 4611055 h 6270626"/>
              <a:gd name="connsiteX784" fmla="*/ 875522 w 1939925"/>
              <a:gd name="connsiteY784" fmla="*/ 4609785 h 6270626"/>
              <a:gd name="connsiteX785" fmla="*/ 858380 w 1939925"/>
              <a:gd name="connsiteY785" fmla="*/ 4608516 h 6270626"/>
              <a:gd name="connsiteX786" fmla="*/ 841238 w 1939925"/>
              <a:gd name="connsiteY786" fmla="*/ 4607247 h 6270626"/>
              <a:gd name="connsiteX787" fmla="*/ 824096 w 1939925"/>
              <a:gd name="connsiteY787" fmla="*/ 4605660 h 6270626"/>
              <a:gd name="connsiteX788" fmla="*/ 807271 w 1939925"/>
              <a:gd name="connsiteY788" fmla="*/ 4603439 h 6270626"/>
              <a:gd name="connsiteX789" fmla="*/ 790446 w 1939925"/>
              <a:gd name="connsiteY789" fmla="*/ 4601218 h 6270626"/>
              <a:gd name="connsiteX790" fmla="*/ 773939 w 1939925"/>
              <a:gd name="connsiteY790" fmla="*/ 4599314 h 6270626"/>
              <a:gd name="connsiteX791" fmla="*/ 757432 w 1939925"/>
              <a:gd name="connsiteY791" fmla="*/ 4596458 h 6270626"/>
              <a:gd name="connsiteX792" fmla="*/ 741242 w 1939925"/>
              <a:gd name="connsiteY792" fmla="*/ 4593920 h 6270626"/>
              <a:gd name="connsiteX793" fmla="*/ 725052 w 1939925"/>
              <a:gd name="connsiteY793" fmla="*/ 4591064 h 6270626"/>
              <a:gd name="connsiteX794" fmla="*/ 708862 w 1939925"/>
              <a:gd name="connsiteY794" fmla="*/ 4587891 h 6270626"/>
              <a:gd name="connsiteX795" fmla="*/ 692990 w 1939925"/>
              <a:gd name="connsiteY795" fmla="*/ 4584718 h 6270626"/>
              <a:gd name="connsiteX796" fmla="*/ 677117 w 1939925"/>
              <a:gd name="connsiteY796" fmla="*/ 4581228 h 6270626"/>
              <a:gd name="connsiteX797" fmla="*/ 661562 w 1939925"/>
              <a:gd name="connsiteY797" fmla="*/ 4577737 h 6270626"/>
              <a:gd name="connsiteX798" fmla="*/ 645690 w 1939925"/>
              <a:gd name="connsiteY798" fmla="*/ 4573930 h 6270626"/>
              <a:gd name="connsiteX799" fmla="*/ 630452 w 1939925"/>
              <a:gd name="connsiteY799" fmla="*/ 4569487 h 6270626"/>
              <a:gd name="connsiteX800" fmla="*/ 615215 w 1939925"/>
              <a:gd name="connsiteY800" fmla="*/ 4565680 h 6270626"/>
              <a:gd name="connsiteX801" fmla="*/ 599977 w 1939925"/>
              <a:gd name="connsiteY801" fmla="*/ 4560920 h 6270626"/>
              <a:gd name="connsiteX802" fmla="*/ 585057 w 1939925"/>
              <a:gd name="connsiteY802" fmla="*/ 4556160 h 6270626"/>
              <a:gd name="connsiteX803" fmla="*/ 570137 w 1939925"/>
              <a:gd name="connsiteY803" fmla="*/ 4551401 h 6270626"/>
              <a:gd name="connsiteX804" fmla="*/ 555217 w 1939925"/>
              <a:gd name="connsiteY804" fmla="*/ 4546324 h 6270626"/>
              <a:gd name="connsiteX805" fmla="*/ 540615 w 1939925"/>
              <a:gd name="connsiteY805" fmla="*/ 4540930 h 6270626"/>
              <a:gd name="connsiteX806" fmla="*/ 526329 w 1939925"/>
              <a:gd name="connsiteY806" fmla="*/ 4535853 h 6270626"/>
              <a:gd name="connsiteX807" fmla="*/ 511727 w 1939925"/>
              <a:gd name="connsiteY807" fmla="*/ 4529824 h 6270626"/>
              <a:gd name="connsiteX808" fmla="*/ 497442 w 1939925"/>
              <a:gd name="connsiteY808" fmla="*/ 4524112 h 6270626"/>
              <a:gd name="connsiteX809" fmla="*/ 483474 w 1939925"/>
              <a:gd name="connsiteY809" fmla="*/ 4518083 h 6270626"/>
              <a:gd name="connsiteX810" fmla="*/ 469824 w 1939925"/>
              <a:gd name="connsiteY810" fmla="*/ 4512055 h 6270626"/>
              <a:gd name="connsiteX811" fmla="*/ 455538 w 1939925"/>
              <a:gd name="connsiteY811" fmla="*/ 4505391 h 6270626"/>
              <a:gd name="connsiteX812" fmla="*/ 442206 w 1939925"/>
              <a:gd name="connsiteY812" fmla="*/ 4499045 h 6270626"/>
              <a:gd name="connsiteX813" fmla="*/ 428873 w 1939925"/>
              <a:gd name="connsiteY813" fmla="*/ 4492064 h 6270626"/>
              <a:gd name="connsiteX814" fmla="*/ 415540 w 1939925"/>
              <a:gd name="connsiteY814" fmla="*/ 4485401 h 6270626"/>
              <a:gd name="connsiteX815" fmla="*/ 402525 w 1939925"/>
              <a:gd name="connsiteY815" fmla="*/ 4478103 h 6270626"/>
              <a:gd name="connsiteX816" fmla="*/ 389827 w 1939925"/>
              <a:gd name="connsiteY816" fmla="*/ 4471122 h 6270626"/>
              <a:gd name="connsiteX817" fmla="*/ 377129 w 1939925"/>
              <a:gd name="connsiteY817" fmla="*/ 4463824 h 6270626"/>
              <a:gd name="connsiteX818" fmla="*/ 364748 w 1939925"/>
              <a:gd name="connsiteY818" fmla="*/ 4456208 h 6270626"/>
              <a:gd name="connsiteX819" fmla="*/ 352368 w 1939925"/>
              <a:gd name="connsiteY819" fmla="*/ 4448593 h 6270626"/>
              <a:gd name="connsiteX820" fmla="*/ 340305 w 1939925"/>
              <a:gd name="connsiteY820" fmla="*/ 4440660 h 6270626"/>
              <a:gd name="connsiteX821" fmla="*/ 328559 w 1939925"/>
              <a:gd name="connsiteY821" fmla="*/ 4432728 h 6270626"/>
              <a:gd name="connsiteX822" fmla="*/ 316814 w 1939925"/>
              <a:gd name="connsiteY822" fmla="*/ 4424478 h 6270626"/>
              <a:gd name="connsiteX823" fmla="*/ 305386 w 1939925"/>
              <a:gd name="connsiteY823" fmla="*/ 4416228 h 6270626"/>
              <a:gd name="connsiteX824" fmla="*/ 293957 w 1939925"/>
              <a:gd name="connsiteY824" fmla="*/ 4407978 h 6270626"/>
              <a:gd name="connsiteX825" fmla="*/ 283164 w 1939925"/>
              <a:gd name="connsiteY825" fmla="*/ 4399410 h 6270626"/>
              <a:gd name="connsiteX826" fmla="*/ 272054 w 1939925"/>
              <a:gd name="connsiteY826" fmla="*/ 4390843 h 6270626"/>
              <a:gd name="connsiteX827" fmla="*/ 261578 w 1939925"/>
              <a:gd name="connsiteY827" fmla="*/ 4381958 h 6270626"/>
              <a:gd name="connsiteX828" fmla="*/ 251419 w 1939925"/>
              <a:gd name="connsiteY828" fmla="*/ 4372757 h 6270626"/>
              <a:gd name="connsiteX829" fmla="*/ 240626 w 1939925"/>
              <a:gd name="connsiteY829" fmla="*/ 4363872 h 6270626"/>
              <a:gd name="connsiteX830" fmla="*/ 230785 w 1939925"/>
              <a:gd name="connsiteY830" fmla="*/ 4354353 h 6270626"/>
              <a:gd name="connsiteX831" fmla="*/ 220944 w 1939925"/>
              <a:gd name="connsiteY831" fmla="*/ 4345151 h 6270626"/>
              <a:gd name="connsiteX832" fmla="*/ 211421 w 1939925"/>
              <a:gd name="connsiteY832" fmla="*/ 4335632 h 6270626"/>
              <a:gd name="connsiteX833" fmla="*/ 201898 w 1939925"/>
              <a:gd name="connsiteY833" fmla="*/ 4325795 h 6270626"/>
              <a:gd name="connsiteX834" fmla="*/ 192374 w 1939925"/>
              <a:gd name="connsiteY834" fmla="*/ 4315958 h 6270626"/>
              <a:gd name="connsiteX835" fmla="*/ 183486 w 1939925"/>
              <a:gd name="connsiteY835" fmla="*/ 4305805 h 6270626"/>
              <a:gd name="connsiteX836" fmla="*/ 174280 w 1939925"/>
              <a:gd name="connsiteY836" fmla="*/ 4295651 h 6270626"/>
              <a:gd name="connsiteX837" fmla="*/ 165708 w 1939925"/>
              <a:gd name="connsiteY837" fmla="*/ 4285180 h 6270626"/>
              <a:gd name="connsiteX838" fmla="*/ 157137 w 1939925"/>
              <a:gd name="connsiteY838" fmla="*/ 4275026 h 6270626"/>
              <a:gd name="connsiteX839" fmla="*/ 148884 w 1939925"/>
              <a:gd name="connsiteY839" fmla="*/ 4263920 h 6270626"/>
              <a:gd name="connsiteX840" fmla="*/ 140630 w 1939925"/>
              <a:gd name="connsiteY840" fmla="*/ 4253449 h 6270626"/>
              <a:gd name="connsiteX841" fmla="*/ 133011 w 1939925"/>
              <a:gd name="connsiteY841" fmla="*/ 4242343 h 6270626"/>
              <a:gd name="connsiteX842" fmla="*/ 125075 w 1939925"/>
              <a:gd name="connsiteY842" fmla="*/ 4231237 h 6270626"/>
              <a:gd name="connsiteX843" fmla="*/ 117456 w 1939925"/>
              <a:gd name="connsiteY843" fmla="*/ 4220132 h 6270626"/>
              <a:gd name="connsiteX844" fmla="*/ 110473 w 1939925"/>
              <a:gd name="connsiteY844" fmla="*/ 4208708 h 6270626"/>
              <a:gd name="connsiteX845" fmla="*/ 103489 w 1939925"/>
              <a:gd name="connsiteY845" fmla="*/ 4197285 h 6270626"/>
              <a:gd name="connsiteX846" fmla="*/ 96505 w 1939925"/>
              <a:gd name="connsiteY846" fmla="*/ 4185545 h 6270626"/>
              <a:gd name="connsiteX847" fmla="*/ 90156 w 1939925"/>
              <a:gd name="connsiteY847" fmla="*/ 4174439 h 6270626"/>
              <a:gd name="connsiteX848" fmla="*/ 83807 w 1939925"/>
              <a:gd name="connsiteY848" fmla="*/ 4162699 h 6270626"/>
              <a:gd name="connsiteX849" fmla="*/ 77458 w 1939925"/>
              <a:gd name="connsiteY849" fmla="*/ 4150641 h 6270626"/>
              <a:gd name="connsiteX850" fmla="*/ 71744 w 1939925"/>
              <a:gd name="connsiteY850" fmla="*/ 4138583 h 6270626"/>
              <a:gd name="connsiteX851" fmla="*/ 66347 w 1939925"/>
              <a:gd name="connsiteY851" fmla="*/ 4126843 h 6270626"/>
              <a:gd name="connsiteX852" fmla="*/ 60633 w 1939925"/>
              <a:gd name="connsiteY852" fmla="*/ 4114785 h 6270626"/>
              <a:gd name="connsiteX853" fmla="*/ 55554 w 1939925"/>
              <a:gd name="connsiteY853" fmla="*/ 4102728 h 6270626"/>
              <a:gd name="connsiteX854" fmla="*/ 50792 w 1939925"/>
              <a:gd name="connsiteY854" fmla="*/ 4090353 h 6270626"/>
              <a:gd name="connsiteX855" fmla="*/ 46348 w 1939925"/>
              <a:gd name="connsiteY855" fmla="*/ 4077978 h 6270626"/>
              <a:gd name="connsiteX856" fmla="*/ 41904 w 1939925"/>
              <a:gd name="connsiteY856" fmla="*/ 4065920 h 6270626"/>
              <a:gd name="connsiteX857" fmla="*/ 37460 w 1939925"/>
              <a:gd name="connsiteY857" fmla="*/ 4053228 h 6270626"/>
              <a:gd name="connsiteX858" fmla="*/ 33650 w 1939925"/>
              <a:gd name="connsiteY858" fmla="*/ 4040218 h 6270626"/>
              <a:gd name="connsiteX859" fmla="*/ 30158 w 1939925"/>
              <a:gd name="connsiteY859" fmla="*/ 4027843 h 6270626"/>
              <a:gd name="connsiteX860" fmla="*/ 26666 w 1939925"/>
              <a:gd name="connsiteY860" fmla="*/ 4014833 h 6270626"/>
              <a:gd name="connsiteX861" fmla="*/ 23492 w 1939925"/>
              <a:gd name="connsiteY861" fmla="*/ 4001824 h 6270626"/>
              <a:gd name="connsiteX862" fmla="*/ 20317 w 1939925"/>
              <a:gd name="connsiteY862" fmla="*/ 3989132 h 6270626"/>
              <a:gd name="connsiteX863" fmla="*/ 17460 w 1939925"/>
              <a:gd name="connsiteY863" fmla="*/ 3976122 h 6270626"/>
              <a:gd name="connsiteX864" fmla="*/ 15238 w 1939925"/>
              <a:gd name="connsiteY864" fmla="*/ 3962795 h 6270626"/>
              <a:gd name="connsiteX865" fmla="*/ 13016 w 1939925"/>
              <a:gd name="connsiteY865" fmla="*/ 3949468 h 6270626"/>
              <a:gd name="connsiteX866" fmla="*/ 10794 w 1939925"/>
              <a:gd name="connsiteY866" fmla="*/ 3936141 h 6270626"/>
              <a:gd name="connsiteX867" fmla="*/ 8889 w 1939925"/>
              <a:gd name="connsiteY867" fmla="*/ 3922814 h 6270626"/>
              <a:gd name="connsiteX868" fmla="*/ 7302 w 1939925"/>
              <a:gd name="connsiteY868" fmla="*/ 3909487 h 6270626"/>
              <a:gd name="connsiteX869" fmla="*/ 6350 w 1939925"/>
              <a:gd name="connsiteY869" fmla="*/ 3895843 h 6270626"/>
              <a:gd name="connsiteX870" fmla="*/ 5080 w 1939925"/>
              <a:gd name="connsiteY870" fmla="*/ 3882199 h 6270626"/>
              <a:gd name="connsiteX871" fmla="*/ 4127 w 1939925"/>
              <a:gd name="connsiteY871" fmla="*/ 3867920 h 6270626"/>
              <a:gd name="connsiteX872" fmla="*/ 3810 w 1939925"/>
              <a:gd name="connsiteY872" fmla="*/ 3854276 h 6270626"/>
              <a:gd name="connsiteX873" fmla="*/ 3493 w 1939925"/>
              <a:gd name="connsiteY873" fmla="*/ 3840314 h 6270626"/>
              <a:gd name="connsiteX874" fmla="*/ 3175 w 1939925"/>
              <a:gd name="connsiteY874" fmla="*/ 3826035 h 6270626"/>
              <a:gd name="connsiteX875" fmla="*/ 3493 w 1939925"/>
              <a:gd name="connsiteY875" fmla="*/ 3812074 h 6270626"/>
              <a:gd name="connsiteX876" fmla="*/ 3810 w 1939925"/>
              <a:gd name="connsiteY876" fmla="*/ 3798430 h 6270626"/>
              <a:gd name="connsiteX877" fmla="*/ 4127 w 1939925"/>
              <a:gd name="connsiteY877" fmla="*/ 3784151 h 6270626"/>
              <a:gd name="connsiteX878" fmla="*/ 5080 w 1939925"/>
              <a:gd name="connsiteY878" fmla="*/ 3770507 h 6270626"/>
              <a:gd name="connsiteX879" fmla="*/ 6350 w 1939925"/>
              <a:gd name="connsiteY879" fmla="*/ 3756862 h 6270626"/>
              <a:gd name="connsiteX880" fmla="*/ 7302 w 1939925"/>
              <a:gd name="connsiteY880" fmla="*/ 3743218 h 6270626"/>
              <a:gd name="connsiteX881" fmla="*/ 8889 w 1939925"/>
              <a:gd name="connsiteY881" fmla="*/ 3729891 h 6270626"/>
              <a:gd name="connsiteX882" fmla="*/ 10794 w 1939925"/>
              <a:gd name="connsiteY882" fmla="*/ 3716564 h 6270626"/>
              <a:gd name="connsiteX883" fmla="*/ 13016 w 1939925"/>
              <a:gd name="connsiteY883" fmla="*/ 3703237 h 6270626"/>
              <a:gd name="connsiteX884" fmla="*/ 15238 w 1939925"/>
              <a:gd name="connsiteY884" fmla="*/ 3689910 h 6270626"/>
              <a:gd name="connsiteX885" fmla="*/ 17460 w 1939925"/>
              <a:gd name="connsiteY885" fmla="*/ 3676583 h 6270626"/>
              <a:gd name="connsiteX886" fmla="*/ 20317 w 1939925"/>
              <a:gd name="connsiteY886" fmla="*/ 3663574 h 6270626"/>
              <a:gd name="connsiteX887" fmla="*/ 23492 w 1939925"/>
              <a:gd name="connsiteY887" fmla="*/ 3650564 h 6270626"/>
              <a:gd name="connsiteX888" fmla="*/ 26666 w 1939925"/>
              <a:gd name="connsiteY888" fmla="*/ 3637555 h 6270626"/>
              <a:gd name="connsiteX889" fmla="*/ 30158 w 1939925"/>
              <a:gd name="connsiteY889" fmla="*/ 3625180 h 6270626"/>
              <a:gd name="connsiteX890" fmla="*/ 33650 w 1939925"/>
              <a:gd name="connsiteY890" fmla="*/ 3612170 h 6270626"/>
              <a:gd name="connsiteX891" fmla="*/ 37460 w 1939925"/>
              <a:gd name="connsiteY891" fmla="*/ 3599795 h 6270626"/>
              <a:gd name="connsiteX892" fmla="*/ 41904 w 1939925"/>
              <a:gd name="connsiteY892" fmla="*/ 3587103 h 6270626"/>
              <a:gd name="connsiteX893" fmla="*/ 46348 w 1939925"/>
              <a:gd name="connsiteY893" fmla="*/ 3575045 h 6270626"/>
              <a:gd name="connsiteX894" fmla="*/ 50792 w 1939925"/>
              <a:gd name="connsiteY894" fmla="*/ 3562353 h 6270626"/>
              <a:gd name="connsiteX895" fmla="*/ 55554 w 1939925"/>
              <a:gd name="connsiteY895" fmla="*/ 3550295 h 6270626"/>
              <a:gd name="connsiteX896" fmla="*/ 60633 w 1939925"/>
              <a:gd name="connsiteY896" fmla="*/ 3538237 h 6270626"/>
              <a:gd name="connsiteX897" fmla="*/ 66347 w 1939925"/>
              <a:gd name="connsiteY897" fmla="*/ 3526497 h 6270626"/>
              <a:gd name="connsiteX898" fmla="*/ 71744 w 1939925"/>
              <a:gd name="connsiteY898" fmla="*/ 3514439 h 6270626"/>
              <a:gd name="connsiteX899" fmla="*/ 77458 w 1939925"/>
              <a:gd name="connsiteY899" fmla="*/ 3502699 h 6270626"/>
              <a:gd name="connsiteX900" fmla="*/ 83807 w 1939925"/>
              <a:gd name="connsiteY900" fmla="*/ 3490959 h 6270626"/>
              <a:gd name="connsiteX901" fmla="*/ 90156 w 1939925"/>
              <a:gd name="connsiteY901" fmla="*/ 3479218 h 6270626"/>
              <a:gd name="connsiteX902" fmla="*/ 96505 w 1939925"/>
              <a:gd name="connsiteY902" fmla="*/ 3467795 h 6270626"/>
              <a:gd name="connsiteX903" fmla="*/ 103489 w 1939925"/>
              <a:gd name="connsiteY903" fmla="*/ 3456372 h 6270626"/>
              <a:gd name="connsiteX904" fmla="*/ 110473 w 1939925"/>
              <a:gd name="connsiteY904" fmla="*/ 3444949 h 6270626"/>
              <a:gd name="connsiteX905" fmla="*/ 117456 w 1939925"/>
              <a:gd name="connsiteY905" fmla="*/ 3433526 h 6270626"/>
              <a:gd name="connsiteX906" fmla="*/ 125075 w 1939925"/>
              <a:gd name="connsiteY906" fmla="*/ 3422737 h 6270626"/>
              <a:gd name="connsiteX907" fmla="*/ 133011 w 1939925"/>
              <a:gd name="connsiteY907" fmla="*/ 3411314 h 6270626"/>
              <a:gd name="connsiteX908" fmla="*/ 140630 w 1939925"/>
              <a:gd name="connsiteY908" fmla="*/ 3400843 h 6270626"/>
              <a:gd name="connsiteX909" fmla="*/ 148884 w 1939925"/>
              <a:gd name="connsiteY909" fmla="*/ 3389737 h 6270626"/>
              <a:gd name="connsiteX910" fmla="*/ 157137 w 1939925"/>
              <a:gd name="connsiteY910" fmla="*/ 3379266 h 6270626"/>
              <a:gd name="connsiteX911" fmla="*/ 165708 w 1939925"/>
              <a:gd name="connsiteY911" fmla="*/ 3369112 h 6270626"/>
              <a:gd name="connsiteX912" fmla="*/ 174280 w 1939925"/>
              <a:gd name="connsiteY912" fmla="*/ 3358324 h 6270626"/>
              <a:gd name="connsiteX913" fmla="*/ 183486 w 1939925"/>
              <a:gd name="connsiteY913" fmla="*/ 3348170 h 6270626"/>
              <a:gd name="connsiteX914" fmla="*/ 192374 w 1939925"/>
              <a:gd name="connsiteY914" fmla="*/ 3338334 h 6270626"/>
              <a:gd name="connsiteX915" fmla="*/ 201580 w 1939925"/>
              <a:gd name="connsiteY915" fmla="*/ 3328814 h 6270626"/>
              <a:gd name="connsiteX916" fmla="*/ 211421 w 1939925"/>
              <a:gd name="connsiteY916" fmla="*/ 3318978 h 6270626"/>
              <a:gd name="connsiteX917" fmla="*/ 220627 w 1939925"/>
              <a:gd name="connsiteY917" fmla="*/ 3309459 h 6270626"/>
              <a:gd name="connsiteX918" fmla="*/ 230468 w 1939925"/>
              <a:gd name="connsiteY918" fmla="*/ 3299939 h 6270626"/>
              <a:gd name="connsiteX919" fmla="*/ 240626 w 1939925"/>
              <a:gd name="connsiteY919" fmla="*/ 3290737 h 6270626"/>
              <a:gd name="connsiteX920" fmla="*/ 250785 w 1939925"/>
              <a:gd name="connsiteY920" fmla="*/ 3281535 h 6270626"/>
              <a:gd name="connsiteX921" fmla="*/ 261578 w 1939925"/>
              <a:gd name="connsiteY921" fmla="*/ 3272651 h 6270626"/>
              <a:gd name="connsiteX922" fmla="*/ 272054 w 1939925"/>
              <a:gd name="connsiteY922" fmla="*/ 3263766 h 6270626"/>
              <a:gd name="connsiteX923" fmla="*/ 282529 w 1939925"/>
              <a:gd name="connsiteY923" fmla="*/ 3254882 h 6270626"/>
              <a:gd name="connsiteX924" fmla="*/ 293640 w 1939925"/>
              <a:gd name="connsiteY924" fmla="*/ 3246949 h 6270626"/>
              <a:gd name="connsiteX925" fmla="*/ 305068 w 1939925"/>
              <a:gd name="connsiteY925" fmla="*/ 3238064 h 6270626"/>
              <a:gd name="connsiteX926" fmla="*/ 316496 w 1939925"/>
              <a:gd name="connsiteY926" fmla="*/ 3229814 h 6270626"/>
              <a:gd name="connsiteX927" fmla="*/ 328242 w 1939925"/>
              <a:gd name="connsiteY927" fmla="*/ 3222199 h 6270626"/>
              <a:gd name="connsiteX928" fmla="*/ 339987 w 1939925"/>
              <a:gd name="connsiteY928" fmla="*/ 3214266 h 6270626"/>
              <a:gd name="connsiteX929" fmla="*/ 351733 w 1939925"/>
              <a:gd name="connsiteY929" fmla="*/ 3206334 h 6270626"/>
              <a:gd name="connsiteX930" fmla="*/ 363796 w 1939925"/>
              <a:gd name="connsiteY930" fmla="*/ 3198718 h 6270626"/>
              <a:gd name="connsiteX931" fmla="*/ 376494 w 1939925"/>
              <a:gd name="connsiteY931" fmla="*/ 3191103 h 6270626"/>
              <a:gd name="connsiteX932" fmla="*/ 388874 w 1939925"/>
              <a:gd name="connsiteY932" fmla="*/ 3184122 h 6270626"/>
              <a:gd name="connsiteX933" fmla="*/ 401572 w 1939925"/>
              <a:gd name="connsiteY933" fmla="*/ 3176824 h 6270626"/>
              <a:gd name="connsiteX934" fmla="*/ 414588 w 1939925"/>
              <a:gd name="connsiteY934" fmla="*/ 3169526 h 6270626"/>
              <a:gd name="connsiteX935" fmla="*/ 427921 w 1939925"/>
              <a:gd name="connsiteY935" fmla="*/ 3162862 h 6270626"/>
              <a:gd name="connsiteX936" fmla="*/ 441253 w 1939925"/>
              <a:gd name="connsiteY936" fmla="*/ 3156199 h 6270626"/>
              <a:gd name="connsiteX937" fmla="*/ 454586 w 1939925"/>
              <a:gd name="connsiteY937" fmla="*/ 3149535 h 6270626"/>
              <a:gd name="connsiteX938" fmla="*/ 468236 w 1939925"/>
              <a:gd name="connsiteY938" fmla="*/ 3142872 h 6270626"/>
              <a:gd name="connsiteX939" fmla="*/ 482204 w 1939925"/>
              <a:gd name="connsiteY939" fmla="*/ 3136843 h 6270626"/>
              <a:gd name="connsiteX940" fmla="*/ 496489 w 1939925"/>
              <a:gd name="connsiteY940" fmla="*/ 3130814 h 6270626"/>
              <a:gd name="connsiteX941" fmla="*/ 510457 w 1939925"/>
              <a:gd name="connsiteY941" fmla="*/ 3125103 h 6270626"/>
              <a:gd name="connsiteX942" fmla="*/ 524742 w 1939925"/>
              <a:gd name="connsiteY942" fmla="*/ 3119391 h 6270626"/>
              <a:gd name="connsiteX943" fmla="*/ 539027 w 1939925"/>
              <a:gd name="connsiteY943" fmla="*/ 3113997 h 6270626"/>
              <a:gd name="connsiteX944" fmla="*/ 553630 w 1939925"/>
              <a:gd name="connsiteY944" fmla="*/ 3108603 h 6270626"/>
              <a:gd name="connsiteX945" fmla="*/ 568233 w 1939925"/>
              <a:gd name="connsiteY945" fmla="*/ 3103526 h 6270626"/>
              <a:gd name="connsiteX946" fmla="*/ 583153 w 1939925"/>
              <a:gd name="connsiteY946" fmla="*/ 3098766 h 6270626"/>
              <a:gd name="connsiteX947" fmla="*/ 598073 w 1939925"/>
              <a:gd name="connsiteY947" fmla="*/ 3094007 h 6270626"/>
              <a:gd name="connsiteX948" fmla="*/ 613310 w 1939925"/>
              <a:gd name="connsiteY948" fmla="*/ 3089882 h 6270626"/>
              <a:gd name="connsiteX949" fmla="*/ 628548 w 1939925"/>
              <a:gd name="connsiteY949" fmla="*/ 3085439 h 6270626"/>
              <a:gd name="connsiteX950" fmla="*/ 643785 w 1939925"/>
              <a:gd name="connsiteY950" fmla="*/ 3080997 h 6270626"/>
              <a:gd name="connsiteX951" fmla="*/ 659023 w 1939925"/>
              <a:gd name="connsiteY951" fmla="*/ 3077507 h 6270626"/>
              <a:gd name="connsiteX952" fmla="*/ 674895 w 1939925"/>
              <a:gd name="connsiteY952" fmla="*/ 3073699 h 6270626"/>
              <a:gd name="connsiteX953" fmla="*/ 690450 w 1939925"/>
              <a:gd name="connsiteY953" fmla="*/ 3070209 h 6270626"/>
              <a:gd name="connsiteX954" fmla="*/ 706640 w 1939925"/>
              <a:gd name="connsiteY954" fmla="*/ 3067035 h 6270626"/>
              <a:gd name="connsiteX955" fmla="*/ 722512 w 1939925"/>
              <a:gd name="connsiteY955" fmla="*/ 3063862 h 6270626"/>
              <a:gd name="connsiteX956" fmla="*/ 738702 w 1939925"/>
              <a:gd name="connsiteY956" fmla="*/ 3061007 h 6270626"/>
              <a:gd name="connsiteX957" fmla="*/ 755209 w 1939925"/>
              <a:gd name="connsiteY957" fmla="*/ 3058468 h 6270626"/>
              <a:gd name="connsiteX958" fmla="*/ 771717 w 1939925"/>
              <a:gd name="connsiteY958" fmla="*/ 3055930 h 6270626"/>
              <a:gd name="connsiteX959" fmla="*/ 788224 w 1939925"/>
              <a:gd name="connsiteY959" fmla="*/ 3053709 h 6270626"/>
              <a:gd name="connsiteX960" fmla="*/ 804731 w 1939925"/>
              <a:gd name="connsiteY960" fmla="*/ 3051487 h 6270626"/>
              <a:gd name="connsiteX961" fmla="*/ 821556 w 1939925"/>
              <a:gd name="connsiteY961" fmla="*/ 3049901 h 6270626"/>
              <a:gd name="connsiteX962" fmla="*/ 838698 w 1939925"/>
              <a:gd name="connsiteY962" fmla="*/ 3047680 h 6270626"/>
              <a:gd name="connsiteX963" fmla="*/ 855523 w 1939925"/>
              <a:gd name="connsiteY963" fmla="*/ 3046728 h 6270626"/>
              <a:gd name="connsiteX964" fmla="*/ 872983 w 1939925"/>
              <a:gd name="connsiteY964" fmla="*/ 3045141 h 6270626"/>
              <a:gd name="connsiteX965" fmla="*/ 890125 w 1939925"/>
              <a:gd name="connsiteY965" fmla="*/ 3043872 h 6270626"/>
              <a:gd name="connsiteX966" fmla="*/ 907902 w 1939925"/>
              <a:gd name="connsiteY966" fmla="*/ 3043237 h 6270626"/>
              <a:gd name="connsiteX967" fmla="*/ 925361 w 1939925"/>
              <a:gd name="connsiteY967" fmla="*/ 3042285 h 6270626"/>
              <a:gd name="connsiteX968" fmla="*/ 943139 w 1939925"/>
              <a:gd name="connsiteY968" fmla="*/ 3041968 h 6270626"/>
              <a:gd name="connsiteX969" fmla="*/ 1621521 w 1939925"/>
              <a:gd name="connsiteY969" fmla="*/ 1722438 h 6270626"/>
              <a:gd name="connsiteX970" fmla="*/ 1868177 w 1939925"/>
              <a:gd name="connsiteY970" fmla="*/ 1722438 h 6270626"/>
              <a:gd name="connsiteX971" fmla="*/ 1872622 w 1939925"/>
              <a:gd name="connsiteY971" fmla="*/ 1722755 h 6270626"/>
              <a:gd name="connsiteX972" fmla="*/ 1876749 w 1939925"/>
              <a:gd name="connsiteY972" fmla="*/ 1723390 h 6270626"/>
              <a:gd name="connsiteX973" fmla="*/ 1880875 w 1939925"/>
              <a:gd name="connsiteY973" fmla="*/ 1724342 h 6270626"/>
              <a:gd name="connsiteX974" fmla="*/ 1884685 w 1939925"/>
              <a:gd name="connsiteY974" fmla="*/ 1725928 h 6270626"/>
              <a:gd name="connsiteX975" fmla="*/ 1888177 w 1939925"/>
              <a:gd name="connsiteY975" fmla="*/ 1727515 h 6270626"/>
              <a:gd name="connsiteX976" fmla="*/ 1891669 w 1939925"/>
              <a:gd name="connsiteY976" fmla="*/ 1730053 h 6270626"/>
              <a:gd name="connsiteX977" fmla="*/ 1895160 w 1939925"/>
              <a:gd name="connsiteY977" fmla="*/ 1732275 h 6270626"/>
              <a:gd name="connsiteX978" fmla="*/ 1898335 w 1939925"/>
              <a:gd name="connsiteY978" fmla="*/ 1735448 h 6270626"/>
              <a:gd name="connsiteX979" fmla="*/ 1901509 w 1939925"/>
              <a:gd name="connsiteY979" fmla="*/ 1738621 h 6270626"/>
              <a:gd name="connsiteX980" fmla="*/ 1904366 w 1939925"/>
              <a:gd name="connsiteY980" fmla="*/ 1742429 h 6270626"/>
              <a:gd name="connsiteX981" fmla="*/ 1906271 w 1939925"/>
              <a:gd name="connsiteY981" fmla="*/ 1746871 h 6270626"/>
              <a:gd name="connsiteX982" fmla="*/ 1908176 w 1939925"/>
              <a:gd name="connsiteY982" fmla="*/ 1750996 h 6270626"/>
              <a:gd name="connsiteX983" fmla="*/ 1909446 w 1939925"/>
              <a:gd name="connsiteY983" fmla="*/ 1756073 h 6270626"/>
              <a:gd name="connsiteX984" fmla="*/ 1910715 w 1939925"/>
              <a:gd name="connsiteY984" fmla="*/ 1761785 h 6270626"/>
              <a:gd name="connsiteX985" fmla="*/ 1911033 w 1939925"/>
              <a:gd name="connsiteY985" fmla="*/ 1767180 h 6270626"/>
              <a:gd name="connsiteX986" fmla="*/ 1911350 w 1939925"/>
              <a:gd name="connsiteY986" fmla="*/ 1773526 h 6270626"/>
              <a:gd name="connsiteX987" fmla="*/ 1911350 w 1939925"/>
              <a:gd name="connsiteY987" fmla="*/ 2776567 h 6270626"/>
              <a:gd name="connsiteX988" fmla="*/ 1911033 w 1939925"/>
              <a:gd name="connsiteY988" fmla="*/ 2782279 h 6270626"/>
              <a:gd name="connsiteX989" fmla="*/ 1910715 w 1939925"/>
              <a:gd name="connsiteY989" fmla="*/ 2787990 h 6270626"/>
              <a:gd name="connsiteX990" fmla="*/ 1909763 w 1939925"/>
              <a:gd name="connsiteY990" fmla="*/ 2793067 h 6270626"/>
              <a:gd name="connsiteX991" fmla="*/ 1908493 w 1939925"/>
              <a:gd name="connsiteY991" fmla="*/ 2797510 h 6270626"/>
              <a:gd name="connsiteX992" fmla="*/ 1906906 w 1939925"/>
              <a:gd name="connsiteY992" fmla="*/ 2801952 h 6270626"/>
              <a:gd name="connsiteX993" fmla="*/ 1905001 w 1939925"/>
              <a:gd name="connsiteY993" fmla="*/ 2805760 h 6270626"/>
              <a:gd name="connsiteX994" fmla="*/ 1903097 w 1939925"/>
              <a:gd name="connsiteY994" fmla="*/ 2809251 h 6270626"/>
              <a:gd name="connsiteX995" fmla="*/ 1900240 w 1939925"/>
              <a:gd name="connsiteY995" fmla="*/ 2812424 h 6270626"/>
              <a:gd name="connsiteX996" fmla="*/ 1897700 w 1939925"/>
              <a:gd name="connsiteY996" fmla="*/ 2815280 h 6270626"/>
              <a:gd name="connsiteX997" fmla="*/ 1894526 w 1939925"/>
              <a:gd name="connsiteY997" fmla="*/ 2818136 h 6270626"/>
              <a:gd name="connsiteX998" fmla="*/ 1891034 w 1939925"/>
              <a:gd name="connsiteY998" fmla="*/ 2820039 h 6270626"/>
              <a:gd name="connsiteX999" fmla="*/ 1886907 w 1939925"/>
              <a:gd name="connsiteY999" fmla="*/ 2821626 h 6270626"/>
              <a:gd name="connsiteX1000" fmla="*/ 1882780 w 1939925"/>
              <a:gd name="connsiteY1000" fmla="*/ 2823213 h 6270626"/>
              <a:gd name="connsiteX1001" fmla="*/ 1878336 w 1939925"/>
              <a:gd name="connsiteY1001" fmla="*/ 2823847 h 6270626"/>
              <a:gd name="connsiteX1002" fmla="*/ 1873257 w 1939925"/>
              <a:gd name="connsiteY1002" fmla="*/ 2824799 h 6270626"/>
              <a:gd name="connsiteX1003" fmla="*/ 1868177 w 1939925"/>
              <a:gd name="connsiteY1003" fmla="*/ 2824799 h 6270626"/>
              <a:gd name="connsiteX1004" fmla="*/ 1621521 w 1939925"/>
              <a:gd name="connsiteY1004" fmla="*/ 2824799 h 6270626"/>
              <a:gd name="connsiteX1005" fmla="*/ 1616760 w 1939925"/>
              <a:gd name="connsiteY1005" fmla="*/ 2824799 h 6270626"/>
              <a:gd name="connsiteX1006" fmla="*/ 1612633 w 1939925"/>
              <a:gd name="connsiteY1006" fmla="*/ 2823847 h 6270626"/>
              <a:gd name="connsiteX1007" fmla="*/ 1608506 w 1939925"/>
              <a:gd name="connsiteY1007" fmla="*/ 2823213 h 6270626"/>
              <a:gd name="connsiteX1008" fmla="*/ 1604697 w 1939925"/>
              <a:gd name="connsiteY1008" fmla="*/ 2821943 h 6270626"/>
              <a:gd name="connsiteX1009" fmla="*/ 1601522 w 1939925"/>
              <a:gd name="connsiteY1009" fmla="*/ 2820357 h 6270626"/>
              <a:gd name="connsiteX1010" fmla="*/ 1598348 w 1939925"/>
              <a:gd name="connsiteY1010" fmla="*/ 2818770 h 6270626"/>
              <a:gd name="connsiteX1011" fmla="*/ 1595808 w 1939925"/>
              <a:gd name="connsiteY1011" fmla="*/ 2816549 h 6270626"/>
              <a:gd name="connsiteX1012" fmla="*/ 1592951 w 1939925"/>
              <a:gd name="connsiteY1012" fmla="*/ 2814010 h 6270626"/>
              <a:gd name="connsiteX1013" fmla="*/ 1590729 w 1939925"/>
              <a:gd name="connsiteY1013" fmla="*/ 2810837 h 6270626"/>
              <a:gd name="connsiteX1014" fmla="*/ 1588507 w 1939925"/>
              <a:gd name="connsiteY1014" fmla="*/ 2807981 h 6270626"/>
              <a:gd name="connsiteX1015" fmla="*/ 1586920 w 1939925"/>
              <a:gd name="connsiteY1015" fmla="*/ 2804174 h 6270626"/>
              <a:gd name="connsiteX1016" fmla="*/ 1585967 w 1939925"/>
              <a:gd name="connsiteY1016" fmla="*/ 2800366 h 6270626"/>
              <a:gd name="connsiteX1017" fmla="*/ 1584698 w 1939925"/>
              <a:gd name="connsiteY1017" fmla="*/ 2795923 h 6270626"/>
              <a:gd name="connsiteX1018" fmla="*/ 1584063 w 1939925"/>
              <a:gd name="connsiteY1018" fmla="*/ 2791798 h 6270626"/>
              <a:gd name="connsiteX1019" fmla="*/ 1583428 w 1939925"/>
              <a:gd name="connsiteY1019" fmla="*/ 2786721 h 6270626"/>
              <a:gd name="connsiteX1020" fmla="*/ 1583428 w 1939925"/>
              <a:gd name="connsiteY1020" fmla="*/ 2781644 h 6270626"/>
              <a:gd name="connsiteX1021" fmla="*/ 1583428 w 1939925"/>
              <a:gd name="connsiteY1021" fmla="*/ 2517636 h 6270626"/>
              <a:gd name="connsiteX1022" fmla="*/ 1583110 w 1939925"/>
              <a:gd name="connsiteY1022" fmla="*/ 2510972 h 6270626"/>
              <a:gd name="connsiteX1023" fmla="*/ 1582476 w 1939925"/>
              <a:gd name="connsiteY1023" fmla="*/ 2504943 h 6270626"/>
              <a:gd name="connsiteX1024" fmla="*/ 1581523 w 1939925"/>
              <a:gd name="connsiteY1024" fmla="*/ 2502722 h 6270626"/>
              <a:gd name="connsiteX1025" fmla="*/ 1580888 w 1939925"/>
              <a:gd name="connsiteY1025" fmla="*/ 2500501 h 6270626"/>
              <a:gd name="connsiteX1026" fmla="*/ 1579936 w 1939925"/>
              <a:gd name="connsiteY1026" fmla="*/ 2498279 h 6270626"/>
              <a:gd name="connsiteX1027" fmla="*/ 1578666 w 1939925"/>
              <a:gd name="connsiteY1027" fmla="*/ 2496375 h 6270626"/>
              <a:gd name="connsiteX1028" fmla="*/ 1577714 w 1939925"/>
              <a:gd name="connsiteY1028" fmla="*/ 2494789 h 6270626"/>
              <a:gd name="connsiteX1029" fmla="*/ 1576444 w 1939925"/>
              <a:gd name="connsiteY1029" fmla="*/ 2493202 h 6270626"/>
              <a:gd name="connsiteX1030" fmla="*/ 1574857 w 1939925"/>
              <a:gd name="connsiteY1030" fmla="*/ 2492250 h 6270626"/>
              <a:gd name="connsiteX1031" fmla="*/ 1573270 w 1939925"/>
              <a:gd name="connsiteY1031" fmla="*/ 2491298 h 6270626"/>
              <a:gd name="connsiteX1032" fmla="*/ 1571682 w 1939925"/>
              <a:gd name="connsiteY1032" fmla="*/ 2490664 h 6270626"/>
              <a:gd name="connsiteX1033" fmla="*/ 1569778 w 1939925"/>
              <a:gd name="connsiteY1033" fmla="*/ 2489712 h 6270626"/>
              <a:gd name="connsiteX1034" fmla="*/ 1567873 w 1939925"/>
              <a:gd name="connsiteY1034" fmla="*/ 2489712 h 6270626"/>
              <a:gd name="connsiteX1035" fmla="*/ 1565333 w 1939925"/>
              <a:gd name="connsiteY1035" fmla="*/ 2489394 h 6270626"/>
              <a:gd name="connsiteX1036" fmla="*/ 498078 w 1939925"/>
              <a:gd name="connsiteY1036" fmla="*/ 2489394 h 6270626"/>
              <a:gd name="connsiteX1037" fmla="*/ 493316 w 1939925"/>
              <a:gd name="connsiteY1037" fmla="*/ 2489712 h 6270626"/>
              <a:gd name="connsiteX1038" fmla="*/ 488872 w 1939925"/>
              <a:gd name="connsiteY1038" fmla="*/ 2490029 h 6270626"/>
              <a:gd name="connsiteX1039" fmla="*/ 484745 w 1939925"/>
              <a:gd name="connsiteY1039" fmla="*/ 2490664 h 6270626"/>
              <a:gd name="connsiteX1040" fmla="*/ 481253 w 1939925"/>
              <a:gd name="connsiteY1040" fmla="*/ 2491298 h 6270626"/>
              <a:gd name="connsiteX1041" fmla="*/ 478079 w 1939925"/>
              <a:gd name="connsiteY1041" fmla="*/ 2492568 h 6270626"/>
              <a:gd name="connsiteX1042" fmla="*/ 475539 w 1939925"/>
              <a:gd name="connsiteY1042" fmla="*/ 2493837 h 6270626"/>
              <a:gd name="connsiteX1043" fmla="*/ 473317 w 1939925"/>
              <a:gd name="connsiteY1043" fmla="*/ 2495106 h 6270626"/>
              <a:gd name="connsiteX1044" fmla="*/ 471413 w 1939925"/>
              <a:gd name="connsiteY1044" fmla="*/ 2497327 h 6270626"/>
              <a:gd name="connsiteX1045" fmla="*/ 470143 w 1939925"/>
              <a:gd name="connsiteY1045" fmla="*/ 2499231 h 6270626"/>
              <a:gd name="connsiteX1046" fmla="*/ 468873 w 1939925"/>
              <a:gd name="connsiteY1046" fmla="*/ 2501770 h 6270626"/>
              <a:gd name="connsiteX1047" fmla="*/ 468238 w 1939925"/>
              <a:gd name="connsiteY1047" fmla="*/ 2504626 h 6270626"/>
              <a:gd name="connsiteX1048" fmla="*/ 467921 w 1939925"/>
              <a:gd name="connsiteY1048" fmla="*/ 2507799 h 6270626"/>
              <a:gd name="connsiteX1049" fmla="*/ 467921 w 1939925"/>
              <a:gd name="connsiteY1049" fmla="*/ 2511607 h 6270626"/>
              <a:gd name="connsiteX1050" fmla="*/ 468238 w 1939925"/>
              <a:gd name="connsiteY1050" fmla="*/ 2515732 h 6270626"/>
              <a:gd name="connsiteX1051" fmla="*/ 468873 w 1939925"/>
              <a:gd name="connsiteY1051" fmla="*/ 2520174 h 6270626"/>
              <a:gd name="connsiteX1052" fmla="*/ 470143 w 1939925"/>
              <a:gd name="connsiteY1052" fmla="*/ 2524934 h 6270626"/>
              <a:gd name="connsiteX1053" fmla="*/ 543790 w 1939925"/>
              <a:gd name="connsiteY1053" fmla="*/ 2771490 h 6270626"/>
              <a:gd name="connsiteX1054" fmla="*/ 546330 w 1939925"/>
              <a:gd name="connsiteY1054" fmla="*/ 2788942 h 6270626"/>
              <a:gd name="connsiteX1055" fmla="*/ 546330 w 1939925"/>
              <a:gd name="connsiteY1055" fmla="*/ 2793702 h 6270626"/>
              <a:gd name="connsiteX1056" fmla="*/ 545378 w 1939925"/>
              <a:gd name="connsiteY1056" fmla="*/ 2798145 h 6270626"/>
              <a:gd name="connsiteX1057" fmla="*/ 544743 w 1939925"/>
              <a:gd name="connsiteY1057" fmla="*/ 2801952 h 6270626"/>
              <a:gd name="connsiteX1058" fmla="*/ 543155 w 1939925"/>
              <a:gd name="connsiteY1058" fmla="*/ 2805760 h 6270626"/>
              <a:gd name="connsiteX1059" fmla="*/ 541568 w 1939925"/>
              <a:gd name="connsiteY1059" fmla="*/ 2809251 h 6270626"/>
              <a:gd name="connsiteX1060" fmla="*/ 539346 w 1939925"/>
              <a:gd name="connsiteY1060" fmla="*/ 2812424 h 6270626"/>
              <a:gd name="connsiteX1061" fmla="*/ 536807 w 1939925"/>
              <a:gd name="connsiteY1061" fmla="*/ 2815280 h 6270626"/>
              <a:gd name="connsiteX1062" fmla="*/ 533632 w 1939925"/>
              <a:gd name="connsiteY1062" fmla="*/ 2817501 h 6270626"/>
              <a:gd name="connsiteX1063" fmla="*/ 530140 w 1939925"/>
              <a:gd name="connsiteY1063" fmla="*/ 2820039 h 6270626"/>
              <a:gd name="connsiteX1064" fmla="*/ 526648 w 1939925"/>
              <a:gd name="connsiteY1064" fmla="*/ 2821943 h 6270626"/>
              <a:gd name="connsiteX1065" fmla="*/ 522204 w 1939925"/>
              <a:gd name="connsiteY1065" fmla="*/ 2823530 h 6270626"/>
              <a:gd name="connsiteX1066" fmla="*/ 518077 w 1939925"/>
              <a:gd name="connsiteY1066" fmla="*/ 2824799 h 6270626"/>
              <a:gd name="connsiteX1067" fmla="*/ 512998 w 1939925"/>
              <a:gd name="connsiteY1067" fmla="*/ 2825751 h 6270626"/>
              <a:gd name="connsiteX1068" fmla="*/ 507601 w 1939925"/>
              <a:gd name="connsiteY1068" fmla="*/ 2826703 h 6270626"/>
              <a:gd name="connsiteX1069" fmla="*/ 501887 w 1939925"/>
              <a:gd name="connsiteY1069" fmla="*/ 2827020 h 6270626"/>
              <a:gd name="connsiteX1070" fmla="*/ 495538 w 1939925"/>
              <a:gd name="connsiteY1070" fmla="*/ 2827338 h 6270626"/>
              <a:gd name="connsiteX1071" fmla="*/ 327927 w 1939925"/>
              <a:gd name="connsiteY1071" fmla="*/ 2827338 h 6270626"/>
              <a:gd name="connsiteX1072" fmla="*/ 321578 w 1939925"/>
              <a:gd name="connsiteY1072" fmla="*/ 2827020 h 6270626"/>
              <a:gd name="connsiteX1073" fmla="*/ 316181 w 1939925"/>
              <a:gd name="connsiteY1073" fmla="*/ 2826703 h 6270626"/>
              <a:gd name="connsiteX1074" fmla="*/ 310467 w 1939925"/>
              <a:gd name="connsiteY1074" fmla="*/ 2826386 h 6270626"/>
              <a:gd name="connsiteX1075" fmla="*/ 306023 w 1939925"/>
              <a:gd name="connsiteY1075" fmla="*/ 2825434 h 6270626"/>
              <a:gd name="connsiteX1076" fmla="*/ 301579 w 1939925"/>
              <a:gd name="connsiteY1076" fmla="*/ 2824165 h 6270626"/>
              <a:gd name="connsiteX1077" fmla="*/ 297769 w 1939925"/>
              <a:gd name="connsiteY1077" fmla="*/ 2823213 h 6270626"/>
              <a:gd name="connsiteX1078" fmla="*/ 294277 w 1939925"/>
              <a:gd name="connsiteY1078" fmla="*/ 2821626 h 6270626"/>
              <a:gd name="connsiteX1079" fmla="*/ 291103 w 1939925"/>
              <a:gd name="connsiteY1079" fmla="*/ 2819722 h 6270626"/>
              <a:gd name="connsiteX1080" fmla="*/ 288246 w 1939925"/>
              <a:gd name="connsiteY1080" fmla="*/ 2817501 h 6270626"/>
              <a:gd name="connsiteX1081" fmla="*/ 285071 w 1939925"/>
              <a:gd name="connsiteY1081" fmla="*/ 2814962 h 6270626"/>
              <a:gd name="connsiteX1082" fmla="*/ 282214 w 1939925"/>
              <a:gd name="connsiteY1082" fmla="*/ 2811789 h 6270626"/>
              <a:gd name="connsiteX1083" fmla="*/ 279357 w 1939925"/>
              <a:gd name="connsiteY1083" fmla="*/ 2808299 h 6270626"/>
              <a:gd name="connsiteX1084" fmla="*/ 276183 w 1939925"/>
              <a:gd name="connsiteY1084" fmla="*/ 2804174 h 6270626"/>
              <a:gd name="connsiteX1085" fmla="*/ 273326 w 1939925"/>
              <a:gd name="connsiteY1085" fmla="*/ 2799731 h 6270626"/>
              <a:gd name="connsiteX1086" fmla="*/ 270151 w 1939925"/>
              <a:gd name="connsiteY1086" fmla="*/ 2794654 h 6270626"/>
              <a:gd name="connsiteX1087" fmla="*/ 266977 w 1939925"/>
              <a:gd name="connsiteY1087" fmla="*/ 2788942 h 6270626"/>
              <a:gd name="connsiteX1088" fmla="*/ 56192 w 1939925"/>
              <a:gd name="connsiteY1088" fmla="*/ 2365323 h 6270626"/>
              <a:gd name="connsiteX1089" fmla="*/ 47939 w 1939925"/>
              <a:gd name="connsiteY1089" fmla="*/ 2347871 h 6270626"/>
              <a:gd name="connsiteX1090" fmla="*/ 41272 w 1939925"/>
              <a:gd name="connsiteY1090" fmla="*/ 2332957 h 6270626"/>
              <a:gd name="connsiteX1091" fmla="*/ 35558 w 1939925"/>
              <a:gd name="connsiteY1091" fmla="*/ 2319630 h 6270626"/>
              <a:gd name="connsiteX1092" fmla="*/ 31749 w 1939925"/>
              <a:gd name="connsiteY1092" fmla="*/ 2307889 h 6270626"/>
              <a:gd name="connsiteX1093" fmla="*/ 30162 w 1939925"/>
              <a:gd name="connsiteY1093" fmla="*/ 2302494 h 6270626"/>
              <a:gd name="connsiteX1094" fmla="*/ 28892 w 1939925"/>
              <a:gd name="connsiteY1094" fmla="*/ 2296783 h 6270626"/>
              <a:gd name="connsiteX1095" fmla="*/ 27940 w 1939925"/>
              <a:gd name="connsiteY1095" fmla="*/ 2290754 h 6270626"/>
              <a:gd name="connsiteX1096" fmla="*/ 26987 w 1939925"/>
              <a:gd name="connsiteY1096" fmla="*/ 2285042 h 6270626"/>
              <a:gd name="connsiteX1097" fmla="*/ 26352 w 1939925"/>
              <a:gd name="connsiteY1097" fmla="*/ 2278696 h 6270626"/>
              <a:gd name="connsiteX1098" fmla="*/ 26035 w 1939925"/>
              <a:gd name="connsiteY1098" fmla="*/ 2272032 h 6270626"/>
              <a:gd name="connsiteX1099" fmla="*/ 25400 w 1939925"/>
              <a:gd name="connsiteY1099" fmla="*/ 2265368 h 6270626"/>
              <a:gd name="connsiteX1100" fmla="*/ 25400 w 1939925"/>
              <a:gd name="connsiteY1100" fmla="*/ 2258387 h 6270626"/>
              <a:gd name="connsiteX1101" fmla="*/ 25400 w 1939925"/>
              <a:gd name="connsiteY1101" fmla="*/ 2083228 h 6270626"/>
              <a:gd name="connsiteX1102" fmla="*/ 25400 w 1939925"/>
              <a:gd name="connsiteY1102" fmla="*/ 2078785 h 6270626"/>
              <a:gd name="connsiteX1103" fmla="*/ 26352 w 1939925"/>
              <a:gd name="connsiteY1103" fmla="*/ 2074978 h 6270626"/>
              <a:gd name="connsiteX1104" fmla="*/ 26987 w 1939925"/>
              <a:gd name="connsiteY1104" fmla="*/ 2071170 h 6270626"/>
              <a:gd name="connsiteX1105" fmla="*/ 28575 w 1939925"/>
              <a:gd name="connsiteY1105" fmla="*/ 2067679 h 6270626"/>
              <a:gd name="connsiteX1106" fmla="*/ 30162 w 1939925"/>
              <a:gd name="connsiteY1106" fmla="*/ 2063872 h 6270626"/>
              <a:gd name="connsiteX1107" fmla="*/ 32701 w 1939925"/>
              <a:gd name="connsiteY1107" fmla="*/ 2061016 h 6270626"/>
              <a:gd name="connsiteX1108" fmla="*/ 35241 w 1939925"/>
              <a:gd name="connsiteY1108" fmla="*/ 2058160 h 6270626"/>
              <a:gd name="connsiteX1109" fmla="*/ 38098 w 1939925"/>
              <a:gd name="connsiteY1109" fmla="*/ 2055304 h 6270626"/>
              <a:gd name="connsiteX1110" fmla="*/ 41590 w 1939925"/>
              <a:gd name="connsiteY1110" fmla="*/ 2053083 h 6270626"/>
              <a:gd name="connsiteX1111" fmla="*/ 45082 w 1939925"/>
              <a:gd name="connsiteY1111" fmla="*/ 2050544 h 6270626"/>
              <a:gd name="connsiteX1112" fmla="*/ 48574 w 1939925"/>
              <a:gd name="connsiteY1112" fmla="*/ 2049275 h 6270626"/>
              <a:gd name="connsiteX1113" fmla="*/ 52701 w 1939925"/>
              <a:gd name="connsiteY1113" fmla="*/ 2047688 h 6270626"/>
              <a:gd name="connsiteX1114" fmla="*/ 56827 w 1939925"/>
              <a:gd name="connsiteY1114" fmla="*/ 2046419 h 6270626"/>
              <a:gd name="connsiteX1115" fmla="*/ 61589 w 1939925"/>
              <a:gd name="connsiteY1115" fmla="*/ 2045467 h 6270626"/>
              <a:gd name="connsiteX1116" fmla="*/ 66351 w 1939925"/>
              <a:gd name="connsiteY1116" fmla="*/ 2045150 h 6270626"/>
              <a:gd name="connsiteX1117" fmla="*/ 71112 w 1939925"/>
              <a:gd name="connsiteY1117" fmla="*/ 2045150 h 6270626"/>
              <a:gd name="connsiteX1118" fmla="*/ 1558032 w 1939925"/>
              <a:gd name="connsiteY1118" fmla="*/ 2045150 h 6270626"/>
              <a:gd name="connsiteX1119" fmla="*/ 1561207 w 1939925"/>
              <a:gd name="connsiteY1119" fmla="*/ 2045150 h 6270626"/>
              <a:gd name="connsiteX1120" fmla="*/ 1564064 w 1939925"/>
              <a:gd name="connsiteY1120" fmla="*/ 2044832 h 6270626"/>
              <a:gd name="connsiteX1121" fmla="*/ 1566603 w 1939925"/>
              <a:gd name="connsiteY1121" fmla="*/ 2044515 h 6270626"/>
              <a:gd name="connsiteX1122" fmla="*/ 1569143 w 1939925"/>
              <a:gd name="connsiteY1122" fmla="*/ 2043563 h 6270626"/>
              <a:gd name="connsiteX1123" fmla="*/ 1571365 w 1939925"/>
              <a:gd name="connsiteY1123" fmla="*/ 2042929 h 6270626"/>
              <a:gd name="connsiteX1124" fmla="*/ 1573270 w 1939925"/>
              <a:gd name="connsiteY1124" fmla="*/ 2041977 h 6270626"/>
              <a:gd name="connsiteX1125" fmla="*/ 1575174 w 1939925"/>
              <a:gd name="connsiteY1125" fmla="*/ 2041025 h 6270626"/>
              <a:gd name="connsiteX1126" fmla="*/ 1577396 w 1939925"/>
              <a:gd name="connsiteY1126" fmla="*/ 2039438 h 6270626"/>
              <a:gd name="connsiteX1127" fmla="*/ 1578349 w 1939925"/>
              <a:gd name="connsiteY1127" fmla="*/ 2037852 h 6270626"/>
              <a:gd name="connsiteX1128" fmla="*/ 1579936 w 1939925"/>
              <a:gd name="connsiteY1128" fmla="*/ 2036265 h 6270626"/>
              <a:gd name="connsiteX1129" fmla="*/ 1580888 w 1939925"/>
              <a:gd name="connsiteY1129" fmla="*/ 2034361 h 6270626"/>
              <a:gd name="connsiteX1130" fmla="*/ 1581841 w 1939925"/>
              <a:gd name="connsiteY1130" fmla="*/ 2032140 h 6270626"/>
              <a:gd name="connsiteX1131" fmla="*/ 1582793 w 1939925"/>
              <a:gd name="connsiteY1131" fmla="*/ 2029919 h 6270626"/>
              <a:gd name="connsiteX1132" fmla="*/ 1583110 w 1939925"/>
              <a:gd name="connsiteY1132" fmla="*/ 2027697 h 6270626"/>
              <a:gd name="connsiteX1133" fmla="*/ 1583428 w 1939925"/>
              <a:gd name="connsiteY1133" fmla="*/ 2025159 h 6270626"/>
              <a:gd name="connsiteX1134" fmla="*/ 1583428 w 1939925"/>
              <a:gd name="connsiteY1134" fmla="*/ 2021986 h 6270626"/>
              <a:gd name="connsiteX1135" fmla="*/ 1583428 w 1939925"/>
              <a:gd name="connsiteY1135" fmla="*/ 1768132 h 6270626"/>
              <a:gd name="connsiteX1136" fmla="*/ 1583428 w 1939925"/>
              <a:gd name="connsiteY1136" fmla="*/ 1762737 h 6270626"/>
              <a:gd name="connsiteX1137" fmla="*/ 1584063 w 1939925"/>
              <a:gd name="connsiteY1137" fmla="*/ 1757660 h 6270626"/>
              <a:gd name="connsiteX1138" fmla="*/ 1584698 w 1939925"/>
              <a:gd name="connsiteY1138" fmla="*/ 1752583 h 6270626"/>
              <a:gd name="connsiteX1139" fmla="*/ 1585967 w 1939925"/>
              <a:gd name="connsiteY1139" fmla="*/ 1748458 h 6270626"/>
              <a:gd name="connsiteX1140" fmla="*/ 1586920 w 1939925"/>
              <a:gd name="connsiteY1140" fmla="*/ 1744333 h 6270626"/>
              <a:gd name="connsiteX1141" fmla="*/ 1588507 w 1939925"/>
              <a:gd name="connsiteY1141" fmla="*/ 1740525 h 6270626"/>
              <a:gd name="connsiteX1142" fmla="*/ 1590729 w 1939925"/>
              <a:gd name="connsiteY1142" fmla="*/ 1737034 h 6270626"/>
              <a:gd name="connsiteX1143" fmla="*/ 1592951 w 1939925"/>
              <a:gd name="connsiteY1143" fmla="*/ 1734179 h 6270626"/>
              <a:gd name="connsiteX1144" fmla="*/ 1595808 w 1939925"/>
              <a:gd name="connsiteY1144" fmla="*/ 1731323 h 6270626"/>
              <a:gd name="connsiteX1145" fmla="*/ 1598348 w 1939925"/>
              <a:gd name="connsiteY1145" fmla="*/ 1729101 h 6270626"/>
              <a:gd name="connsiteX1146" fmla="*/ 1601522 w 1939925"/>
              <a:gd name="connsiteY1146" fmla="*/ 1727198 h 6270626"/>
              <a:gd name="connsiteX1147" fmla="*/ 1604697 w 1939925"/>
              <a:gd name="connsiteY1147" fmla="*/ 1725611 h 6270626"/>
              <a:gd name="connsiteX1148" fmla="*/ 1608506 w 1939925"/>
              <a:gd name="connsiteY1148" fmla="*/ 1724342 h 6270626"/>
              <a:gd name="connsiteX1149" fmla="*/ 1612633 w 1939925"/>
              <a:gd name="connsiteY1149" fmla="*/ 1723390 h 6270626"/>
              <a:gd name="connsiteX1150" fmla="*/ 1616760 w 1939925"/>
              <a:gd name="connsiteY1150" fmla="*/ 1722755 h 6270626"/>
              <a:gd name="connsiteX1151" fmla="*/ 536885 w 1939925"/>
              <a:gd name="connsiteY1151" fmla="*/ 457200 h 6270626"/>
              <a:gd name="connsiteX1152" fmla="*/ 523851 w 1939925"/>
              <a:gd name="connsiteY1152" fmla="*/ 457518 h 6270626"/>
              <a:gd name="connsiteX1153" fmla="*/ 510817 w 1939925"/>
              <a:gd name="connsiteY1153" fmla="*/ 458154 h 6270626"/>
              <a:gd name="connsiteX1154" fmla="*/ 498737 w 1939925"/>
              <a:gd name="connsiteY1154" fmla="*/ 460062 h 6270626"/>
              <a:gd name="connsiteX1155" fmla="*/ 486656 w 1939925"/>
              <a:gd name="connsiteY1155" fmla="*/ 462606 h 6270626"/>
              <a:gd name="connsiteX1156" fmla="*/ 474894 w 1939925"/>
              <a:gd name="connsiteY1156" fmla="*/ 465150 h 6270626"/>
              <a:gd name="connsiteX1157" fmla="*/ 463450 w 1939925"/>
              <a:gd name="connsiteY1157" fmla="*/ 468966 h 6270626"/>
              <a:gd name="connsiteX1158" fmla="*/ 452005 w 1939925"/>
              <a:gd name="connsiteY1158" fmla="*/ 473418 h 6270626"/>
              <a:gd name="connsiteX1159" fmla="*/ 441196 w 1939925"/>
              <a:gd name="connsiteY1159" fmla="*/ 478188 h 6270626"/>
              <a:gd name="connsiteX1160" fmla="*/ 430070 w 1939925"/>
              <a:gd name="connsiteY1160" fmla="*/ 484230 h 6270626"/>
              <a:gd name="connsiteX1161" fmla="*/ 419897 w 1939925"/>
              <a:gd name="connsiteY1161" fmla="*/ 490272 h 6270626"/>
              <a:gd name="connsiteX1162" fmla="*/ 409724 w 1939925"/>
              <a:gd name="connsiteY1162" fmla="*/ 497586 h 6270626"/>
              <a:gd name="connsiteX1163" fmla="*/ 399551 w 1939925"/>
              <a:gd name="connsiteY1163" fmla="*/ 504900 h 6270626"/>
              <a:gd name="connsiteX1164" fmla="*/ 389696 w 1939925"/>
              <a:gd name="connsiteY1164" fmla="*/ 513168 h 6270626"/>
              <a:gd name="connsiteX1165" fmla="*/ 380159 w 1939925"/>
              <a:gd name="connsiteY1165" fmla="*/ 522072 h 6270626"/>
              <a:gd name="connsiteX1166" fmla="*/ 371258 w 1939925"/>
              <a:gd name="connsiteY1166" fmla="*/ 531930 h 6270626"/>
              <a:gd name="connsiteX1167" fmla="*/ 362357 w 1939925"/>
              <a:gd name="connsiteY1167" fmla="*/ 542106 h 6270626"/>
              <a:gd name="connsiteX1168" fmla="*/ 353773 w 1939925"/>
              <a:gd name="connsiteY1168" fmla="*/ 553236 h 6270626"/>
              <a:gd name="connsiteX1169" fmla="*/ 346144 w 1939925"/>
              <a:gd name="connsiteY1169" fmla="*/ 564683 h 6270626"/>
              <a:gd name="connsiteX1170" fmla="*/ 338514 w 1939925"/>
              <a:gd name="connsiteY1170" fmla="*/ 576449 h 6270626"/>
              <a:gd name="connsiteX1171" fmla="*/ 331838 w 1939925"/>
              <a:gd name="connsiteY1171" fmla="*/ 588533 h 6270626"/>
              <a:gd name="connsiteX1172" fmla="*/ 325480 w 1939925"/>
              <a:gd name="connsiteY1172" fmla="*/ 601571 h 6270626"/>
              <a:gd name="connsiteX1173" fmla="*/ 319758 w 1939925"/>
              <a:gd name="connsiteY1173" fmla="*/ 614291 h 6270626"/>
              <a:gd name="connsiteX1174" fmla="*/ 314671 w 1939925"/>
              <a:gd name="connsiteY1174" fmla="*/ 628283 h 6270626"/>
              <a:gd name="connsiteX1175" fmla="*/ 309903 w 1939925"/>
              <a:gd name="connsiteY1175" fmla="*/ 642275 h 6270626"/>
              <a:gd name="connsiteX1176" fmla="*/ 305452 w 1939925"/>
              <a:gd name="connsiteY1176" fmla="*/ 657221 h 6270626"/>
              <a:gd name="connsiteX1177" fmla="*/ 301955 w 1939925"/>
              <a:gd name="connsiteY1177" fmla="*/ 672167 h 6270626"/>
              <a:gd name="connsiteX1178" fmla="*/ 299412 w 1939925"/>
              <a:gd name="connsiteY1178" fmla="*/ 687749 h 6270626"/>
              <a:gd name="connsiteX1179" fmla="*/ 296551 w 1939925"/>
              <a:gd name="connsiteY1179" fmla="*/ 703967 h 6270626"/>
              <a:gd name="connsiteX1180" fmla="*/ 294961 w 1939925"/>
              <a:gd name="connsiteY1180" fmla="*/ 720503 h 6270626"/>
              <a:gd name="connsiteX1181" fmla="*/ 293372 w 1939925"/>
              <a:gd name="connsiteY1181" fmla="*/ 737357 h 6270626"/>
              <a:gd name="connsiteX1182" fmla="*/ 292736 w 1939925"/>
              <a:gd name="connsiteY1182" fmla="*/ 754529 h 6270626"/>
              <a:gd name="connsiteX1183" fmla="*/ 292100 w 1939925"/>
              <a:gd name="connsiteY1183" fmla="*/ 772654 h 6270626"/>
              <a:gd name="connsiteX1184" fmla="*/ 292736 w 1939925"/>
              <a:gd name="connsiteY1184" fmla="*/ 787918 h 6270626"/>
              <a:gd name="connsiteX1185" fmla="*/ 293372 w 1939925"/>
              <a:gd name="connsiteY1185" fmla="*/ 803182 h 6270626"/>
              <a:gd name="connsiteX1186" fmla="*/ 294643 w 1939925"/>
              <a:gd name="connsiteY1186" fmla="*/ 817810 h 6270626"/>
              <a:gd name="connsiteX1187" fmla="*/ 296551 w 1939925"/>
              <a:gd name="connsiteY1187" fmla="*/ 832438 h 6270626"/>
              <a:gd name="connsiteX1188" fmla="*/ 298458 w 1939925"/>
              <a:gd name="connsiteY1188" fmla="*/ 846430 h 6270626"/>
              <a:gd name="connsiteX1189" fmla="*/ 301637 w 1939925"/>
              <a:gd name="connsiteY1189" fmla="*/ 860104 h 6270626"/>
              <a:gd name="connsiteX1190" fmla="*/ 304816 w 1939925"/>
              <a:gd name="connsiteY1190" fmla="*/ 873778 h 6270626"/>
              <a:gd name="connsiteX1191" fmla="*/ 308631 w 1939925"/>
              <a:gd name="connsiteY1191" fmla="*/ 887134 h 6270626"/>
              <a:gd name="connsiteX1192" fmla="*/ 313082 w 1939925"/>
              <a:gd name="connsiteY1192" fmla="*/ 899854 h 6270626"/>
              <a:gd name="connsiteX1193" fmla="*/ 317850 w 1939925"/>
              <a:gd name="connsiteY1193" fmla="*/ 912256 h 6270626"/>
              <a:gd name="connsiteX1194" fmla="*/ 322937 w 1939925"/>
              <a:gd name="connsiteY1194" fmla="*/ 924975 h 6270626"/>
              <a:gd name="connsiteX1195" fmla="*/ 328659 w 1939925"/>
              <a:gd name="connsiteY1195" fmla="*/ 936741 h 6270626"/>
              <a:gd name="connsiteX1196" fmla="*/ 335017 w 1939925"/>
              <a:gd name="connsiteY1196" fmla="*/ 948507 h 6270626"/>
              <a:gd name="connsiteX1197" fmla="*/ 342011 w 1939925"/>
              <a:gd name="connsiteY1197" fmla="*/ 959637 h 6270626"/>
              <a:gd name="connsiteX1198" fmla="*/ 349640 w 1939925"/>
              <a:gd name="connsiteY1198" fmla="*/ 970449 h 6270626"/>
              <a:gd name="connsiteX1199" fmla="*/ 357270 w 1939925"/>
              <a:gd name="connsiteY1199" fmla="*/ 980943 h 6270626"/>
              <a:gd name="connsiteX1200" fmla="*/ 365536 w 1939925"/>
              <a:gd name="connsiteY1200" fmla="*/ 991119 h 6270626"/>
              <a:gd name="connsiteX1201" fmla="*/ 373801 w 1939925"/>
              <a:gd name="connsiteY1201" fmla="*/ 1000977 h 6270626"/>
              <a:gd name="connsiteX1202" fmla="*/ 383020 w 1939925"/>
              <a:gd name="connsiteY1202" fmla="*/ 1009881 h 6270626"/>
              <a:gd name="connsiteX1203" fmla="*/ 392239 w 1939925"/>
              <a:gd name="connsiteY1203" fmla="*/ 1017831 h 6270626"/>
              <a:gd name="connsiteX1204" fmla="*/ 401776 w 1939925"/>
              <a:gd name="connsiteY1204" fmla="*/ 1025463 h 6270626"/>
              <a:gd name="connsiteX1205" fmla="*/ 411631 w 1939925"/>
              <a:gd name="connsiteY1205" fmla="*/ 1032459 h 6270626"/>
              <a:gd name="connsiteX1206" fmla="*/ 421486 w 1939925"/>
              <a:gd name="connsiteY1206" fmla="*/ 1038819 h 6270626"/>
              <a:gd name="connsiteX1207" fmla="*/ 431977 w 1939925"/>
              <a:gd name="connsiteY1207" fmla="*/ 1044225 h 6270626"/>
              <a:gd name="connsiteX1208" fmla="*/ 442468 w 1939925"/>
              <a:gd name="connsiteY1208" fmla="*/ 1048995 h 6270626"/>
              <a:gd name="connsiteX1209" fmla="*/ 453595 w 1939925"/>
              <a:gd name="connsiteY1209" fmla="*/ 1053447 h 6270626"/>
              <a:gd name="connsiteX1210" fmla="*/ 465039 w 1939925"/>
              <a:gd name="connsiteY1210" fmla="*/ 1056945 h 6270626"/>
              <a:gd name="connsiteX1211" fmla="*/ 476801 w 1939925"/>
              <a:gd name="connsiteY1211" fmla="*/ 1060125 h 6270626"/>
              <a:gd name="connsiteX1212" fmla="*/ 488564 w 1939925"/>
              <a:gd name="connsiteY1212" fmla="*/ 1062351 h 6270626"/>
              <a:gd name="connsiteX1213" fmla="*/ 501280 w 1939925"/>
              <a:gd name="connsiteY1213" fmla="*/ 1063941 h 6270626"/>
              <a:gd name="connsiteX1214" fmla="*/ 513678 w 1939925"/>
              <a:gd name="connsiteY1214" fmla="*/ 1065213 h 6270626"/>
              <a:gd name="connsiteX1215" fmla="*/ 526712 w 1939925"/>
              <a:gd name="connsiteY1215" fmla="*/ 1065213 h 6270626"/>
              <a:gd name="connsiteX1216" fmla="*/ 535931 w 1939925"/>
              <a:gd name="connsiteY1216" fmla="*/ 1065213 h 6270626"/>
              <a:gd name="connsiteX1217" fmla="*/ 545150 w 1939925"/>
              <a:gd name="connsiteY1217" fmla="*/ 1064577 h 6270626"/>
              <a:gd name="connsiteX1218" fmla="*/ 554052 w 1939925"/>
              <a:gd name="connsiteY1218" fmla="*/ 1063623 h 6270626"/>
              <a:gd name="connsiteX1219" fmla="*/ 563271 w 1939925"/>
              <a:gd name="connsiteY1219" fmla="*/ 1062351 h 6270626"/>
              <a:gd name="connsiteX1220" fmla="*/ 571854 w 1939925"/>
              <a:gd name="connsiteY1220" fmla="*/ 1060761 h 6270626"/>
              <a:gd name="connsiteX1221" fmla="*/ 580438 w 1939925"/>
              <a:gd name="connsiteY1221" fmla="*/ 1058853 h 6270626"/>
              <a:gd name="connsiteX1222" fmla="*/ 588703 w 1939925"/>
              <a:gd name="connsiteY1222" fmla="*/ 1056945 h 6270626"/>
              <a:gd name="connsiteX1223" fmla="*/ 596969 w 1939925"/>
              <a:gd name="connsiteY1223" fmla="*/ 1054083 h 6270626"/>
              <a:gd name="connsiteX1224" fmla="*/ 604916 w 1939925"/>
              <a:gd name="connsiteY1224" fmla="*/ 1050903 h 6270626"/>
              <a:gd name="connsiteX1225" fmla="*/ 612546 w 1939925"/>
              <a:gd name="connsiteY1225" fmla="*/ 1047723 h 6270626"/>
              <a:gd name="connsiteX1226" fmla="*/ 620175 w 1939925"/>
              <a:gd name="connsiteY1226" fmla="*/ 1044225 h 6270626"/>
              <a:gd name="connsiteX1227" fmla="*/ 627487 w 1939925"/>
              <a:gd name="connsiteY1227" fmla="*/ 1040409 h 6270626"/>
              <a:gd name="connsiteX1228" fmla="*/ 634799 w 1939925"/>
              <a:gd name="connsiteY1228" fmla="*/ 1035639 h 6270626"/>
              <a:gd name="connsiteX1229" fmla="*/ 641793 w 1939925"/>
              <a:gd name="connsiteY1229" fmla="*/ 1031187 h 6270626"/>
              <a:gd name="connsiteX1230" fmla="*/ 648469 w 1939925"/>
              <a:gd name="connsiteY1230" fmla="*/ 1026099 h 6270626"/>
              <a:gd name="connsiteX1231" fmla="*/ 655145 w 1939925"/>
              <a:gd name="connsiteY1231" fmla="*/ 1020693 h 6270626"/>
              <a:gd name="connsiteX1232" fmla="*/ 661503 w 1939925"/>
              <a:gd name="connsiteY1232" fmla="*/ 1014969 h 6270626"/>
              <a:gd name="connsiteX1233" fmla="*/ 667543 w 1939925"/>
              <a:gd name="connsiteY1233" fmla="*/ 1008927 h 6270626"/>
              <a:gd name="connsiteX1234" fmla="*/ 673583 w 1939925"/>
              <a:gd name="connsiteY1234" fmla="*/ 1002567 h 6270626"/>
              <a:gd name="connsiteX1235" fmla="*/ 679305 w 1939925"/>
              <a:gd name="connsiteY1235" fmla="*/ 995571 h 6270626"/>
              <a:gd name="connsiteX1236" fmla="*/ 685028 w 1939925"/>
              <a:gd name="connsiteY1236" fmla="*/ 988893 h 6270626"/>
              <a:gd name="connsiteX1237" fmla="*/ 690432 w 1939925"/>
              <a:gd name="connsiteY1237" fmla="*/ 981579 h 6270626"/>
              <a:gd name="connsiteX1238" fmla="*/ 695518 w 1939925"/>
              <a:gd name="connsiteY1238" fmla="*/ 973629 h 6270626"/>
              <a:gd name="connsiteX1239" fmla="*/ 700605 w 1939925"/>
              <a:gd name="connsiteY1239" fmla="*/ 965679 h 6270626"/>
              <a:gd name="connsiteX1240" fmla="*/ 705373 w 1939925"/>
              <a:gd name="connsiteY1240" fmla="*/ 957093 h 6270626"/>
              <a:gd name="connsiteX1241" fmla="*/ 709506 w 1939925"/>
              <a:gd name="connsiteY1241" fmla="*/ 948507 h 6270626"/>
              <a:gd name="connsiteX1242" fmla="*/ 713957 w 1939925"/>
              <a:gd name="connsiteY1242" fmla="*/ 939603 h 6270626"/>
              <a:gd name="connsiteX1243" fmla="*/ 718407 w 1939925"/>
              <a:gd name="connsiteY1243" fmla="*/ 930381 h 6270626"/>
              <a:gd name="connsiteX1244" fmla="*/ 722222 w 1939925"/>
              <a:gd name="connsiteY1244" fmla="*/ 920523 h 6270626"/>
              <a:gd name="connsiteX1245" fmla="*/ 725719 w 1939925"/>
              <a:gd name="connsiteY1245" fmla="*/ 910348 h 6270626"/>
              <a:gd name="connsiteX1246" fmla="*/ 729216 w 1939925"/>
              <a:gd name="connsiteY1246" fmla="*/ 900172 h 6270626"/>
              <a:gd name="connsiteX1247" fmla="*/ 732713 w 1939925"/>
              <a:gd name="connsiteY1247" fmla="*/ 889678 h 6270626"/>
              <a:gd name="connsiteX1248" fmla="*/ 791207 w 1939925"/>
              <a:gd name="connsiteY1248" fmla="*/ 685841 h 6270626"/>
              <a:gd name="connsiteX1249" fmla="*/ 792161 w 1939925"/>
              <a:gd name="connsiteY1249" fmla="*/ 681707 h 6270626"/>
              <a:gd name="connsiteX1250" fmla="*/ 793432 w 1939925"/>
              <a:gd name="connsiteY1250" fmla="*/ 676619 h 6270626"/>
              <a:gd name="connsiteX1251" fmla="*/ 793750 w 1939925"/>
              <a:gd name="connsiteY1251" fmla="*/ 670259 h 6270626"/>
              <a:gd name="connsiteX1252" fmla="*/ 793750 w 1939925"/>
              <a:gd name="connsiteY1252" fmla="*/ 663263 h 6270626"/>
              <a:gd name="connsiteX1253" fmla="*/ 793750 w 1939925"/>
              <a:gd name="connsiteY1253" fmla="*/ 657221 h 6270626"/>
              <a:gd name="connsiteX1254" fmla="*/ 793432 w 1939925"/>
              <a:gd name="connsiteY1254" fmla="*/ 651815 h 6270626"/>
              <a:gd name="connsiteX1255" fmla="*/ 792479 w 1939925"/>
              <a:gd name="connsiteY1255" fmla="*/ 645773 h 6270626"/>
              <a:gd name="connsiteX1256" fmla="*/ 791207 w 1939925"/>
              <a:gd name="connsiteY1256" fmla="*/ 640049 h 6270626"/>
              <a:gd name="connsiteX1257" fmla="*/ 789935 w 1939925"/>
              <a:gd name="connsiteY1257" fmla="*/ 634007 h 6270626"/>
              <a:gd name="connsiteX1258" fmla="*/ 788346 w 1939925"/>
              <a:gd name="connsiteY1258" fmla="*/ 628601 h 6270626"/>
              <a:gd name="connsiteX1259" fmla="*/ 786120 w 1939925"/>
              <a:gd name="connsiteY1259" fmla="*/ 622559 h 6270626"/>
              <a:gd name="connsiteX1260" fmla="*/ 783895 w 1939925"/>
              <a:gd name="connsiteY1260" fmla="*/ 616835 h 6270626"/>
              <a:gd name="connsiteX1261" fmla="*/ 781034 w 1939925"/>
              <a:gd name="connsiteY1261" fmla="*/ 610793 h 6270626"/>
              <a:gd name="connsiteX1262" fmla="*/ 778491 w 1939925"/>
              <a:gd name="connsiteY1262" fmla="*/ 605069 h 6270626"/>
              <a:gd name="connsiteX1263" fmla="*/ 775312 w 1939925"/>
              <a:gd name="connsiteY1263" fmla="*/ 599027 h 6270626"/>
              <a:gd name="connsiteX1264" fmla="*/ 771815 w 1939925"/>
              <a:gd name="connsiteY1264" fmla="*/ 592985 h 6270626"/>
              <a:gd name="connsiteX1265" fmla="*/ 767682 w 1939925"/>
              <a:gd name="connsiteY1265" fmla="*/ 586943 h 6270626"/>
              <a:gd name="connsiteX1266" fmla="*/ 763549 w 1939925"/>
              <a:gd name="connsiteY1266" fmla="*/ 581219 h 6270626"/>
              <a:gd name="connsiteX1267" fmla="*/ 759099 w 1939925"/>
              <a:gd name="connsiteY1267" fmla="*/ 575177 h 6270626"/>
              <a:gd name="connsiteX1268" fmla="*/ 754330 w 1939925"/>
              <a:gd name="connsiteY1268" fmla="*/ 568817 h 6270626"/>
              <a:gd name="connsiteX1269" fmla="*/ 749244 w 1939925"/>
              <a:gd name="connsiteY1269" fmla="*/ 563093 h 6270626"/>
              <a:gd name="connsiteX1270" fmla="*/ 744157 w 1939925"/>
              <a:gd name="connsiteY1270" fmla="*/ 557052 h 6270626"/>
              <a:gd name="connsiteX1271" fmla="*/ 738753 w 1939925"/>
              <a:gd name="connsiteY1271" fmla="*/ 551328 h 6270626"/>
              <a:gd name="connsiteX1272" fmla="*/ 733349 w 1939925"/>
              <a:gd name="connsiteY1272" fmla="*/ 545604 h 6270626"/>
              <a:gd name="connsiteX1273" fmla="*/ 727626 w 1939925"/>
              <a:gd name="connsiteY1273" fmla="*/ 540198 h 6270626"/>
              <a:gd name="connsiteX1274" fmla="*/ 721904 w 1939925"/>
              <a:gd name="connsiteY1274" fmla="*/ 535110 h 6270626"/>
              <a:gd name="connsiteX1275" fmla="*/ 715864 w 1939925"/>
              <a:gd name="connsiteY1275" fmla="*/ 529704 h 6270626"/>
              <a:gd name="connsiteX1276" fmla="*/ 709506 w 1939925"/>
              <a:gd name="connsiteY1276" fmla="*/ 524934 h 6270626"/>
              <a:gd name="connsiteX1277" fmla="*/ 703466 w 1939925"/>
              <a:gd name="connsiteY1277" fmla="*/ 519846 h 6270626"/>
              <a:gd name="connsiteX1278" fmla="*/ 697108 w 1939925"/>
              <a:gd name="connsiteY1278" fmla="*/ 515076 h 6270626"/>
              <a:gd name="connsiteX1279" fmla="*/ 690432 w 1939925"/>
              <a:gd name="connsiteY1279" fmla="*/ 510306 h 6270626"/>
              <a:gd name="connsiteX1280" fmla="*/ 683756 w 1939925"/>
              <a:gd name="connsiteY1280" fmla="*/ 505854 h 6270626"/>
              <a:gd name="connsiteX1281" fmla="*/ 669450 w 1939925"/>
              <a:gd name="connsiteY1281" fmla="*/ 496950 h 6270626"/>
              <a:gd name="connsiteX1282" fmla="*/ 655145 w 1939925"/>
              <a:gd name="connsiteY1282" fmla="*/ 488682 h 6270626"/>
              <a:gd name="connsiteX1283" fmla="*/ 647515 w 1939925"/>
              <a:gd name="connsiteY1283" fmla="*/ 484866 h 6270626"/>
              <a:gd name="connsiteX1284" fmla="*/ 640203 w 1939925"/>
              <a:gd name="connsiteY1284" fmla="*/ 481368 h 6270626"/>
              <a:gd name="connsiteX1285" fmla="*/ 632574 w 1939925"/>
              <a:gd name="connsiteY1285" fmla="*/ 477870 h 6270626"/>
              <a:gd name="connsiteX1286" fmla="*/ 625262 w 1939925"/>
              <a:gd name="connsiteY1286" fmla="*/ 475008 h 6270626"/>
              <a:gd name="connsiteX1287" fmla="*/ 617632 w 1939925"/>
              <a:gd name="connsiteY1287" fmla="*/ 471828 h 6270626"/>
              <a:gd name="connsiteX1288" fmla="*/ 610320 w 1939925"/>
              <a:gd name="connsiteY1288" fmla="*/ 469602 h 6270626"/>
              <a:gd name="connsiteX1289" fmla="*/ 602691 w 1939925"/>
              <a:gd name="connsiteY1289" fmla="*/ 467376 h 6270626"/>
              <a:gd name="connsiteX1290" fmla="*/ 595379 w 1939925"/>
              <a:gd name="connsiteY1290" fmla="*/ 464832 h 6270626"/>
              <a:gd name="connsiteX1291" fmla="*/ 588385 w 1939925"/>
              <a:gd name="connsiteY1291" fmla="*/ 462924 h 6270626"/>
              <a:gd name="connsiteX1292" fmla="*/ 580756 w 1939925"/>
              <a:gd name="connsiteY1292" fmla="*/ 461334 h 6270626"/>
              <a:gd name="connsiteX1293" fmla="*/ 573444 w 1939925"/>
              <a:gd name="connsiteY1293" fmla="*/ 460062 h 6270626"/>
              <a:gd name="connsiteX1294" fmla="*/ 565814 w 1939925"/>
              <a:gd name="connsiteY1294" fmla="*/ 459108 h 6270626"/>
              <a:gd name="connsiteX1295" fmla="*/ 558820 w 1939925"/>
              <a:gd name="connsiteY1295" fmla="*/ 458154 h 6270626"/>
              <a:gd name="connsiteX1296" fmla="*/ 551508 w 1939925"/>
              <a:gd name="connsiteY1296" fmla="*/ 457518 h 6270626"/>
              <a:gd name="connsiteX1297" fmla="*/ 543879 w 1939925"/>
              <a:gd name="connsiteY1297" fmla="*/ 457200 h 6270626"/>
              <a:gd name="connsiteX1298" fmla="*/ 1400202 w 1939925"/>
              <a:gd name="connsiteY1298" fmla="*/ 439738 h 6270626"/>
              <a:gd name="connsiteX1299" fmla="*/ 1390665 w 1939925"/>
              <a:gd name="connsiteY1299" fmla="*/ 440056 h 6270626"/>
              <a:gd name="connsiteX1300" fmla="*/ 1381129 w 1939925"/>
              <a:gd name="connsiteY1300" fmla="*/ 441327 h 6270626"/>
              <a:gd name="connsiteX1301" fmla="*/ 1371592 w 1939925"/>
              <a:gd name="connsiteY1301" fmla="*/ 442598 h 6270626"/>
              <a:gd name="connsiteX1302" fmla="*/ 1362374 w 1939925"/>
              <a:gd name="connsiteY1302" fmla="*/ 444187 h 6270626"/>
              <a:gd name="connsiteX1303" fmla="*/ 1353473 w 1939925"/>
              <a:gd name="connsiteY1303" fmla="*/ 446094 h 6270626"/>
              <a:gd name="connsiteX1304" fmla="*/ 1344573 w 1939925"/>
              <a:gd name="connsiteY1304" fmla="*/ 448636 h 6270626"/>
              <a:gd name="connsiteX1305" fmla="*/ 1336308 w 1939925"/>
              <a:gd name="connsiteY1305" fmla="*/ 451496 h 6270626"/>
              <a:gd name="connsiteX1306" fmla="*/ 1327725 w 1939925"/>
              <a:gd name="connsiteY1306" fmla="*/ 454356 h 6270626"/>
              <a:gd name="connsiteX1307" fmla="*/ 1319778 w 1939925"/>
              <a:gd name="connsiteY1307" fmla="*/ 457852 h 6270626"/>
              <a:gd name="connsiteX1308" fmla="*/ 1311831 w 1939925"/>
              <a:gd name="connsiteY1308" fmla="*/ 461665 h 6270626"/>
              <a:gd name="connsiteX1309" fmla="*/ 1304202 w 1939925"/>
              <a:gd name="connsiteY1309" fmla="*/ 466114 h 6270626"/>
              <a:gd name="connsiteX1310" fmla="*/ 1296573 w 1939925"/>
              <a:gd name="connsiteY1310" fmla="*/ 470563 h 6270626"/>
              <a:gd name="connsiteX1311" fmla="*/ 1289579 w 1939925"/>
              <a:gd name="connsiteY1311" fmla="*/ 475330 h 6270626"/>
              <a:gd name="connsiteX1312" fmla="*/ 1282586 w 1939925"/>
              <a:gd name="connsiteY1312" fmla="*/ 481050 h 6270626"/>
              <a:gd name="connsiteX1313" fmla="*/ 1275910 w 1939925"/>
              <a:gd name="connsiteY1313" fmla="*/ 486452 h 6270626"/>
              <a:gd name="connsiteX1314" fmla="*/ 1269235 w 1939925"/>
              <a:gd name="connsiteY1314" fmla="*/ 492808 h 6270626"/>
              <a:gd name="connsiteX1315" fmla="*/ 1262560 w 1939925"/>
              <a:gd name="connsiteY1315" fmla="*/ 499481 h 6270626"/>
              <a:gd name="connsiteX1316" fmla="*/ 1256202 w 1939925"/>
              <a:gd name="connsiteY1316" fmla="*/ 506472 h 6270626"/>
              <a:gd name="connsiteX1317" fmla="*/ 1250480 w 1939925"/>
              <a:gd name="connsiteY1317" fmla="*/ 514099 h 6270626"/>
              <a:gd name="connsiteX1318" fmla="*/ 1244440 w 1939925"/>
              <a:gd name="connsiteY1318" fmla="*/ 522361 h 6270626"/>
              <a:gd name="connsiteX1319" fmla="*/ 1238401 w 1939925"/>
              <a:gd name="connsiteY1319" fmla="*/ 531259 h 6270626"/>
              <a:gd name="connsiteX1320" fmla="*/ 1232679 w 1939925"/>
              <a:gd name="connsiteY1320" fmla="*/ 540157 h 6270626"/>
              <a:gd name="connsiteX1321" fmla="*/ 1227275 w 1939925"/>
              <a:gd name="connsiteY1321" fmla="*/ 550008 h 6270626"/>
              <a:gd name="connsiteX1322" fmla="*/ 1222189 w 1939925"/>
              <a:gd name="connsiteY1322" fmla="*/ 560178 h 6270626"/>
              <a:gd name="connsiteX1323" fmla="*/ 1217103 w 1939925"/>
              <a:gd name="connsiteY1323" fmla="*/ 570664 h 6270626"/>
              <a:gd name="connsiteX1324" fmla="*/ 1211699 w 1939925"/>
              <a:gd name="connsiteY1324" fmla="*/ 582105 h 6270626"/>
              <a:gd name="connsiteX1325" fmla="*/ 1207248 w 1939925"/>
              <a:gd name="connsiteY1325" fmla="*/ 593545 h 6270626"/>
              <a:gd name="connsiteX1326" fmla="*/ 1202480 w 1939925"/>
              <a:gd name="connsiteY1326" fmla="*/ 605938 h 6270626"/>
              <a:gd name="connsiteX1327" fmla="*/ 1197712 w 1939925"/>
              <a:gd name="connsiteY1327" fmla="*/ 618650 h 6270626"/>
              <a:gd name="connsiteX1328" fmla="*/ 1193262 w 1939925"/>
              <a:gd name="connsiteY1328" fmla="*/ 631996 h 6270626"/>
              <a:gd name="connsiteX1329" fmla="*/ 1189129 w 1939925"/>
              <a:gd name="connsiteY1329" fmla="*/ 645661 h 6270626"/>
              <a:gd name="connsiteX1330" fmla="*/ 1117924 w 1939925"/>
              <a:gd name="connsiteY1330" fmla="*/ 887175 h 6270626"/>
              <a:gd name="connsiteX1331" fmla="*/ 1115699 w 1939925"/>
              <a:gd name="connsiteY1331" fmla="*/ 896709 h 6270626"/>
              <a:gd name="connsiteX1332" fmla="*/ 1114110 w 1939925"/>
              <a:gd name="connsiteY1332" fmla="*/ 905607 h 6270626"/>
              <a:gd name="connsiteX1333" fmla="*/ 1113156 w 1939925"/>
              <a:gd name="connsiteY1333" fmla="*/ 913234 h 6270626"/>
              <a:gd name="connsiteX1334" fmla="*/ 1112838 w 1939925"/>
              <a:gd name="connsiteY1334" fmla="*/ 920225 h 6270626"/>
              <a:gd name="connsiteX1335" fmla="*/ 1112838 w 1939925"/>
              <a:gd name="connsiteY1335" fmla="*/ 926581 h 6270626"/>
              <a:gd name="connsiteX1336" fmla="*/ 1113156 w 1939925"/>
              <a:gd name="connsiteY1336" fmla="*/ 932936 h 6270626"/>
              <a:gd name="connsiteX1337" fmla="*/ 1114110 w 1939925"/>
              <a:gd name="connsiteY1337" fmla="*/ 939610 h 6270626"/>
              <a:gd name="connsiteX1338" fmla="*/ 1114745 w 1939925"/>
              <a:gd name="connsiteY1338" fmla="*/ 945647 h 6270626"/>
              <a:gd name="connsiteX1339" fmla="*/ 1116335 w 1939925"/>
              <a:gd name="connsiteY1339" fmla="*/ 952321 h 6270626"/>
              <a:gd name="connsiteX1340" fmla="*/ 1117924 w 1939925"/>
              <a:gd name="connsiteY1340" fmla="*/ 958677 h 6270626"/>
              <a:gd name="connsiteX1341" fmla="*/ 1119514 w 1939925"/>
              <a:gd name="connsiteY1341" fmla="*/ 965350 h 6270626"/>
              <a:gd name="connsiteX1342" fmla="*/ 1121421 w 1939925"/>
              <a:gd name="connsiteY1342" fmla="*/ 972023 h 6270626"/>
              <a:gd name="connsiteX1343" fmla="*/ 1123964 w 1939925"/>
              <a:gd name="connsiteY1343" fmla="*/ 978697 h 6270626"/>
              <a:gd name="connsiteX1344" fmla="*/ 1126507 w 1939925"/>
              <a:gd name="connsiteY1344" fmla="*/ 985370 h 6270626"/>
              <a:gd name="connsiteX1345" fmla="*/ 1129686 w 1939925"/>
              <a:gd name="connsiteY1345" fmla="*/ 992044 h 6270626"/>
              <a:gd name="connsiteX1346" fmla="*/ 1132865 w 1939925"/>
              <a:gd name="connsiteY1346" fmla="*/ 998717 h 6270626"/>
              <a:gd name="connsiteX1347" fmla="*/ 1136361 w 1939925"/>
              <a:gd name="connsiteY1347" fmla="*/ 1005391 h 6270626"/>
              <a:gd name="connsiteX1348" fmla="*/ 1139858 w 1939925"/>
              <a:gd name="connsiteY1348" fmla="*/ 1012064 h 6270626"/>
              <a:gd name="connsiteX1349" fmla="*/ 1144308 w 1939925"/>
              <a:gd name="connsiteY1349" fmla="*/ 1018737 h 6270626"/>
              <a:gd name="connsiteX1350" fmla="*/ 1148759 w 1939925"/>
              <a:gd name="connsiteY1350" fmla="*/ 1025729 h 6270626"/>
              <a:gd name="connsiteX1351" fmla="*/ 1152891 w 1939925"/>
              <a:gd name="connsiteY1351" fmla="*/ 1032402 h 6270626"/>
              <a:gd name="connsiteX1352" fmla="*/ 1157659 w 1939925"/>
              <a:gd name="connsiteY1352" fmla="*/ 1039075 h 6270626"/>
              <a:gd name="connsiteX1353" fmla="*/ 1162745 w 1939925"/>
              <a:gd name="connsiteY1353" fmla="*/ 1045749 h 6270626"/>
              <a:gd name="connsiteX1354" fmla="*/ 1167831 w 1939925"/>
              <a:gd name="connsiteY1354" fmla="*/ 1052105 h 6270626"/>
              <a:gd name="connsiteX1355" fmla="*/ 1173235 w 1939925"/>
              <a:gd name="connsiteY1355" fmla="*/ 1058460 h 6270626"/>
              <a:gd name="connsiteX1356" fmla="*/ 1178957 w 1939925"/>
              <a:gd name="connsiteY1356" fmla="*/ 1064180 h 6270626"/>
              <a:gd name="connsiteX1357" fmla="*/ 1184679 w 1939925"/>
              <a:gd name="connsiteY1357" fmla="*/ 1070218 h 6270626"/>
              <a:gd name="connsiteX1358" fmla="*/ 1190719 w 1939925"/>
              <a:gd name="connsiteY1358" fmla="*/ 1075938 h 6270626"/>
              <a:gd name="connsiteX1359" fmla="*/ 1196758 w 1939925"/>
              <a:gd name="connsiteY1359" fmla="*/ 1081341 h 6270626"/>
              <a:gd name="connsiteX1360" fmla="*/ 1203434 w 1939925"/>
              <a:gd name="connsiteY1360" fmla="*/ 1087061 h 6270626"/>
              <a:gd name="connsiteX1361" fmla="*/ 1209791 w 1939925"/>
              <a:gd name="connsiteY1361" fmla="*/ 1092463 h 6270626"/>
              <a:gd name="connsiteX1362" fmla="*/ 1217103 w 1939925"/>
              <a:gd name="connsiteY1362" fmla="*/ 1097547 h 6270626"/>
              <a:gd name="connsiteX1363" fmla="*/ 1224096 w 1939925"/>
              <a:gd name="connsiteY1363" fmla="*/ 1102632 h 6270626"/>
              <a:gd name="connsiteX1364" fmla="*/ 1231089 w 1939925"/>
              <a:gd name="connsiteY1364" fmla="*/ 1107717 h 6270626"/>
              <a:gd name="connsiteX1365" fmla="*/ 1238401 w 1939925"/>
              <a:gd name="connsiteY1365" fmla="*/ 1112483 h 6270626"/>
              <a:gd name="connsiteX1366" fmla="*/ 1246348 w 1939925"/>
              <a:gd name="connsiteY1366" fmla="*/ 1117250 h 6270626"/>
              <a:gd name="connsiteX1367" fmla="*/ 1254295 w 1939925"/>
              <a:gd name="connsiteY1367" fmla="*/ 1122017 h 6270626"/>
              <a:gd name="connsiteX1368" fmla="*/ 1262242 w 1939925"/>
              <a:gd name="connsiteY1368" fmla="*/ 1125830 h 6270626"/>
              <a:gd name="connsiteX1369" fmla="*/ 1269871 w 1939925"/>
              <a:gd name="connsiteY1369" fmla="*/ 1129644 h 6270626"/>
              <a:gd name="connsiteX1370" fmla="*/ 1278136 w 1939925"/>
              <a:gd name="connsiteY1370" fmla="*/ 1133139 h 6270626"/>
              <a:gd name="connsiteX1371" fmla="*/ 1286401 w 1939925"/>
              <a:gd name="connsiteY1371" fmla="*/ 1136635 h 6270626"/>
              <a:gd name="connsiteX1372" fmla="*/ 1294348 w 1939925"/>
              <a:gd name="connsiteY1372" fmla="*/ 1139813 h 6270626"/>
              <a:gd name="connsiteX1373" fmla="*/ 1302612 w 1939925"/>
              <a:gd name="connsiteY1373" fmla="*/ 1142673 h 6270626"/>
              <a:gd name="connsiteX1374" fmla="*/ 1311195 w 1939925"/>
              <a:gd name="connsiteY1374" fmla="*/ 1144897 h 6270626"/>
              <a:gd name="connsiteX1375" fmla="*/ 1319460 w 1939925"/>
              <a:gd name="connsiteY1375" fmla="*/ 1147122 h 6270626"/>
              <a:gd name="connsiteX1376" fmla="*/ 1327725 w 1939925"/>
              <a:gd name="connsiteY1376" fmla="*/ 1149028 h 6270626"/>
              <a:gd name="connsiteX1377" fmla="*/ 1336308 w 1939925"/>
              <a:gd name="connsiteY1377" fmla="*/ 1150617 h 6270626"/>
              <a:gd name="connsiteX1378" fmla="*/ 1344890 w 1939925"/>
              <a:gd name="connsiteY1378" fmla="*/ 1151570 h 6270626"/>
              <a:gd name="connsiteX1379" fmla="*/ 1353473 w 1939925"/>
              <a:gd name="connsiteY1379" fmla="*/ 1152842 h 6270626"/>
              <a:gd name="connsiteX1380" fmla="*/ 1362374 w 1939925"/>
              <a:gd name="connsiteY1380" fmla="*/ 1153795 h 6270626"/>
              <a:gd name="connsiteX1381" fmla="*/ 1371274 w 1939925"/>
              <a:gd name="connsiteY1381" fmla="*/ 1154113 h 6270626"/>
              <a:gd name="connsiteX1382" fmla="*/ 1379857 w 1939925"/>
              <a:gd name="connsiteY1382" fmla="*/ 1154113 h 6270626"/>
              <a:gd name="connsiteX1383" fmla="*/ 1395751 w 1939925"/>
              <a:gd name="connsiteY1383" fmla="*/ 1153795 h 6270626"/>
              <a:gd name="connsiteX1384" fmla="*/ 1411009 w 1939925"/>
              <a:gd name="connsiteY1384" fmla="*/ 1152524 h 6270626"/>
              <a:gd name="connsiteX1385" fmla="*/ 1418321 w 1939925"/>
              <a:gd name="connsiteY1385" fmla="*/ 1151570 h 6270626"/>
              <a:gd name="connsiteX1386" fmla="*/ 1425950 w 1939925"/>
              <a:gd name="connsiteY1386" fmla="*/ 1150935 h 6270626"/>
              <a:gd name="connsiteX1387" fmla="*/ 1432943 w 1939925"/>
              <a:gd name="connsiteY1387" fmla="*/ 1149664 h 6270626"/>
              <a:gd name="connsiteX1388" fmla="*/ 1439937 w 1939925"/>
              <a:gd name="connsiteY1388" fmla="*/ 1148075 h 6270626"/>
              <a:gd name="connsiteX1389" fmla="*/ 1446930 w 1939925"/>
              <a:gd name="connsiteY1389" fmla="*/ 1146486 h 6270626"/>
              <a:gd name="connsiteX1390" fmla="*/ 1453605 w 1939925"/>
              <a:gd name="connsiteY1390" fmla="*/ 1144897 h 6270626"/>
              <a:gd name="connsiteX1391" fmla="*/ 1460281 w 1939925"/>
              <a:gd name="connsiteY1391" fmla="*/ 1142990 h 6270626"/>
              <a:gd name="connsiteX1392" fmla="*/ 1466956 w 1939925"/>
              <a:gd name="connsiteY1392" fmla="*/ 1140766 h 6270626"/>
              <a:gd name="connsiteX1393" fmla="*/ 1473632 w 1939925"/>
              <a:gd name="connsiteY1393" fmla="*/ 1138224 h 6270626"/>
              <a:gd name="connsiteX1394" fmla="*/ 1479989 w 1939925"/>
              <a:gd name="connsiteY1394" fmla="*/ 1135999 h 6270626"/>
              <a:gd name="connsiteX1395" fmla="*/ 1486347 w 1939925"/>
              <a:gd name="connsiteY1395" fmla="*/ 1133139 h 6270626"/>
              <a:gd name="connsiteX1396" fmla="*/ 1492705 w 1939925"/>
              <a:gd name="connsiteY1396" fmla="*/ 1129961 h 6270626"/>
              <a:gd name="connsiteX1397" fmla="*/ 1498744 w 1939925"/>
              <a:gd name="connsiteY1397" fmla="*/ 1127419 h 6270626"/>
              <a:gd name="connsiteX1398" fmla="*/ 1504784 w 1939925"/>
              <a:gd name="connsiteY1398" fmla="*/ 1123923 h 6270626"/>
              <a:gd name="connsiteX1399" fmla="*/ 1510824 w 1939925"/>
              <a:gd name="connsiteY1399" fmla="*/ 1120746 h 6270626"/>
              <a:gd name="connsiteX1400" fmla="*/ 1516228 w 1939925"/>
              <a:gd name="connsiteY1400" fmla="*/ 1116614 h 6270626"/>
              <a:gd name="connsiteX1401" fmla="*/ 1521632 w 1939925"/>
              <a:gd name="connsiteY1401" fmla="*/ 1113119 h 6270626"/>
              <a:gd name="connsiteX1402" fmla="*/ 1527036 w 1939925"/>
              <a:gd name="connsiteY1402" fmla="*/ 1108988 h 6270626"/>
              <a:gd name="connsiteX1403" fmla="*/ 1532757 w 1939925"/>
              <a:gd name="connsiteY1403" fmla="*/ 1104856 h 6270626"/>
              <a:gd name="connsiteX1404" fmla="*/ 1538161 w 1939925"/>
              <a:gd name="connsiteY1404" fmla="*/ 1100725 h 6270626"/>
              <a:gd name="connsiteX1405" fmla="*/ 1543247 w 1939925"/>
              <a:gd name="connsiteY1405" fmla="*/ 1095959 h 6270626"/>
              <a:gd name="connsiteX1406" fmla="*/ 1548334 w 1939925"/>
              <a:gd name="connsiteY1406" fmla="*/ 1091192 h 6270626"/>
              <a:gd name="connsiteX1407" fmla="*/ 1553102 w 1939925"/>
              <a:gd name="connsiteY1407" fmla="*/ 1086107 h 6270626"/>
              <a:gd name="connsiteX1408" fmla="*/ 1557870 w 1939925"/>
              <a:gd name="connsiteY1408" fmla="*/ 1081023 h 6270626"/>
              <a:gd name="connsiteX1409" fmla="*/ 1562638 w 1939925"/>
              <a:gd name="connsiteY1409" fmla="*/ 1075938 h 6270626"/>
              <a:gd name="connsiteX1410" fmla="*/ 1567088 w 1939925"/>
              <a:gd name="connsiteY1410" fmla="*/ 1070536 h 6270626"/>
              <a:gd name="connsiteX1411" fmla="*/ 1571539 w 1939925"/>
              <a:gd name="connsiteY1411" fmla="*/ 1064498 h 6270626"/>
              <a:gd name="connsiteX1412" fmla="*/ 1575989 w 1939925"/>
              <a:gd name="connsiteY1412" fmla="*/ 1058778 h 6270626"/>
              <a:gd name="connsiteX1413" fmla="*/ 1580122 w 1939925"/>
              <a:gd name="connsiteY1413" fmla="*/ 1052740 h 6270626"/>
              <a:gd name="connsiteX1414" fmla="*/ 1584572 w 1939925"/>
              <a:gd name="connsiteY1414" fmla="*/ 1046702 h 6270626"/>
              <a:gd name="connsiteX1415" fmla="*/ 1588386 w 1939925"/>
              <a:gd name="connsiteY1415" fmla="*/ 1040029 h 6270626"/>
              <a:gd name="connsiteX1416" fmla="*/ 1591883 w 1939925"/>
              <a:gd name="connsiteY1416" fmla="*/ 1033355 h 6270626"/>
              <a:gd name="connsiteX1417" fmla="*/ 1596016 w 1939925"/>
              <a:gd name="connsiteY1417" fmla="*/ 1026682 h 6270626"/>
              <a:gd name="connsiteX1418" fmla="*/ 1599512 w 1939925"/>
              <a:gd name="connsiteY1418" fmla="*/ 1019373 h 6270626"/>
              <a:gd name="connsiteX1419" fmla="*/ 1603009 w 1939925"/>
              <a:gd name="connsiteY1419" fmla="*/ 1012382 h 6270626"/>
              <a:gd name="connsiteX1420" fmla="*/ 1606188 w 1939925"/>
              <a:gd name="connsiteY1420" fmla="*/ 1005073 h 6270626"/>
              <a:gd name="connsiteX1421" fmla="*/ 1612227 w 1939925"/>
              <a:gd name="connsiteY1421" fmla="*/ 989184 h 6270626"/>
              <a:gd name="connsiteX1422" fmla="*/ 1617949 w 1939925"/>
              <a:gd name="connsiteY1422" fmla="*/ 973295 h 6270626"/>
              <a:gd name="connsiteX1423" fmla="*/ 1623035 w 1939925"/>
              <a:gd name="connsiteY1423" fmla="*/ 955816 h 6270626"/>
              <a:gd name="connsiteX1424" fmla="*/ 1627804 w 1939925"/>
              <a:gd name="connsiteY1424" fmla="*/ 938338 h 6270626"/>
              <a:gd name="connsiteX1425" fmla="*/ 1631618 w 1939925"/>
              <a:gd name="connsiteY1425" fmla="*/ 919907 h 6270626"/>
              <a:gd name="connsiteX1426" fmla="*/ 1635115 w 1939925"/>
              <a:gd name="connsiteY1426" fmla="*/ 900205 h 6270626"/>
              <a:gd name="connsiteX1427" fmla="*/ 1637976 w 1939925"/>
              <a:gd name="connsiteY1427" fmla="*/ 880184 h 6270626"/>
              <a:gd name="connsiteX1428" fmla="*/ 1640201 w 1939925"/>
              <a:gd name="connsiteY1428" fmla="*/ 859211 h 6270626"/>
              <a:gd name="connsiteX1429" fmla="*/ 1642108 w 1939925"/>
              <a:gd name="connsiteY1429" fmla="*/ 837602 h 6270626"/>
              <a:gd name="connsiteX1430" fmla="*/ 1643698 w 1939925"/>
              <a:gd name="connsiteY1430" fmla="*/ 815039 h 6270626"/>
              <a:gd name="connsiteX1431" fmla="*/ 1644651 w 1939925"/>
              <a:gd name="connsiteY1431" fmla="*/ 791523 h 6270626"/>
              <a:gd name="connsiteX1432" fmla="*/ 1644651 w 1939925"/>
              <a:gd name="connsiteY1432" fmla="*/ 767690 h 6270626"/>
              <a:gd name="connsiteX1433" fmla="*/ 1644651 w 1939925"/>
              <a:gd name="connsiteY1433" fmla="*/ 748940 h 6270626"/>
              <a:gd name="connsiteX1434" fmla="*/ 1643698 w 1939925"/>
              <a:gd name="connsiteY1434" fmla="*/ 730509 h 6270626"/>
              <a:gd name="connsiteX1435" fmla="*/ 1642744 w 1939925"/>
              <a:gd name="connsiteY1435" fmla="*/ 712713 h 6270626"/>
              <a:gd name="connsiteX1436" fmla="*/ 1640519 w 1939925"/>
              <a:gd name="connsiteY1436" fmla="*/ 695553 h 6270626"/>
              <a:gd name="connsiteX1437" fmla="*/ 1638611 w 1939925"/>
              <a:gd name="connsiteY1437" fmla="*/ 678710 h 6270626"/>
              <a:gd name="connsiteX1438" fmla="*/ 1636068 w 1939925"/>
              <a:gd name="connsiteY1438" fmla="*/ 662186 h 6270626"/>
              <a:gd name="connsiteX1439" fmla="*/ 1632254 w 1939925"/>
              <a:gd name="connsiteY1439" fmla="*/ 646297 h 6270626"/>
              <a:gd name="connsiteX1440" fmla="*/ 1628757 w 1939925"/>
              <a:gd name="connsiteY1440" fmla="*/ 631043 h 6270626"/>
              <a:gd name="connsiteX1441" fmla="*/ 1624625 w 1939925"/>
              <a:gd name="connsiteY1441" fmla="*/ 616743 h 6270626"/>
              <a:gd name="connsiteX1442" fmla="*/ 1619857 w 1939925"/>
              <a:gd name="connsiteY1442" fmla="*/ 602125 h 6270626"/>
              <a:gd name="connsiteX1443" fmla="*/ 1614770 w 1939925"/>
              <a:gd name="connsiteY1443" fmla="*/ 588460 h 6270626"/>
              <a:gd name="connsiteX1444" fmla="*/ 1608731 w 1939925"/>
              <a:gd name="connsiteY1444" fmla="*/ 575113 h 6270626"/>
              <a:gd name="connsiteX1445" fmla="*/ 1602691 w 1939925"/>
              <a:gd name="connsiteY1445" fmla="*/ 562402 h 6270626"/>
              <a:gd name="connsiteX1446" fmla="*/ 1596016 w 1939925"/>
              <a:gd name="connsiteY1446" fmla="*/ 550326 h 6270626"/>
              <a:gd name="connsiteX1447" fmla="*/ 1588704 w 1939925"/>
              <a:gd name="connsiteY1447" fmla="*/ 538568 h 6270626"/>
              <a:gd name="connsiteX1448" fmla="*/ 1581075 w 1939925"/>
              <a:gd name="connsiteY1448" fmla="*/ 527128 h 6270626"/>
              <a:gd name="connsiteX1449" fmla="*/ 1573128 w 1939925"/>
              <a:gd name="connsiteY1449" fmla="*/ 516641 h 6270626"/>
              <a:gd name="connsiteX1450" fmla="*/ 1564545 w 1939925"/>
              <a:gd name="connsiteY1450" fmla="*/ 506790 h 6270626"/>
              <a:gd name="connsiteX1451" fmla="*/ 1555963 w 1939925"/>
              <a:gd name="connsiteY1451" fmla="*/ 497257 h 6270626"/>
              <a:gd name="connsiteX1452" fmla="*/ 1546426 w 1939925"/>
              <a:gd name="connsiteY1452" fmla="*/ 488676 h 6270626"/>
              <a:gd name="connsiteX1453" fmla="*/ 1536890 w 1939925"/>
              <a:gd name="connsiteY1453" fmla="*/ 481050 h 6270626"/>
              <a:gd name="connsiteX1454" fmla="*/ 1527036 w 1939925"/>
              <a:gd name="connsiteY1454" fmla="*/ 473741 h 6270626"/>
              <a:gd name="connsiteX1455" fmla="*/ 1516863 w 1939925"/>
              <a:gd name="connsiteY1455" fmla="*/ 467067 h 6270626"/>
              <a:gd name="connsiteX1456" fmla="*/ 1506691 w 1939925"/>
              <a:gd name="connsiteY1456" fmla="*/ 461347 h 6270626"/>
              <a:gd name="connsiteX1457" fmla="*/ 1495883 w 1939925"/>
              <a:gd name="connsiteY1457" fmla="*/ 456263 h 6270626"/>
              <a:gd name="connsiteX1458" fmla="*/ 1484758 w 1939925"/>
              <a:gd name="connsiteY1458" fmla="*/ 451814 h 6270626"/>
              <a:gd name="connsiteX1459" fmla="*/ 1472996 w 1939925"/>
              <a:gd name="connsiteY1459" fmla="*/ 448000 h 6270626"/>
              <a:gd name="connsiteX1460" fmla="*/ 1461234 w 1939925"/>
              <a:gd name="connsiteY1460" fmla="*/ 445140 h 6270626"/>
              <a:gd name="connsiteX1461" fmla="*/ 1449155 w 1939925"/>
              <a:gd name="connsiteY1461" fmla="*/ 442598 h 6270626"/>
              <a:gd name="connsiteX1462" fmla="*/ 1436440 w 1939925"/>
              <a:gd name="connsiteY1462" fmla="*/ 441009 h 6270626"/>
              <a:gd name="connsiteX1463" fmla="*/ 1424043 w 1939925"/>
              <a:gd name="connsiteY1463" fmla="*/ 439738 h 6270626"/>
              <a:gd name="connsiteX1464" fmla="*/ 1410692 w 1939925"/>
              <a:gd name="connsiteY1464" fmla="*/ 439738 h 6270626"/>
              <a:gd name="connsiteX1465" fmla="*/ 1377724 w 1939925"/>
              <a:gd name="connsiteY1465" fmla="*/ 0 h 6270626"/>
              <a:gd name="connsiteX1466" fmla="*/ 1388200 w 1939925"/>
              <a:gd name="connsiteY1466" fmla="*/ 0 h 6270626"/>
              <a:gd name="connsiteX1467" fmla="*/ 1398676 w 1939925"/>
              <a:gd name="connsiteY1467" fmla="*/ 318 h 6270626"/>
              <a:gd name="connsiteX1468" fmla="*/ 1409469 w 1939925"/>
              <a:gd name="connsiteY1468" fmla="*/ 635 h 6270626"/>
              <a:gd name="connsiteX1469" fmla="*/ 1419945 w 1939925"/>
              <a:gd name="connsiteY1469" fmla="*/ 1588 h 6270626"/>
              <a:gd name="connsiteX1470" fmla="*/ 1430738 w 1939925"/>
              <a:gd name="connsiteY1470" fmla="*/ 2222 h 6270626"/>
              <a:gd name="connsiteX1471" fmla="*/ 1440896 w 1939925"/>
              <a:gd name="connsiteY1471" fmla="*/ 3492 h 6270626"/>
              <a:gd name="connsiteX1472" fmla="*/ 1451055 w 1939925"/>
              <a:gd name="connsiteY1472" fmla="*/ 4762 h 6270626"/>
              <a:gd name="connsiteX1473" fmla="*/ 1461213 w 1939925"/>
              <a:gd name="connsiteY1473" fmla="*/ 6350 h 6270626"/>
              <a:gd name="connsiteX1474" fmla="*/ 1471371 w 1939925"/>
              <a:gd name="connsiteY1474" fmla="*/ 7938 h 6270626"/>
              <a:gd name="connsiteX1475" fmla="*/ 1481212 w 1939925"/>
              <a:gd name="connsiteY1475" fmla="*/ 9842 h 6270626"/>
              <a:gd name="connsiteX1476" fmla="*/ 1491053 w 1939925"/>
              <a:gd name="connsiteY1476" fmla="*/ 11748 h 6270626"/>
              <a:gd name="connsiteX1477" fmla="*/ 1500894 w 1939925"/>
              <a:gd name="connsiteY1477" fmla="*/ 13970 h 6270626"/>
              <a:gd name="connsiteX1478" fmla="*/ 1510735 w 1939925"/>
              <a:gd name="connsiteY1478" fmla="*/ 16510 h 6270626"/>
              <a:gd name="connsiteX1479" fmla="*/ 1519941 w 1939925"/>
              <a:gd name="connsiteY1479" fmla="*/ 18732 h 6270626"/>
              <a:gd name="connsiteX1480" fmla="*/ 1529464 w 1939925"/>
              <a:gd name="connsiteY1480" fmla="*/ 21908 h 6270626"/>
              <a:gd name="connsiteX1481" fmla="*/ 1538670 w 1939925"/>
              <a:gd name="connsiteY1481" fmla="*/ 24765 h 6270626"/>
              <a:gd name="connsiteX1482" fmla="*/ 1548194 w 1939925"/>
              <a:gd name="connsiteY1482" fmla="*/ 27940 h 6270626"/>
              <a:gd name="connsiteX1483" fmla="*/ 1557717 w 1939925"/>
              <a:gd name="connsiteY1483" fmla="*/ 31432 h 6270626"/>
              <a:gd name="connsiteX1484" fmla="*/ 1566606 w 1939925"/>
              <a:gd name="connsiteY1484" fmla="*/ 34925 h 6270626"/>
              <a:gd name="connsiteX1485" fmla="*/ 1575812 w 1939925"/>
              <a:gd name="connsiteY1485" fmla="*/ 38735 h 6270626"/>
              <a:gd name="connsiteX1486" fmla="*/ 1584700 w 1939925"/>
              <a:gd name="connsiteY1486" fmla="*/ 42862 h 6270626"/>
              <a:gd name="connsiteX1487" fmla="*/ 1593589 w 1939925"/>
              <a:gd name="connsiteY1487" fmla="*/ 46672 h 6270626"/>
              <a:gd name="connsiteX1488" fmla="*/ 1602477 w 1939925"/>
              <a:gd name="connsiteY1488" fmla="*/ 51435 h 6270626"/>
              <a:gd name="connsiteX1489" fmla="*/ 1611049 w 1939925"/>
              <a:gd name="connsiteY1489" fmla="*/ 55562 h 6270626"/>
              <a:gd name="connsiteX1490" fmla="*/ 1619620 w 1939925"/>
              <a:gd name="connsiteY1490" fmla="*/ 60325 h 6270626"/>
              <a:gd name="connsiteX1491" fmla="*/ 1628191 w 1939925"/>
              <a:gd name="connsiteY1491" fmla="*/ 65405 h 6270626"/>
              <a:gd name="connsiteX1492" fmla="*/ 1636444 w 1939925"/>
              <a:gd name="connsiteY1492" fmla="*/ 70485 h 6270626"/>
              <a:gd name="connsiteX1493" fmla="*/ 1645016 w 1939925"/>
              <a:gd name="connsiteY1493" fmla="*/ 75882 h 6270626"/>
              <a:gd name="connsiteX1494" fmla="*/ 1653269 w 1939925"/>
              <a:gd name="connsiteY1494" fmla="*/ 81598 h 6270626"/>
              <a:gd name="connsiteX1495" fmla="*/ 1661523 w 1939925"/>
              <a:gd name="connsiteY1495" fmla="*/ 86995 h 6270626"/>
              <a:gd name="connsiteX1496" fmla="*/ 1669459 w 1939925"/>
              <a:gd name="connsiteY1496" fmla="*/ 93028 h 6270626"/>
              <a:gd name="connsiteX1497" fmla="*/ 1677713 w 1939925"/>
              <a:gd name="connsiteY1497" fmla="*/ 99060 h 6270626"/>
              <a:gd name="connsiteX1498" fmla="*/ 1685331 w 1939925"/>
              <a:gd name="connsiteY1498" fmla="*/ 105410 h 6270626"/>
              <a:gd name="connsiteX1499" fmla="*/ 1693268 w 1939925"/>
              <a:gd name="connsiteY1499" fmla="*/ 111760 h 6270626"/>
              <a:gd name="connsiteX1500" fmla="*/ 1700886 w 1939925"/>
              <a:gd name="connsiteY1500" fmla="*/ 118428 h 6270626"/>
              <a:gd name="connsiteX1501" fmla="*/ 1708188 w 1939925"/>
              <a:gd name="connsiteY1501" fmla="*/ 125095 h 6270626"/>
              <a:gd name="connsiteX1502" fmla="*/ 1723108 w 1939925"/>
              <a:gd name="connsiteY1502" fmla="*/ 139065 h 6270626"/>
              <a:gd name="connsiteX1503" fmla="*/ 1737393 w 1939925"/>
              <a:gd name="connsiteY1503" fmla="*/ 153670 h 6270626"/>
              <a:gd name="connsiteX1504" fmla="*/ 1751043 w 1939925"/>
              <a:gd name="connsiteY1504" fmla="*/ 168910 h 6270626"/>
              <a:gd name="connsiteX1505" fmla="*/ 1764376 w 1939925"/>
              <a:gd name="connsiteY1505" fmla="*/ 184468 h 6270626"/>
              <a:gd name="connsiteX1506" fmla="*/ 1776756 w 1939925"/>
              <a:gd name="connsiteY1506" fmla="*/ 200978 h 6270626"/>
              <a:gd name="connsiteX1507" fmla="*/ 1789454 w 1939925"/>
              <a:gd name="connsiteY1507" fmla="*/ 218440 h 6270626"/>
              <a:gd name="connsiteX1508" fmla="*/ 1801200 w 1939925"/>
              <a:gd name="connsiteY1508" fmla="*/ 235903 h 6270626"/>
              <a:gd name="connsiteX1509" fmla="*/ 1812628 w 1939925"/>
              <a:gd name="connsiteY1509" fmla="*/ 254318 h 6270626"/>
              <a:gd name="connsiteX1510" fmla="*/ 1823421 w 1939925"/>
              <a:gd name="connsiteY1510" fmla="*/ 273050 h 6270626"/>
              <a:gd name="connsiteX1511" fmla="*/ 1833580 w 1939925"/>
              <a:gd name="connsiteY1511" fmla="*/ 292735 h 6270626"/>
              <a:gd name="connsiteX1512" fmla="*/ 1844055 w 1939925"/>
              <a:gd name="connsiteY1512" fmla="*/ 312738 h 6270626"/>
              <a:gd name="connsiteX1513" fmla="*/ 1853261 w 1939925"/>
              <a:gd name="connsiteY1513" fmla="*/ 334010 h 6270626"/>
              <a:gd name="connsiteX1514" fmla="*/ 1862467 w 1939925"/>
              <a:gd name="connsiteY1514" fmla="*/ 354965 h 6270626"/>
              <a:gd name="connsiteX1515" fmla="*/ 1870721 w 1939925"/>
              <a:gd name="connsiteY1515" fmla="*/ 377508 h 6270626"/>
              <a:gd name="connsiteX1516" fmla="*/ 1878975 w 1939925"/>
              <a:gd name="connsiteY1516" fmla="*/ 399733 h 6270626"/>
              <a:gd name="connsiteX1517" fmla="*/ 1886276 w 1939925"/>
              <a:gd name="connsiteY1517" fmla="*/ 422910 h 6270626"/>
              <a:gd name="connsiteX1518" fmla="*/ 1892942 w 1939925"/>
              <a:gd name="connsiteY1518" fmla="*/ 446405 h 6270626"/>
              <a:gd name="connsiteX1519" fmla="*/ 1899609 w 1939925"/>
              <a:gd name="connsiteY1519" fmla="*/ 470218 h 6270626"/>
              <a:gd name="connsiteX1520" fmla="*/ 1905640 w 1939925"/>
              <a:gd name="connsiteY1520" fmla="*/ 494983 h 6270626"/>
              <a:gd name="connsiteX1521" fmla="*/ 1911037 w 1939925"/>
              <a:gd name="connsiteY1521" fmla="*/ 519748 h 6270626"/>
              <a:gd name="connsiteX1522" fmla="*/ 1915799 w 1939925"/>
              <a:gd name="connsiteY1522" fmla="*/ 545148 h 6270626"/>
              <a:gd name="connsiteX1523" fmla="*/ 1920243 w 1939925"/>
              <a:gd name="connsiteY1523" fmla="*/ 570548 h 6270626"/>
              <a:gd name="connsiteX1524" fmla="*/ 1924052 w 1939925"/>
              <a:gd name="connsiteY1524" fmla="*/ 596900 h 6270626"/>
              <a:gd name="connsiteX1525" fmla="*/ 1927544 w 1939925"/>
              <a:gd name="connsiteY1525" fmla="*/ 623570 h 6270626"/>
              <a:gd name="connsiteX1526" fmla="*/ 1930084 w 1939925"/>
              <a:gd name="connsiteY1526" fmla="*/ 650558 h 6270626"/>
              <a:gd name="connsiteX1527" fmla="*/ 1932623 w 1939925"/>
              <a:gd name="connsiteY1527" fmla="*/ 677863 h 6270626"/>
              <a:gd name="connsiteX1528" fmla="*/ 1934528 w 1939925"/>
              <a:gd name="connsiteY1528" fmla="*/ 706120 h 6270626"/>
              <a:gd name="connsiteX1529" fmla="*/ 1935798 w 1939925"/>
              <a:gd name="connsiteY1529" fmla="*/ 734378 h 6270626"/>
              <a:gd name="connsiteX1530" fmla="*/ 1936433 w 1939925"/>
              <a:gd name="connsiteY1530" fmla="*/ 763588 h 6270626"/>
              <a:gd name="connsiteX1531" fmla="*/ 1936750 w 1939925"/>
              <a:gd name="connsiteY1531" fmla="*/ 792798 h 6270626"/>
              <a:gd name="connsiteX1532" fmla="*/ 1936433 w 1939925"/>
              <a:gd name="connsiteY1532" fmla="*/ 813753 h 6270626"/>
              <a:gd name="connsiteX1533" fmla="*/ 1936115 w 1939925"/>
              <a:gd name="connsiteY1533" fmla="*/ 834073 h 6270626"/>
              <a:gd name="connsiteX1534" fmla="*/ 1935798 w 1939925"/>
              <a:gd name="connsiteY1534" fmla="*/ 854393 h 6270626"/>
              <a:gd name="connsiteX1535" fmla="*/ 1934845 w 1939925"/>
              <a:gd name="connsiteY1535" fmla="*/ 874395 h 6270626"/>
              <a:gd name="connsiteX1536" fmla="*/ 1933576 w 1939925"/>
              <a:gd name="connsiteY1536" fmla="*/ 894398 h 6270626"/>
              <a:gd name="connsiteX1537" fmla="*/ 1932306 w 1939925"/>
              <a:gd name="connsiteY1537" fmla="*/ 914083 h 6270626"/>
              <a:gd name="connsiteX1538" fmla="*/ 1930719 w 1939925"/>
              <a:gd name="connsiteY1538" fmla="*/ 933133 h 6270626"/>
              <a:gd name="connsiteX1539" fmla="*/ 1928497 w 1939925"/>
              <a:gd name="connsiteY1539" fmla="*/ 951865 h 6270626"/>
              <a:gd name="connsiteX1540" fmla="*/ 1926592 w 1939925"/>
              <a:gd name="connsiteY1540" fmla="*/ 970915 h 6270626"/>
              <a:gd name="connsiteX1541" fmla="*/ 1924052 w 1939925"/>
              <a:gd name="connsiteY1541" fmla="*/ 989330 h 6270626"/>
              <a:gd name="connsiteX1542" fmla="*/ 1921513 w 1939925"/>
              <a:gd name="connsiteY1542" fmla="*/ 1007745 h 6270626"/>
              <a:gd name="connsiteX1543" fmla="*/ 1918338 w 1939925"/>
              <a:gd name="connsiteY1543" fmla="*/ 1025525 h 6270626"/>
              <a:gd name="connsiteX1544" fmla="*/ 1915164 w 1939925"/>
              <a:gd name="connsiteY1544" fmla="*/ 1043305 h 6270626"/>
              <a:gd name="connsiteX1545" fmla="*/ 1911672 w 1939925"/>
              <a:gd name="connsiteY1545" fmla="*/ 1060450 h 6270626"/>
              <a:gd name="connsiteX1546" fmla="*/ 1908180 w 1939925"/>
              <a:gd name="connsiteY1546" fmla="*/ 1077913 h 6270626"/>
              <a:gd name="connsiteX1547" fmla="*/ 1904370 w 1939925"/>
              <a:gd name="connsiteY1547" fmla="*/ 1094740 h 6270626"/>
              <a:gd name="connsiteX1548" fmla="*/ 1899926 w 1939925"/>
              <a:gd name="connsiteY1548" fmla="*/ 1111568 h 6270626"/>
              <a:gd name="connsiteX1549" fmla="*/ 1895799 w 1939925"/>
              <a:gd name="connsiteY1549" fmla="*/ 1128078 h 6270626"/>
              <a:gd name="connsiteX1550" fmla="*/ 1891038 w 1939925"/>
              <a:gd name="connsiteY1550" fmla="*/ 1143953 h 6270626"/>
              <a:gd name="connsiteX1551" fmla="*/ 1886276 w 1939925"/>
              <a:gd name="connsiteY1551" fmla="*/ 1159828 h 6270626"/>
              <a:gd name="connsiteX1552" fmla="*/ 1880879 w 1939925"/>
              <a:gd name="connsiteY1552" fmla="*/ 1175385 h 6270626"/>
              <a:gd name="connsiteX1553" fmla="*/ 1875165 w 1939925"/>
              <a:gd name="connsiteY1553" fmla="*/ 1190625 h 6270626"/>
              <a:gd name="connsiteX1554" fmla="*/ 1869769 w 1939925"/>
              <a:gd name="connsiteY1554" fmla="*/ 1205865 h 6270626"/>
              <a:gd name="connsiteX1555" fmla="*/ 1864055 w 1939925"/>
              <a:gd name="connsiteY1555" fmla="*/ 1220788 h 6270626"/>
              <a:gd name="connsiteX1556" fmla="*/ 1857706 w 1939925"/>
              <a:gd name="connsiteY1556" fmla="*/ 1235393 h 6270626"/>
              <a:gd name="connsiteX1557" fmla="*/ 1851039 w 1939925"/>
              <a:gd name="connsiteY1557" fmla="*/ 1249680 h 6270626"/>
              <a:gd name="connsiteX1558" fmla="*/ 1844373 w 1939925"/>
              <a:gd name="connsiteY1558" fmla="*/ 1263650 h 6270626"/>
              <a:gd name="connsiteX1559" fmla="*/ 1837706 w 1939925"/>
              <a:gd name="connsiteY1559" fmla="*/ 1277620 h 6270626"/>
              <a:gd name="connsiteX1560" fmla="*/ 1830088 w 1939925"/>
              <a:gd name="connsiteY1560" fmla="*/ 1290955 h 6270626"/>
              <a:gd name="connsiteX1561" fmla="*/ 1822786 w 1939925"/>
              <a:gd name="connsiteY1561" fmla="*/ 1304290 h 6270626"/>
              <a:gd name="connsiteX1562" fmla="*/ 1814850 w 1939925"/>
              <a:gd name="connsiteY1562" fmla="*/ 1317308 h 6270626"/>
              <a:gd name="connsiteX1563" fmla="*/ 1806914 w 1939925"/>
              <a:gd name="connsiteY1563" fmla="*/ 1330008 h 6270626"/>
              <a:gd name="connsiteX1564" fmla="*/ 1798978 w 1939925"/>
              <a:gd name="connsiteY1564" fmla="*/ 1342708 h 6270626"/>
              <a:gd name="connsiteX1565" fmla="*/ 1790724 w 1939925"/>
              <a:gd name="connsiteY1565" fmla="*/ 1354455 h 6270626"/>
              <a:gd name="connsiteX1566" fmla="*/ 1781836 w 1939925"/>
              <a:gd name="connsiteY1566" fmla="*/ 1366203 h 6270626"/>
              <a:gd name="connsiteX1567" fmla="*/ 1772947 w 1939925"/>
              <a:gd name="connsiteY1567" fmla="*/ 1377633 h 6270626"/>
              <a:gd name="connsiteX1568" fmla="*/ 1764376 w 1939925"/>
              <a:gd name="connsiteY1568" fmla="*/ 1388110 h 6270626"/>
              <a:gd name="connsiteX1569" fmla="*/ 1754853 w 1939925"/>
              <a:gd name="connsiteY1569" fmla="*/ 1398588 h 6270626"/>
              <a:gd name="connsiteX1570" fmla="*/ 1745647 w 1939925"/>
              <a:gd name="connsiteY1570" fmla="*/ 1409065 h 6270626"/>
              <a:gd name="connsiteX1571" fmla="*/ 1736123 w 1939925"/>
              <a:gd name="connsiteY1571" fmla="*/ 1418273 h 6270626"/>
              <a:gd name="connsiteX1572" fmla="*/ 1726282 w 1939925"/>
              <a:gd name="connsiteY1572" fmla="*/ 1427798 h 6270626"/>
              <a:gd name="connsiteX1573" fmla="*/ 1716124 w 1939925"/>
              <a:gd name="connsiteY1573" fmla="*/ 1436688 h 6270626"/>
              <a:gd name="connsiteX1574" fmla="*/ 1705966 w 1939925"/>
              <a:gd name="connsiteY1574" fmla="*/ 1444943 h 6270626"/>
              <a:gd name="connsiteX1575" fmla="*/ 1695807 w 1939925"/>
              <a:gd name="connsiteY1575" fmla="*/ 1453198 h 6270626"/>
              <a:gd name="connsiteX1576" fmla="*/ 1685014 w 1939925"/>
              <a:gd name="connsiteY1576" fmla="*/ 1461135 h 6270626"/>
              <a:gd name="connsiteX1577" fmla="*/ 1674221 w 1939925"/>
              <a:gd name="connsiteY1577" fmla="*/ 1468120 h 6270626"/>
              <a:gd name="connsiteX1578" fmla="*/ 1663110 w 1939925"/>
              <a:gd name="connsiteY1578" fmla="*/ 1475105 h 6270626"/>
              <a:gd name="connsiteX1579" fmla="*/ 1651999 w 1939925"/>
              <a:gd name="connsiteY1579" fmla="*/ 1481455 h 6270626"/>
              <a:gd name="connsiteX1580" fmla="*/ 1640889 w 1939925"/>
              <a:gd name="connsiteY1580" fmla="*/ 1487805 h 6270626"/>
              <a:gd name="connsiteX1581" fmla="*/ 1629143 w 1939925"/>
              <a:gd name="connsiteY1581" fmla="*/ 1493520 h 6270626"/>
              <a:gd name="connsiteX1582" fmla="*/ 1617398 w 1939925"/>
              <a:gd name="connsiteY1582" fmla="*/ 1498600 h 6270626"/>
              <a:gd name="connsiteX1583" fmla="*/ 1605335 w 1939925"/>
              <a:gd name="connsiteY1583" fmla="*/ 1503680 h 6270626"/>
              <a:gd name="connsiteX1584" fmla="*/ 1593271 w 1939925"/>
              <a:gd name="connsiteY1584" fmla="*/ 1508125 h 6270626"/>
              <a:gd name="connsiteX1585" fmla="*/ 1580891 w 1939925"/>
              <a:gd name="connsiteY1585" fmla="*/ 1512253 h 6270626"/>
              <a:gd name="connsiteX1586" fmla="*/ 1568193 w 1939925"/>
              <a:gd name="connsiteY1586" fmla="*/ 1516063 h 6270626"/>
              <a:gd name="connsiteX1587" fmla="*/ 1555813 w 1939925"/>
              <a:gd name="connsiteY1587" fmla="*/ 1519555 h 6270626"/>
              <a:gd name="connsiteX1588" fmla="*/ 1542480 w 1939925"/>
              <a:gd name="connsiteY1588" fmla="*/ 1522730 h 6270626"/>
              <a:gd name="connsiteX1589" fmla="*/ 1529464 w 1939925"/>
              <a:gd name="connsiteY1589" fmla="*/ 1524953 h 6270626"/>
              <a:gd name="connsiteX1590" fmla="*/ 1516132 w 1939925"/>
              <a:gd name="connsiteY1590" fmla="*/ 1527175 h 6270626"/>
              <a:gd name="connsiteX1591" fmla="*/ 1502481 w 1939925"/>
              <a:gd name="connsiteY1591" fmla="*/ 1528763 h 6270626"/>
              <a:gd name="connsiteX1592" fmla="*/ 1488514 w 1939925"/>
              <a:gd name="connsiteY1592" fmla="*/ 1530350 h 6270626"/>
              <a:gd name="connsiteX1593" fmla="*/ 1474863 w 1939925"/>
              <a:gd name="connsiteY1593" fmla="*/ 1531303 h 6270626"/>
              <a:gd name="connsiteX1594" fmla="*/ 1460261 w 1939925"/>
              <a:gd name="connsiteY1594" fmla="*/ 1531938 h 6270626"/>
              <a:gd name="connsiteX1595" fmla="*/ 1446293 w 1939925"/>
              <a:gd name="connsiteY1595" fmla="*/ 1531938 h 6270626"/>
              <a:gd name="connsiteX1596" fmla="*/ 1430103 w 1939925"/>
              <a:gd name="connsiteY1596" fmla="*/ 1531938 h 6270626"/>
              <a:gd name="connsiteX1597" fmla="*/ 1414231 w 1939925"/>
              <a:gd name="connsiteY1597" fmla="*/ 1531303 h 6270626"/>
              <a:gd name="connsiteX1598" fmla="*/ 1398676 w 1939925"/>
              <a:gd name="connsiteY1598" fmla="*/ 1529715 h 6270626"/>
              <a:gd name="connsiteX1599" fmla="*/ 1383121 w 1939925"/>
              <a:gd name="connsiteY1599" fmla="*/ 1528128 h 6270626"/>
              <a:gd name="connsiteX1600" fmla="*/ 1368201 w 1939925"/>
              <a:gd name="connsiteY1600" fmla="*/ 1525588 h 6270626"/>
              <a:gd name="connsiteX1601" fmla="*/ 1353281 w 1939925"/>
              <a:gd name="connsiteY1601" fmla="*/ 1523048 h 6270626"/>
              <a:gd name="connsiteX1602" fmla="*/ 1338361 w 1939925"/>
              <a:gd name="connsiteY1602" fmla="*/ 1519555 h 6270626"/>
              <a:gd name="connsiteX1603" fmla="*/ 1324393 w 1939925"/>
              <a:gd name="connsiteY1603" fmla="*/ 1515428 h 6270626"/>
              <a:gd name="connsiteX1604" fmla="*/ 1310108 w 1939925"/>
              <a:gd name="connsiteY1604" fmla="*/ 1511300 h 6270626"/>
              <a:gd name="connsiteX1605" fmla="*/ 1296140 w 1939925"/>
              <a:gd name="connsiteY1605" fmla="*/ 1506220 h 6270626"/>
              <a:gd name="connsiteX1606" fmla="*/ 1282490 w 1939925"/>
              <a:gd name="connsiteY1606" fmla="*/ 1501140 h 6270626"/>
              <a:gd name="connsiteX1607" fmla="*/ 1269157 w 1939925"/>
              <a:gd name="connsiteY1607" fmla="*/ 1494790 h 6270626"/>
              <a:gd name="connsiteX1608" fmla="*/ 1255824 w 1939925"/>
              <a:gd name="connsiteY1608" fmla="*/ 1488440 h 6270626"/>
              <a:gd name="connsiteX1609" fmla="*/ 1242809 w 1939925"/>
              <a:gd name="connsiteY1609" fmla="*/ 1481455 h 6270626"/>
              <a:gd name="connsiteX1610" fmla="*/ 1229794 w 1939925"/>
              <a:gd name="connsiteY1610" fmla="*/ 1473835 h 6270626"/>
              <a:gd name="connsiteX1611" fmla="*/ 1217731 w 1939925"/>
              <a:gd name="connsiteY1611" fmla="*/ 1466215 h 6270626"/>
              <a:gd name="connsiteX1612" fmla="*/ 1205033 w 1939925"/>
              <a:gd name="connsiteY1612" fmla="*/ 1457643 h 6270626"/>
              <a:gd name="connsiteX1613" fmla="*/ 1192970 w 1939925"/>
              <a:gd name="connsiteY1613" fmla="*/ 1448118 h 6270626"/>
              <a:gd name="connsiteX1614" fmla="*/ 1180907 w 1939925"/>
              <a:gd name="connsiteY1614" fmla="*/ 1437958 h 6270626"/>
              <a:gd name="connsiteX1615" fmla="*/ 1168526 w 1939925"/>
              <a:gd name="connsiteY1615" fmla="*/ 1426845 h 6270626"/>
              <a:gd name="connsiteX1616" fmla="*/ 1156463 w 1939925"/>
              <a:gd name="connsiteY1616" fmla="*/ 1415733 h 6270626"/>
              <a:gd name="connsiteX1617" fmla="*/ 1144718 w 1939925"/>
              <a:gd name="connsiteY1617" fmla="*/ 1403350 h 6270626"/>
              <a:gd name="connsiteX1618" fmla="*/ 1132655 w 1939925"/>
              <a:gd name="connsiteY1618" fmla="*/ 1390015 h 6270626"/>
              <a:gd name="connsiteX1619" fmla="*/ 1120909 w 1939925"/>
              <a:gd name="connsiteY1619" fmla="*/ 1376363 h 6270626"/>
              <a:gd name="connsiteX1620" fmla="*/ 1109163 w 1939925"/>
              <a:gd name="connsiteY1620" fmla="*/ 1361758 h 6270626"/>
              <a:gd name="connsiteX1621" fmla="*/ 1097735 w 1939925"/>
              <a:gd name="connsiteY1621" fmla="*/ 1346518 h 6270626"/>
              <a:gd name="connsiteX1622" fmla="*/ 1085990 w 1939925"/>
              <a:gd name="connsiteY1622" fmla="*/ 1330960 h 6270626"/>
              <a:gd name="connsiteX1623" fmla="*/ 1074562 w 1939925"/>
              <a:gd name="connsiteY1623" fmla="*/ 1314133 h 6270626"/>
              <a:gd name="connsiteX1624" fmla="*/ 1063133 w 1939925"/>
              <a:gd name="connsiteY1624" fmla="*/ 1296353 h 6270626"/>
              <a:gd name="connsiteX1625" fmla="*/ 1051705 w 1939925"/>
              <a:gd name="connsiteY1625" fmla="*/ 1278573 h 6270626"/>
              <a:gd name="connsiteX1626" fmla="*/ 1040277 w 1939925"/>
              <a:gd name="connsiteY1626" fmla="*/ 1259523 h 6270626"/>
              <a:gd name="connsiteX1627" fmla="*/ 1029484 w 1939925"/>
              <a:gd name="connsiteY1627" fmla="*/ 1240155 h 6270626"/>
              <a:gd name="connsiteX1628" fmla="*/ 1027897 w 1939925"/>
              <a:gd name="connsiteY1628" fmla="*/ 1237933 h 6270626"/>
              <a:gd name="connsiteX1629" fmla="*/ 1025992 w 1939925"/>
              <a:gd name="connsiteY1629" fmla="*/ 1235393 h 6270626"/>
              <a:gd name="connsiteX1630" fmla="*/ 1023452 w 1939925"/>
              <a:gd name="connsiteY1630" fmla="*/ 1230948 h 6270626"/>
              <a:gd name="connsiteX1631" fmla="*/ 1020278 w 1939925"/>
              <a:gd name="connsiteY1631" fmla="*/ 1225868 h 6270626"/>
              <a:gd name="connsiteX1632" fmla="*/ 1018691 w 1939925"/>
              <a:gd name="connsiteY1632" fmla="*/ 1223010 h 6270626"/>
              <a:gd name="connsiteX1633" fmla="*/ 1017103 w 1939925"/>
              <a:gd name="connsiteY1633" fmla="*/ 1220788 h 6270626"/>
              <a:gd name="connsiteX1634" fmla="*/ 1015834 w 1939925"/>
              <a:gd name="connsiteY1634" fmla="*/ 1218883 h 6270626"/>
              <a:gd name="connsiteX1635" fmla="*/ 1013611 w 1939925"/>
              <a:gd name="connsiteY1635" fmla="*/ 1217295 h 6270626"/>
              <a:gd name="connsiteX1636" fmla="*/ 1012024 w 1939925"/>
              <a:gd name="connsiteY1636" fmla="*/ 1216025 h 6270626"/>
              <a:gd name="connsiteX1637" fmla="*/ 1010120 w 1939925"/>
              <a:gd name="connsiteY1637" fmla="*/ 1215390 h 6270626"/>
              <a:gd name="connsiteX1638" fmla="*/ 1008215 w 1939925"/>
              <a:gd name="connsiteY1638" fmla="*/ 1214438 h 6270626"/>
              <a:gd name="connsiteX1639" fmla="*/ 1006628 w 1939925"/>
              <a:gd name="connsiteY1639" fmla="*/ 1214438 h 6270626"/>
              <a:gd name="connsiteX1640" fmla="*/ 1003771 w 1939925"/>
              <a:gd name="connsiteY1640" fmla="*/ 1215073 h 6270626"/>
              <a:gd name="connsiteX1641" fmla="*/ 1001231 w 1939925"/>
              <a:gd name="connsiteY1641" fmla="*/ 1215708 h 6270626"/>
              <a:gd name="connsiteX1642" fmla="*/ 998374 w 1939925"/>
              <a:gd name="connsiteY1642" fmla="*/ 1217295 h 6270626"/>
              <a:gd name="connsiteX1643" fmla="*/ 995834 w 1939925"/>
              <a:gd name="connsiteY1643" fmla="*/ 1219518 h 6270626"/>
              <a:gd name="connsiteX1644" fmla="*/ 992977 w 1939925"/>
              <a:gd name="connsiteY1644" fmla="*/ 1222375 h 6270626"/>
              <a:gd name="connsiteX1645" fmla="*/ 989803 w 1939925"/>
              <a:gd name="connsiteY1645" fmla="*/ 1225868 h 6270626"/>
              <a:gd name="connsiteX1646" fmla="*/ 986628 w 1939925"/>
              <a:gd name="connsiteY1646" fmla="*/ 1230313 h 6270626"/>
              <a:gd name="connsiteX1647" fmla="*/ 983454 w 1939925"/>
              <a:gd name="connsiteY1647" fmla="*/ 1235075 h 6270626"/>
              <a:gd name="connsiteX1648" fmla="*/ 973613 w 1939925"/>
              <a:gd name="connsiteY1648" fmla="*/ 1249045 h 6270626"/>
              <a:gd name="connsiteX1649" fmla="*/ 963455 w 1939925"/>
              <a:gd name="connsiteY1649" fmla="*/ 1263015 h 6270626"/>
              <a:gd name="connsiteX1650" fmla="*/ 953614 w 1939925"/>
              <a:gd name="connsiteY1650" fmla="*/ 1276985 h 6270626"/>
              <a:gd name="connsiteX1651" fmla="*/ 943455 w 1939925"/>
              <a:gd name="connsiteY1651" fmla="*/ 1290320 h 6270626"/>
              <a:gd name="connsiteX1652" fmla="*/ 932980 w 1939925"/>
              <a:gd name="connsiteY1652" fmla="*/ 1302703 h 6270626"/>
              <a:gd name="connsiteX1653" fmla="*/ 922821 w 1939925"/>
              <a:gd name="connsiteY1653" fmla="*/ 1315403 h 6270626"/>
              <a:gd name="connsiteX1654" fmla="*/ 912028 w 1939925"/>
              <a:gd name="connsiteY1654" fmla="*/ 1327150 h 6270626"/>
              <a:gd name="connsiteX1655" fmla="*/ 901235 w 1939925"/>
              <a:gd name="connsiteY1655" fmla="*/ 1338898 h 6270626"/>
              <a:gd name="connsiteX1656" fmla="*/ 890442 w 1939925"/>
              <a:gd name="connsiteY1656" fmla="*/ 1349693 h 6270626"/>
              <a:gd name="connsiteX1657" fmla="*/ 879648 w 1939925"/>
              <a:gd name="connsiteY1657" fmla="*/ 1360805 h 6270626"/>
              <a:gd name="connsiteX1658" fmla="*/ 868538 w 1939925"/>
              <a:gd name="connsiteY1658" fmla="*/ 1370965 h 6270626"/>
              <a:gd name="connsiteX1659" fmla="*/ 857745 w 1939925"/>
              <a:gd name="connsiteY1659" fmla="*/ 1380808 h 6270626"/>
              <a:gd name="connsiteX1660" fmla="*/ 846316 w 1939925"/>
              <a:gd name="connsiteY1660" fmla="*/ 1390650 h 6270626"/>
              <a:gd name="connsiteX1661" fmla="*/ 834888 w 1939925"/>
              <a:gd name="connsiteY1661" fmla="*/ 1399540 h 6270626"/>
              <a:gd name="connsiteX1662" fmla="*/ 823460 w 1939925"/>
              <a:gd name="connsiteY1662" fmla="*/ 1408113 h 6270626"/>
              <a:gd name="connsiteX1663" fmla="*/ 812032 w 1939925"/>
              <a:gd name="connsiteY1663" fmla="*/ 1416368 h 6270626"/>
              <a:gd name="connsiteX1664" fmla="*/ 800286 w 1939925"/>
              <a:gd name="connsiteY1664" fmla="*/ 1424305 h 6270626"/>
              <a:gd name="connsiteX1665" fmla="*/ 788223 w 1939925"/>
              <a:gd name="connsiteY1665" fmla="*/ 1431608 h 6270626"/>
              <a:gd name="connsiteX1666" fmla="*/ 775843 w 1939925"/>
              <a:gd name="connsiteY1666" fmla="*/ 1438275 h 6270626"/>
              <a:gd name="connsiteX1667" fmla="*/ 762828 w 1939925"/>
              <a:gd name="connsiteY1667" fmla="*/ 1444943 h 6270626"/>
              <a:gd name="connsiteX1668" fmla="*/ 749495 w 1939925"/>
              <a:gd name="connsiteY1668" fmla="*/ 1450340 h 6270626"/>
              <a:gd name="connsiteX1669" fmla="*/ 735845 w 1939925"/>
              <a:gd name="connsiteY1669" fmla="*/ 1456055 h 6270626"/>
              <a:gd name="connsiteX1670" fmla="*/ 721877 w 1939925"/>
              <a:gd name="connsiteY1670" fmla="*/ 1460818 h 6270626"/>
              <a:gd name="connsiteX1671" fmla="*/ 707592 w 1939925"/>
              <a:gd name="connsiteY1671" fmla="*/ 1464945 h 6270626"/>
              <a:gd name="connsiteX1672" fmla="*/ 692989 w 1939925"/>
              <a:gd name="connsiteY1672" fmla="*/ 1468755 h 6270626"/>
              <a:gd name="connsiteX1673" fmla="*/ 677752 w 1939925"/>
              <a:gd name="connsiteY1673" fmla="*/ 1471930 h 6270626"/>
              <a:gd name="connsiteX1674" fmla="*/ 662197 w 1939925"/>
              <a:gd name="connsiteY1674" fmla="*/ 1474788 h 6270626"/>
              <a:gd name="connsiteX1675" fmla="*/ 646324 w 1939925"/>
              <a:gd name="connsiteY1675" fmla="*/ 1477010 h 6270626"/>
              <a:gd name="connsiteX1676" fmla="*/ 630134 w 1939925"/>
              <a:gd name="connsiteY1676" fmla="*/ 1479233 h 6270626"/>
              <a:gd name="connsiteX1677" fmla="*/ 613627 w 1939925"/>
              <a:gd name="connsiteY1677" fmla="*/ 1480185 h 6270626"/>
              <a:gd name="connsiteX1678" fmla="*/ 596802 w 1939925"/>
              <a:gd name="connsiteY1678" fmla="*/ 1481138 h 6270626"/>
              <a:gd name="connsiteX1679" fmla="*/ 579660 w 1939925"/>
              <a:gd name="connsiteY1679" fmla="*/ 1481455 h 6270626"/>
              <a:gd name="connsiteX1680" fmla="*/ 559978 w 1939925"/>
              <a:gd name="connsiteY1680" fmla="*/ 1481138 h 6270626"/>
              <a:gd name="connsiteX1681" fmla="*/ 540297 w 1939925"/>
              <a:gd name="connsiteY1681" fmla="*/ 1479868 h 6270626"/>
              <a:gd name="connsiteX1682" fmla="*/ 521250 w 1939925"/>
              <a:gd name="connsiteY1682" fmla="*/ 1478280 h 6270626"/>
              <a:gd name="connsiteX1683" fmla="*/ 502203 w 1939925"/>
              <a:gd name="connsiteY1683" fmla="*/ 1476058 h 6270626"/>
              <a:gd name="connsiteX1684" fmla="*/ 483473 w 1939925"/>
              <a:gd name="connsiteY1684" fmla="*/ 1472883 h 6270626"/>
              <a:gd name="connsiteX1685" fmla="*/ 464744 w 1939925"/>
              <a:gd name="connsiteY1685" fmla="*/ 1469390 h 6270626"/>
              <a:gd name="connsiteX1686" fmla="*/ 446332 w 1939925"/>
              <a:gd name="connsiteY1686" fmla="*/ 1464628 h 6270626"/>
              <a:gd name="connsiteX1687" fmla="*/ 427920 w 1939925"/>
              <a:gd name="connsiteY1687" fmla="*/ 1459548 h 6270626"/>
              <a:gd name="connsiteX1688" fmla="*/ 409825 w 1939925"/>
              <a:gd name="connsiteY1688" fmla="*/ 1454150 h 6270626"/>
              <a:gd name="connsiteX1689" fmla="*/ 391731 w 1939925"/>
              <a:gd name="connsiteY1689" fmla="*/ 1447483 h 6270626"/>
              <a:gd name="connsiteX1690" fmla="*/ 374271 w 1939925"/>
              <a:gd name="connsiteY1690" fmla="*/ 1440180 h 6270626"/>
              <a:gd name="connsiteX1691" fmla="*/ 356812 w 1939925"/>
              <a:gd name="connsiteY1691" fmla="*/ 1432878 h 6270626"/>
              <a:gd name="connsiteX1692" fmla="*/ 339352 w 1939925"/>
              <a:gd name="connsiteY1692" fmla="*/ 1424305 h 6270626"/>
              <a:gd name="connsiteX1693" fmla="*/ 322210 w 1939925"/>
              <a:gd name="connsiteY1693" fmla="*/ 1415098 h 6270626"/>
              <a:gd name="connsiteX1694" fmla="*/ 305068 w 1939925"/>
              <a:gd name="connsiteY1694" fmla="*/ 1405255 h 6270626"/>
              <a:gd name="connsiteX1695" fmla="*/ 288560 w 1939925"/>
              <a:gd name="connsiteY1695" fmla="*/ 1394778 h 6270626"/>
              <a:gd name="connsiteX1696" fmla="*/ 272053 w 1939925"/>
              <a:gd name="connsiteY1696" fmla="*/ 1383983 h 6270626"/>
              <a:gd name="connsiteX1697" fmla="*/ 256181 w 1939925"/>
              <a:gd name="connsiteY1697" fmla="*/ 1372235 h 6270626"/>
              <a:gd name="connsiteX1698" fmla="*/ 240308 w 1939925"/>
              <a:gd name="connsiteY1698" fmla="*/ 1359853 h 6270626"/>
              <a:gd name="connsiteX1699" fmla="*/ 225071 w 1939925"/>
              <a:gd name="connsiteY1699" fmla="*/ 1347153 h 6270626"/>
              <a:gd name="connsiteX1700" fmla="*/ 210468 w 1939925"/>
              <a:gd name="connsiteY1700" fmla="*/ 1333818 h 6270626"/>
              <a:gd name="connsiteX1701" fmla="*/ 196183 w 1939925"/>
              <a:gd name="connsiteY1701" fmla="*/ 1319848 h 6270626"/>
              <a:gd name="connsiteX1702" fmla="*/ 182215 w 1939925"/>
              <a:gd name="connsiteY1702" fmla="*/ 1305560 h 6270626"/>
              <a:gd name="connsiteX1703" fmla="*/ 168882 w 1939925"/>
              <a:gd name="connsiteY1703" fmla="*/ 1290638 h 6270626"/>
              <a:gd name="connsiteX1704" fmla="*/ 156185 w 1939925"/>
              <a:gd name="connsiteY1704" fmla="*/ 1274763 h 6270626"/>
              <a:gd name="connsiteX1705" fmla="*/ 143487 w 1939925"/>
              <a:gd name="connsiteY1705" fmla="*/ 1258570 h 6270626"/>
              <a:gd name="connsiteX1706" fmla="*/ 131424 w 1939925"/>
              <a:gd name="connsiteY1706" fmla="*/ 1242060 h 6270626"/>
              <a:gd name="connsiteX1707" fmla="*/ 119678 w 1939925"/>
              <a:gd name="connsiteY1707" fmla="*/ 1224598 h 6270626"/>
              <a:gd name="connsiteX1708" fmla="*/ 108567 w 1939925"/>
              <a:gd name="connsiteY1708" fmla="*/ 1206818 h 6270626"/>
              <a:gd name="connsiteX1709" fmla="*/ 97774 w 1939925"/>
              <a:gd name="connsiteY1709" fmla="*/ 1188403 h 6270626"/>
              <a:gd name="connsiteX1710" fmla="*/ 87298 w 1939925"/>
              <a:gd name="connsiteY1710" fmla="*/ 1169035 h 6270626"/>
              <a:gd name="connsiteX1711" fmla="*/ 77775 w 1939925"/>
              <a:gd name="connsiteY1711" fmla="*/ 1149985 h 6270626"/>
              <a:gd name="connsiteX1712" fmla="*/ 68251 w 1939925"/>
              <a:gd name="connsiteY1712" fmla="*/ 1129348 h 6270626"/>
              <a:gd name="connsiteX1713" fmla="*/ 59363 w 1939925"/>
              <a:gd name="connsiteY1713" fmla="*/ 1109028 h 6270626"/>
              <a:gd name="connsiteX1714" fmla="*/ 51109 w 1939925"/>
              <a:gd name="connsiteY1714" fmla="*/ 1088390 h 6270626"/>
              <a:gd name="connsiteX1715" fmla="*/ 43490 w 1939925"/>
              <a:gd name="connsiteY1715" fmla="*/ 1067118 h 6270626"/>
              <a:gd name="connsiteX1716" fmla="*/ 36507 w 1939925"/>
              <a:gd name="connsiteY1716" fmla="*/ 1045210 h 6270626"/>
              <a:gd name="connsiteX1717" fmla="*/ 30158 w 1939925"/>
              <a:gd name="connsiteY1717" fmla="*/ 1023303 h 6270626"/>
              <a:gd name="connsiteX1718" fmla="*/ 24761 w 1939925"/>
              <a:gd name="connsiteY1718" fmla="*/ 1001078 h 6270626"/>
              <a:gd name="connsiteX1719" fmla="*/ 19364 w 1939925"/>
              <a:gd name="connsiteY1719" fmla="*/ 977900 h 6270626"/>
              <a:gd name="connsiteX1720" fmla="*/ 14920 w 1939925"/>
              <a:gd name="connsiteY1720" fmla="*/ 954723 h 6270626"/>
              <a:gd name="connsiteX1721" fmla="*/ 11111 w 1939925"/>
              <a:gd name="connsiteY1721" fmla="*/ 930910 h 6270626"/>
              <a:gd name="connsiteX1722" fmla="*/ 7301 w 1939925"/>
              <a:gd name="connsiteY1722" fmla="*/ 906780 h 6270626"/>
              <a:gd name="connsiteX1723" fmla="*/ 4762 w 1939925"/>
              <a:gd name="connsiteY1723" fmla="*/ 882333 h 6270626"/>
              <a:gd name="connsiteX1724" fmla="*/ 2857 w 1939925"/>
              <a:gd name="connsiteY1724" fmla="*/ 857250 h 6270626"/>
              <a:gd name="connsiteX1725" fmla="*/ 1270 w 1939925"/>
              <a:gd name="connsiteY1725" fmla="*/ 832168 h 6270626"/>
              <a:gd name="connsiteX1726" fmla="*/ 318 w 1939925"/>
              <a:gd name="connsiteY1726" fmla="*/ 806133 h 6270626"/>
              <a:gd name="connsiteX1727" fmla="*/ 0 w 1939925"/>
              <a:gd name="connsiteY1727" fmla="*/ 779780 h 6270626"/>
              <a:gd name="connsiteX1728" fmla="*/ 318 w 1939925"/>
              <a:gd name="connsiteY1728" fmla="*/ 755333 h 6270626"/>
              <a:gd name="connsiteX1729" fmla="*/ 1270 w 1939925"/>
              <a:gd name="connsiteY1729" fmla="*/ 730885 h 6270626"/>
              <a:gd name="connsiteX1730" fmla="*/ 2222 w 1939925"/>
              <a:gd name="connsiteY1730" fmla="*/ 707073 h 6270626"/>
              <a:gd name="connsiteX1731" fmla="*/ 4444 w 1939925"/>
              <a:gd name="connsiteY1731" fmla="*/ 683578 h 6270626"/>
              <a:gd name="connsiteX1732" fmla="*/ 6667 w 1939925"/>
              <a:gd name="connsiteY1732" fmla="*/ 660083 h 6270626"/>
              <a:gd name="connsiteX1733" fmla="*/ 9841 w 1939925"/>
              <a:gd name="connsiteY1733" fmla="*/ 636905 h 6270626"/>
              <a:gd name="connsiteX1734" fmla="*/ 13015 w 1939925"/>
              <a:gd name="connsiteY1734" fmla="*/ 614045 h 6270626"/>
              <a:gd name="connsiteX1735" fmla="*/ 17142 w 1939925"/>
              <a:gd name="connsiteY1735" fmla="*/ 591820 h 6270626"/>
              <a:gd name="connsiteX1736" fmla="*/ 21587 w 1939925"/>
              <a:gd name="connsiteY1736" fmla="*/ 569595 h 6270626"/>
              <a:gd name="connsiteX1737" fmla="*/ 26666 w 1939925"/>
              <a:gd name="connsiteY1737" fmla="*/ 547370 h 6270626"/>
              <a:gd name="connsiteX1738" fmla="*/ 32697 w 1939925"/>
              <a:gd name="connsiteY1738" fmla="*/ 526098 h 6270626"/>
              <a:gd name="connsiteX1739" fmla="*/ 38411 w 1939925"/>
              <a:gd name="connsiteY1739" fmla="*/ 504825 h 6270626"/>
              <a:gd name="connsiteX1740" fmla="*/ 45395 w 1939925"/>
              <a:gd name="connsiteY1740" fmla="*/ 483870 h 6270626"/>
              <a:gd name="connsiteX1741" fmla="*/ 52696 w 1939925"/>
              <a:gd name="connsiteY1741" fmla="*/ 463233 h 6270626"/>
              <a:gd name="connsiteX1742" fmla="*/ 60315 w 1939925"/>
              <a:gd name="connsiteY1742" fmla="*/ 442913 h 6270626"/>
              <a:gd name="connsiteX1743" fmla="*/ 68569 w 1939925"/>
              <a:gd name="connsiteY1743" fmla="*/ 422910 h 6270626"/>
              <a:gd name="connsiteX1744" fmla="*/ 77140 w 1939925"/>
              <a:gd name="connsiteY1744" fmla="*/ 403225 h 6270626"/>
              <a:gd name="connsiteX1745" fmla="*/ 86663 w 1939925"/>
              <a:gd name="connsiteY1745" fmla="*/ 384493 h 6270626"/>
              <a:gd name="connsiteX1746" fmla="*/ 96187 w 1939925"/>
              <a:gd name="connsiteY1746" fmla="*/ 366078 h 6270626"/>
              <a:gd name="connsiteX1747" fmla="*/ 106345 w 1939925"/>
              <a:gd name="connsiteY1747" fmla="*/ 347980 h 6270626"/>
              <a:gd name="connsiteX1748" fmla="*/ 116504 w 1939925"/>
              <a:gd name="connsiteY1748" fmla="*/ 330518 h 6270626"/>
              <a:gd name="connsiteX1749" fmla="*/ 126979 w 1939925"/>
              <a:gd name="connsiteY1749" fmla="*/ 313373 h 6270626"/>
              <a:gd name="connsiteX1750" fmla="*/ 138407 w 1939925"/>
              <a:gd name="connsiteY1750" fmla="*/ 297180 h 6270626"/>
              <a:gd name="connsiteX1751" fmla="*/ 149836 w 1939925"/>
              <a:gd name="connsiteY1751" fmla="*/ 281305 h 6270626"/>
              <a:gd name="connsiteX1752" fmla="*/ 161899 w 1939925"/>
              <a:gd name="connsiteY1752" fmla="*/ 266065 h 6270626"/>
              <a:gd name="connsiteX1753" fmla="*/ 173962 w 1939925"/>
              <a:gd name="connsiteY1753" fmla="*/ 251143 h 6270626"/>
              <a:gd name="connsiteX1754" fmla="*/ 186977 w 1939925"/>
              <a:gd name="connsiteY1754" fmla="*/ 237173 h 6270626"/>
              <a:gd name="connsiteX1755" fmla="*/ 199992 w 1939925"/>
              <a:gd name="connsiteY1755" fmla="*/ 223520 h 6270626"/>
              <a:gd name="connsiteX1756" fmla="*/ 213643 w 1939925"/>
              <a:gd name="connsiteY1756" fmla="*/ 210503 h 6270626"/>
              <a:gd name="connsiteX1757" fmla="*/ 227293 w 1939925"/>
              <a:gd name="connsiteY1757" fmla="*/ 197485 h 6270626"/>
              <a:gd name="connsiteX1758" fmla="*/ 241895 w 1939925"/>
              <a:gd name="connsiteY1758" fmla="*/ 185738 h 6270626"/>
              <a:gd name="connsiteX1759" fmla="*/ 256816 w 1939925"/>
              <a:gd name="connsiteY1759" fmla="*/ 173990 h 6270626"/>
              <a:gd name="connsiteX1760" fmla="*/ 271736 w 1939925"/>
              <a:gd name="connsiteY1760" fmla="*/ 162878 h 6270626"/>
              <a:gd name="connsiteX1761" fmla="*/ 286973 w 1939925"/>
              <a:gd name="connsiteY1761" fmla="*/ 152718 h 6270626"/>
              <a:gd name="connsiteX1762" fmla="*/ 302845 w 1939925"/>
              <a:gd name="connsiteY1762" fmla="*/ 143510 h 6270626"/>
              <a:gd name="connsiteX1763" fmla="*/ 318400 w 1939925"/>
              <a:gd name="connsiteY1763" fmla="*/ 134302 h 6270626"/>
              <a:gd name="connsiteX1764" fmla="*/ 334590 w 1939925"/>
              <a:gd name="connsiteY1764" fmla="*/ 126682 h 6270626"/>
              <a:gd name="connsiteX1765" fmla="*/ 350463 w 1939925"/>
              <a:gd name="connsiteY1765" fmla="*/ 119062 h 6270626"/>
              <a:gd name="connsiteX1766" fmla="*/ 366970 w 1939925"/>
              <a:gd name="connsiteY1766" fmla="*/ 112395 h 6270626"/>
              <a:gd name="connsiteX1767" fmla="*/ 383795 w 1939925"/>
              <a:gd name="connsiteY1767" fmla="*/ 106362 h 6270626"/>
              <a:gd name="connsiteX1768" fmla="*/ 400937 w 1939925"/>
              <a:gd name="connsiteY1768" fmla="*/ 100965 h 6270626"/>
              <a:gd name="connsiteX1769" fmla="*/ 418079 w 1939925"/>
              <a:gd name="connsiteY1769" fmla="*/ 96520 h 6270626"/>
              <a:gd name="connsiteX1770" fmla="*/ 435221 w 1939925"/>
              <a:gd name="connsiteY1770" fmla="*/ 92392 h 6270626"/>
              <a:gd name="connsiteX1771" fmla="*/ 452998 w 1939925"/>
              <a:gd name="connsiteY1771" fmla="*/ 89218 h 6270626"/>
              <a:gd name="connsiteX1772" fmla="*/ 471093 w 1939925"/>
              <a:gd name="connsiteY1772" fmla="*/ 86995 h 6270626"/>
              <a:gd name="connsiteX1773" fmla="*/ 488870 w 1939925"/>
              <a:gd name="connsiteY1773" fmla="*/ 85408 h 6270626"/>
              <a:gd name="connsiteX1774" fmla="*/ 507599 w 1939925"/>
              <a:gd name="connsiteY1774" fmla="*/ 84138 h 6270626"/>
              <a:gd name="connsiteX1775" fmla="*/ 526329 w 1939925"/>
              <a:gd name="connsiteY1775" fmla="*/ 83820 h 6270626"/>
              <a:gd name="connsiteX1776" fmla="*/ 539344 w 1939925"/>
              <a:gd name="connsiteY1776" fmla="*/ 84138 h 6270626"/>
              <a:gd name="connsiteX1777" fmla="*/ 551725 w 1939925"/>
              <a:gd name="connsiteY1777" fmla="*/ 84772 h 6270626"/>
              <a:gd name="connsiteX1778" fmla="*/ 564740 w 1939925"/>
              <a:gd name="connsiteY1778" fmla="*/ 85725 h 6270626"/>
              <a:gd name="connsiteX1779" fmla="*/ 577121 w 1939925"/>
              <a:gd name="connsiteY1779" fmla="*/ 87630 h 6270626"/>
              <a:gd name="connsiteX1780" fmla="*/ 589818 w 1939925"/>
              <a:gd name="connsiteY1780" fmla="*/ 89852 h 6270626"/>
              <a:gd name="connsiteX1781" fmla="*/ 601881 w 1939925"/>
              <a:gd name="connsiteY1781" fmla="*/ 92392 h 6270626"/>
              <a:gd name="connsiteX1782" fmla="*/ 614262 w 1939925"/>
              <a:gd name="connsiteY1782" fmla="*/ 95568 h 6270626"/>
              <a:gd name="connsiteX1783" fmla="*/ 626325 w 1939925"/>
              <a:gd name="connsiteY1783" fmla="*/ 99060 h 6270626"/>
              <a:gd name="connsiteX1784" fmla="*/ 638071 w 1939925"/>
              <a:gd name="connsiteY1784" fmla="*/ 103188 h 6270626"/>
              <a:gd name="connsiteX1785" fmla="*/ 649816 w 1939925"/>
              <a:gd name="connsiteY1785" fmla="*/ 107632 h 6270626"/>
              <a:gd name="connsiteX1786" fmla="*/ 661562 w 1939925"/>
              <a:gd name="connsiteY1786" fmla="*/ 112395 h 6270626"/>
              <a:gd name="connsiteX1787" fmla="*/ 673307 w 1939925"/>
              <a:gd name="connsiteY1787" fmla="*/ 118110 h 6270626"/>
              <a:gd name="connsiteX1788" fmla="*/ 684735 w 1939925"/>
              <a:gd name="connsiteY1788" fmla="*/ 124142 h 6270626"/>
              <a:gd name="connsiteX1789" fmla="*/ 695529 w 1939925"/>
              <a:gd name="connsiteY1789" fmla="*/ 130492 h 6270626"/>
              <a:gd name="connsiteX1790" fmla="*/ 706957 w 1939925"/>
              <a:gd name="connsiteY1790" fmla="*/ 137478 h 6270626"/>
              <a:gd name="connsiteX1791" fmla="*/ 718067 w 1939925"/>
              <a:gd name="connsiteY1791" fmla="*/ 145098 h 6270626"/>
              <a:gd name="connsiteX1792" fmla="*/ 729178 w 1939925"/>
              <a:gd name="connsiteY1792" fmla="*/ 152718 h 6270626"/>
              <a:gd name="connsiteX1793" fmla="*/ 739654 w 1939925"/>
              <a:gd name="connsiteY1793" fmla="*/ 160972 h 6270626"/>
              <a:gd name="connsiteX1794" fmla="*/ 750130 w 1939925"/>
              <a:gd name="connsiteY1794" fmla="*/ 169545 h 6270626"/>
              <a:gd name="connsiteX1795" fmla="*/ 760923 w 1939925"/>
              <a:gd name="connsiteY1795" fmla="*/ 179070 h 6270626"/>
              <a:gd name="connsiteX1796" fmla="*/ 771399 w 1939925"/>
              <a:gd name="connsiteY1796" fmla="*/ 188912 h 6270626"/>
              <a:gd name="connsiteX1797" fmla="*/ 781557 w 1939925"/>
              <a:gd name="connsiteY1797" fmla="*/ 199073 h 6270626"/>
              <a:gd name="connsiteX1798" fmla="*/ 791715 w 1939925"/>
              <a:gd name="connsiteY1798" fmla="*/ 209550 h 6270626"/>
              <a:gd name="connsiteX1799" fmla="*/ 801556 w 1939925"/>
              <a:gd name="connsiteY1799" fmla="*/ 220980 h 6270626"/>
              <a:gd name="connsiteX1800" fmla="*/ 811397 w 1939925"/>
              <a:gd name="connsiteY1800" fmla="*/ 232728 h 6270626"/>
              <a:gd name="connsiteX1801" fmla="*/ 821238 w 1939925"/>
              <a:gd name="connsiteY1801" fmla="*/ 244793 h 6270626"/>
              <a:gd name="connsiteX1802" fmla="*/ 830444 w 1939925"/>
              <a:gd name="connsiteY1802" fmla="*/ 257493 h 6270626"/>
              <a:gd name="connsiteX1803" fmla="*/ 840285 w 1939925"/>
              <a:gd name="connsiteY1803" fmla="*/ 270510 h 6270626"/>
              <a:gd name="connsiteX1804" fmla="*/ 849491 w 1939925"/>
              <a:gd name="connsiteY1804" fmla="*/ 284163 h 6270626"/>
              <a:gd name="connsiteX1805" fmla="*/ 858697 w 1939925"/>
              <a:gd name="connsiteY1805" fmla="*/ 298133 h 6270626"/>
              <a:gd name="connsiteX1806" fmla="*/ 867903 w 1939925"/>
              <a:gd name="connsiteY1806" fmla="*/ 312738 h 6270626"/>
              <a:gd name="connsiteX1807" fmla="*/ 876791 w 1939925"/>
              <a:gd name="connsiteY1807" fmla="*/ 327660 h 6270626"/>
              <a:gd name="connsiteX1808" fmla="*/ 879966 w 1939925"/>
              <a:gd name="connsiteY1808" fmla="*/ 332423 h 6270626"/>
              <a:gd name="connsiteX1809" fmla="*/ 883140 w 1939925"/>
              <a:gd name="connsiteY1809" fmla="*/ 336550 h 6270626"/>
              <a:gd name="connsiteX1810" fmla="*/ 885997 w 1939925"/>
              <a:gd name="connsiteY1810" fmla="*/ 340043 h 6270626"/>
              <a:gd name="connsiteX1811" fmla="*/ 889172 w 1939925"/>
              <a:gd name="connsiteY1811" fmla="*/ 342900 h 6270626"/>
              <a:gd name="connsiteX1812" fmla="*/ 891711 w 1939925"/>
              <a:gd name="connsiteY1812" fmla="*/ 345123 h 6270626"/>
              <a:gd name="connsiteX1813" fmla="*/ 894569 w 1939925"/>
              <a:gd name="connsiteY1813" fmla="*/ 346710 h 6270626"/>
              <a:gd name="connsiteX1814" fmla="*/ 897108 w 1939925"/>
              <a:gd name="connsiteY1814" fmla="*/ 347663 h 6270626"/>
              <a:gd name="connsiteX1815" fmla="*/ 899648 w 1939925"/>
              <a:gd name="connsiteY1815" fmla="*/ 347980 h 6270626"/>
              <a:gd name="connsiteX1816" fmla="*/ 902822 w 1939925"/>
              <a:gd name="connsiteY1816" fmla="*/ 347663 h 6270626"/>
              <a:gd name="connsiteX1817" fmla="*/ 905997 w 1939925"/>
              <a:gd name="connsiteY1817" fmla="*/ 346710 h 6270626"/>
              <a:gd name="connsiteX1818" fmla="*/ 909171 w 1939925"/>
              <a:gd name="connsiteY1818" fmla="*/ 345758 h 6270626"/>
              <a:gd name="connsiteX1819" fmla="*/ 911711 w 1939925"/>
              <a:gd name="connsiteY1819" fmla="*/ 343853 h 6270626"/>
              <a:gd name="connsiteX1820" fmla="*/ 914568 w 1939925"/>
              <a:gd name="connsiteY1820" fmla="*/ 340995 h 6270626"/>
              <a:gd name="connsiteX1821" fmla="*/ 917107 w 1939925"/>
              <a:gd name="connsiteY1821" fmla="*/ 338138 h 6270626"/>
              <a:gd name="connsiteX1822" fmla="*/ 919964 w 1939925"/>
              <a:gd name="connsiteY1822" fmla="*/ 334328 h 6270626"/>
              <a:gd name="connsiteX1823" fmla="*/ 922821 w 1939925"/>
              <a:gd name="connsiteY1823" fmla="*/ 330518 h 6270626"/>
              <a:gd name="connsiteX1824" fmla="*/ 934884 w 1939925"/>
              <a:gd name="connsiteY1824" fmla="*/ 307975 h 6270626"/>
              <a:gd name="connsiteX1825" fmla="*/ 946947 w 1939925"/>
              <a:gd name="connsiteY1825" fmla="*/ 287020 h 6270626"/>
              <a:gd name="connsiteX1826" fmla="*/ 959328 w 1939925"/>
              <a:gd name="connsiteY1826" fmla="*/ 266383 h 6270626"/>
              <a:gd name="connsiteX1827" fmla="*/ 971708 w 1939925"/>
              <a:gd name="connsiteY1827" fmla="*/ 246380 h 6270626"/>
              <a:gd name="connsiteX1828" fmla="*/ 983771 w 1939925"/>
              <a:gd name="connsiteY1828" fmla="*/ 227648 h 6270626"/>
              <a:gd name="connsiteX1829" fmla="*/ 996787 w 1939925"/>
              <a:gd name="connsiteY1829" fmla="*/ 209550 h 6270626"/>
              <a:gd name="connsiteX1830" fmla="*/ 1009485 w 1939925"/>
              <a:gd name="connsiteY1830" fmla="*/ 192723 h 6270626"/>
              <a:gd name="connsiteX1831" fmla="*/ 1021865 w 1939925"/>
              <a:gd name="connsiteY1831" fmla="*/ 176212 h 6270626"/>
              <a:gd name="connsiteX1832" fmla="*/ 1034881 w 1939925"/>
              <a:gd name="connsiteY1832" fmla="*/ 160655 h 6270626"/>
              <a:gd name="connsiteX1833" fmla="*/ 1047896 w 1939925"/>
              <a:gd name="connsiteY1833" fmla="*/ 146050 h 6270626"/>
              <a:gd name="connsiteX1834" fmla="*/ 1060911 w 1939925"/>
              <a:gd name="connsiteY1834" fmla="*/ 132080 h 6270626"/>
              <a:gd name="connsiteX1835" fmla="*/ 1074244 w 1939925"/>
              <a:gd name="connsiteY1835" fmla="*/ 119062 h 6270626"/>
              <a:gd name="connsiteX1836" fmla="*/ 1086942 w 1939925"/>
              <a:gd name="connsiteY1836" fmla="*/ 106680 h 6270626"/>
              <a:gd name="connsiteX1837" fmla="*/ 1100275 w 1939925"/>
              <a:gd name="connsiteY1837" fmla="*/ 95250 h 6270626"/>
              <a:gd name="connsiteX1838" fmla="*/ 1113608 w 1939925"/>
              <a:gd name="connsiteY1838" fmla="*/ 84772 h 6270626"/>
              <a:gd name="connsiteX1839" fmla="*/ 1126940 w 1939925"/>
              <a:gd name="connsiteY1839" fmla="*/ 74930 h 6270626"/>
              <a:gd name="connsiteX1840" fmla="*/ 1140908 w 1939925"/>
              <a:gd name="connsiteY1840" fmla="*/ 65722 h 6270626"/>
              <a:gd name="connsiteX1841" fmla="*/ 1154876 w 1939925"/>
              <a:gd name="connsiteY1841" fmla="*/ 57150 h 6270626"/>
              <a:gd name="connsiteX1842" fmla="*/ 1169161 w 1939925"/>
              <a:gd name="connsiteY1842" fmla="*/ 49530 h 6270626"/>
              <a:gd name="connsiteX1843" fmla="*/ 1183446 w 1939925"/>
              <a:gd name="connsiteY1843" fmla="*/ 42228 h 6270626"/>
              <a:gd name="connsiteX1844" fmla="*/ 1198049 w 1939925"/>
              <a:gd name="connsiteY1844" fmla="*/ 35242 h 6270626"/>
              <a:gd name="connsiteX1845" fmla="*/ 1212969 w 1939925"/>
              <a:gd name="connsiteY1845" fmla="*/ 29528 h 6270626"/>
              <a:gd name="connsiteX1846" fmla="*/ 1228206 w 1939925"/>
              <a:gd name="connsiteY1846" fmla="*/ 23812 h 6270626"/>
              <a:gd name="connsiteX1847" fmla="*/ 1244079 w 1939925"/>
              <a:gd name="connsiteY1847" fmla="*/ 18732 h 6270626"/>
              <a:gd name="connsiteX1848" fmla="*/ 1259634 w 1939925"/>
              <a:gd name="connsiteY1848" fmla="*/ 14605 h 6270626"/>
              <a:gd name="connsiteX1849" fmla="*/ 1275824 w 1939925"/>
              <a:gd name="connsiteY1849" fmla="*/ 10478 h 6270626"/>
              <a:gd name="connsiteX1850" fmla="*/ 1292013 w 1939925"/>
              <a:gd name="connsiteY1850" fmla="*/ 7302 h 6270626"/>
              <a:gd name="connsiteX1851" fmla="*/ 1308521 w 1939925"/>
              <a:gd name="connsiteY1851" fmla="*/ 4762 h 6270626"/>
              <a:gd name="connsiteX1852" fmla="*/ 1325345 w 1939925"/>
              <a:gd name="connsiteY1852" fmla="*/ 2858 h 6270626"/>
              <a:gd name="connsiteX1853" fmla="*/ 1342488 w 1939925"/>
              <a:gd name="connsiteY1853" fmla="*/ 1270 h 6270626"/>
              <a:gd name="connsiteX1854" fmla="*/ 1359947 w 1939925"/>
              <a:gd name="connsiteY1854" fmla="*/ 318 h 627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Lst>
            <a:rect l="l" t="t" r="r" b="b"/>
            <a:pathLst>
              <a:path w="1939925" h="6270626">
                <a:moveTo>
                  <a:pt x="1581205" y="4837113"/>
                </a:moveTo>
                <a:lnTo>
                  <a:pt x="1585967" y="4837113"/>
                </a:lnTo>
                <a:lnTo>
                  <a:pt x="1865638" y="4837113"/>
                </a:lnTo>
                <a:lnTo>
                  <a:pt x="1871034" y="4837113"/>
                </a:lnTo>
                <a:lnTo>
                  <a:pt x="1876431" y="4838066"/>
                </a:lnTo>
                <a:lnTo>
                  <a:pt x="1881193" y="4838701"/>
                </a:lnTo>
                <a:lnTo>
                  <a:pt x="1885637" y="4840289"/>
                </a:lnTo>
                <a:lnTo>
                  <a:pt x="1889764" y="4841877"/>
                </a:lnTo>
                <a:lnTo>
                  <a:pt x="1893256" y="4844101"/>
                </a:lnTo>
                <a:lnTo>
                  <a:pt x="1896748" y="4846642"/>
                </a:lnTo>
                <a:lnTo>
                  <a:pt x="1899922" y="4849818"/>
                </a:lnTo>
                <a:lnTo>
                  <a:pt x="1902779" y="4853312"/>
                </a:lnTo>
                <a:lnTo>
                  <a:pt x="1904684" y="4856807"/>
                </a:lnTo>
                <a:lnTo>
                  <a:pt x="1906588" y="4860936"/>
                </a:lnTo>
                <a:lnTo>
                  <a:pt x="1908493" y="4865700"/>
                </a:lnTo>
                <a:lnTo>
                  <a:pt x="1909763" y="4870465"/>
                </a:lnTo>
                <a:lnTo>
                  <a:pt x="1910715" y="4875865"/>
                </a:lnTo>
                <a:lnTo>
                  <a:pt x="1911033" y="4881900"/>
                </a:lnTo>
                <a:lnTo>
                  <a:pt x="1911350" y="4887618"/>
                </a:lnTo>
                <a:lnTo>
                  <a:pt x="1911350" y="6212180"/>
                </a:lnTo>
                <a:lnTo>
                  <a:pt x="1911033" y="6220121"/>
                </a:lnTo>
                <a:lnTo>
                  <a:pt x="1910715" y="6227426"/>
                </a:lnTo>
                <a:lnTo>
                  <a:pt x="1909763" y="6234097"/>
                </a:lnTo>
                <a:lnTo>
                  <a:pt x="1908493" y="6240132"/>
                </a:lnTo>
                <a:lnTo>
                  <a:pt x="1906588" y="6245532"/>
                </a:lnTo>
                <a:lnTo>
                  <a:pt x="1904684" y="6250297"/>
                </a:lnTo>
                <a:lnTo>
                  <a:pt x="1902779" y="6254426"/>
                </a:lnTo>
                <a:lnTo>
                  <a:pt x="1899922" y="6257920"/>
                </a:lnTo>
                <a:lnTo>
                  <a:pt x="1896748" y="6260779"/>
                </a:lnTo>
                <a:lnTo>
                  <a:pt x="1892938" y="6263638"/>
                </a:lnTo>
                <a:lnTo>
                  <a:pt x="1888494" y="6265543"/>
                </a:lnTo>
                <a:lnTo>
                  <a:pt x="1883415" y="6267449"/>
                </a:lnTo>
                <a:lnTo>
                  <a:pt x="1878018" y="6268720"/>
                </a:lnTo>
                <a:lnTo>
                  <a:pt x="1872304" y="6269991"/>
                </a:lnTo>
                <a:lnTo>
                  <a:pt x="1865003" y="6270308"/>
                </a:lnTo>
                <a:lnTo>
                  <a:pt x="1858019" y="6270626"/>
                </a:lnTo>
                <a:lnTo>
                  <a:pt x="1662472" y="6270626"/>
                </a:lnTo>
                <a:lnTo>
                  <a:pt x="1656440" y="6270308"/>
                </a:lnTo>
                <a:lnTo>
                  <a:pt x="1650726" y="6269355"/>
                </a:lnTo>
                <a:lnTo>
                  <a:pt x="1644694" y="6267767"/>
                </a:lnTo>
                <a:lnTo>
                  <a:pt x="1638346" y="6265543"/>
                </a:lnTo>
                <a:lnTo>
                  <a:pt x="1631997" y="6262685"/>
                </a:lnTo>
                <a:lnTo>
                  <a:pt x="1625965" y="6259191"/>
                </a:lnTo>
                <a:lnTo>
                  <a:pt x="1619299" y="6255061"/>
                </a:lnTo>
                <a:lnTo>
                  <a:pt x="1612632" y="6250297"/>
                </a:lnTo>
                <a:lnTo>
                  <a:pt x="1605331" y="6244262"/>
                </a:lnTo>
                <a:lnTo>
                  <a:pt x="1596760" y="6236638"/>
                </a:lnTo>
                <a:lnTo>
                  <a:pt x="1587554" y="6227109"/>
                </a:lnTo>
                <a:lnTo>
                  <a:pt x="1576761" y="6215992"/>
                </a:lnTo>
                <a:lnTo>
                  <a:pt x="1565015" y="6203286"/>
                </a:lnTo>
                <a:lnTo>
                  <a:pt x="1551682" y="6188357"/>
                </a:lnTo>
                <a:lnTo>
                  <a:pt x="1537715" y="6171840"/>
                </a:lnTo>
                <a:lnTo>
                  <a:pt x="1522477" y="6153734"/>
                </a:lnTo>
                <a:lnTo>
                  <a:pt x="1095193" y="5680767"/>
                </a:lnTo>
                <a:lnTo>
                  <a:pt x="1059957" y="5640109"/>
                </a:lnTo>
                <a:lnTo>
                  <a:pt x="1026625" y="5602627"/>
                </a:lnTo>
                <a:lnTo>
                  <a:pt x="994880" y="5567369"/>
                </a:lnTo>
                <a:lnTo>
                  <a:pt x="965040" y="5534652"/>
                </a:lnTo>
                <a:lnTo>
                  <a:pt x="937104" y="5504794"/>
                </a:lnTo>
                <a:lnTo>
                  <a:pt x="911074" y="5477794"/>
                </a:lnTo>
                <a:lnTo>
                  <a:pt x="886630" y="5453654"/>
                </a:lnTo>
                <a:lnTo>
                  <a:pt x="864409" y="5432054"/>
                </a:lnTo>
                <a:lnTo>
                  <a:pt x="842823" y="5412360"/>
                </a:lnTo>
                <a:lnTo>
                  <a:pt x="822506" y="5394255"/>
                </a:lnTo>
                <a:lnTo>
                  <a:pt x="812030" y="5385679"/>
                </a:lnTo>
                <a:lnTo>
                  <a:pt x="802507" y="5377738"/>
                </a:lnTo>
                <a:lnTo>
                  <a:pt x="792666" y="5370114"/>
                </a:lnTo>
                <a:lnTo>
                  <a:pt x="783143" y="5362808"/>
                </a:lnTo>
                <a:lnTo>
                  <a:pt x="773619" y="5355820"/>
                </a:lnTo>
                <a:lnTo>
                  <a:pt x="764731" y="5349467"/>
                </a:lnTo>
                <a:lnTo>
                  <a:pt x="755842" y="5343432"/>
                </a:lnTo>
                <a:lnTo>
                  <a:pt x="746636" y="5337715"/>
                </a:lnTo>
                <a:lnTo>
                  <a:pt x="738065" y="5332315"/>
                </a:lnTo>
                <a:lnTo>
                  <a:pt x="729494" y="5327233"/>
                </a:lnTo>
                <a:lnTo>
                  <a:pt x="721240" y="5323103"/>
                </a:lnTo>
                <a:lnTo>
                  <a:pt x="712987" y="5318656"/>
                </a:lnTo>
                <a:lnTo>
                  <a:pt x="704733" y="5314845"/>
                </a:lnTo>
                <a:lnTo>
                  <a:pt x="696479" y="5311033"/>
                </a:lnTo>
                <a:lnTo>
                  <a:pt x="688226" y="5308174"/>
                </a:lnTo>
                <a:lnTo>
                  <a:pt x="679972" y="5304998"/>
                </a:lnTo>
                <a:lnTo>
                  <a:pt x="671401" y="5301821"/>
                </a:lnTo>
                <a:lnTo>
                  <a:pt x="662830" y="5299280"/>
                </a:lnTo>
                <a:lnTo>
                  <a:pt x="654259" y="5297057"/>
                </a:lnTo>
                <a:lnTo>
                  <a:pt x="645053" y="5294833"/>
                </a:lnTo>
                <a:lnTo>
                  <a:pt x="636482" y="5293245"/>
                </a:lnTo>
                <a:lnTo>
                  <a:pt x="627593" y="5291339"/>
                </a:lnTo>
                <a:lnTo>
                  <a:pt x="618387" y="5290069"/>
                </a:lnTo>
                <a:lnTo>
                  <a:pt x="609499" y="5288798"/>
                </a:lnTo>
                <a:lnTo>
                  <a:pt x="599975" y="5288163"/>
                </a:lnTo>
                <a:lnTo>
                  <a:pt x="590452" y="5287210"/>
                </a:lnTo>
                <a:lnTo>
                  <a:pt x="581246" y="5286892"/>
                </a:lnTo>
                <a:lnTo>
                  <a:pt x="571723" y="5286892"/>
                </a:lnTo>
                <a:lnTo>
                  <a:pt x="557755" y="5287210"/>
                </a:lnTo>
                <a:lnTo>
                  <a:pt x="543787" y="5288163"/>
                </a:lnTo>
                <a:lnTo>
                  <a:pt x="530455" y="5289751"/>
                </a:lnTo>
                <a:lnTo>
                  <a:pt x="517757" y="5291974"/>
                </a:lnTo>
                <a:lnTo>
                  <a:pt x="505059" y="5294833"/>
                </a:lnTo>
                <a:lnTo>
                  <a:pt x="492678" y="5298327"/>
                </a:lnTo>
                <a:lnTo>
                  <a:pt x="480933" y="5302139"/>
                </a:lnTo>
                <a:lnTo>
                  <a:pt x="469505" y="5306904"/>
                </a:lnTo>
                <a:lnTo>
                  <a:pt x="458077" y="5312304"/>
                </a:lnTo>
                <a:lnTo>
                  <a:pt x="447601" y="5318339"/>
                </a:lnTo>
                <a:lnTo>
                  <a:pt x="436808" y="5325009"/>
                </a:lnTo>
                <a:lnTo>
                  <a:pt x="426649" y="5331997"/>
                </a:lnTo>
                <a:lnTo>
                  <a:pt x="416808" y="5339938"/>
                </a:lnTo>
                <a:lnTo>
                  <a:pt x="407920" y="5348197"/>
                </a:lnTo>
                <a:lnTo>
                  <a:pt x="398714" y="5357408"/>
                </a:lnTo>
                <a:lnTo>
                  <a:pt x="390143" y="5366938"/>
                </a:lnTo>
                <a:lnTo>
                  <a:pt x="381889" y="5377102"/>
                </a:lnTo>
                <a:lnTo>
                  <a:pt x="374588" y="5387584"/>
                </a:lnTo>
                <a:lnTo>
                  <a:pt x="366969" y="5398702"/>
                </a:lnTo>
                <a:lnTo>
                  <a:pt x="360938" y="5409502"/>
                </a:lnTo>
                <a:lnTo>
                  <a:pt x="354589" y="5420937"/>
                </a:lnTo>
                <a:lnTo>
                  <a:pt x="348875" y="5433007"/>
                </a:lnTo>
                <a:lnTo>
                  <a:pt x="343796" y="5444760"/>
                </a:lnTo>
                <a:lnTo>
                  <a:pt x="339669" y="5457465"/>
                </a:lnTo>
                <a:lnTo>
                  <a:pt x="335542" y="5470489"/>
                </a:lnTo>
                <a:lnTo>
                  <a:pt x="332050" y="5483194"/>
                </a:lnTo>
                <a:lnTo>
                  <a:pt x="329510" y="5497170"/>
                </a:lnTo>
                <a:lnTo>
                  <a:pt x="326971" y="5510829"/>
                </a:lnTo>
                <a:lnTo>
                  <a:pt x="325066" y="5524805"/>
                </a:lnTo>
                <a:lnTo>
                  <a:pt x="323796" y="5539417"/>
                </a:lnTo>
                <a:lnTo>
                  <a:pt x="323161" y="5554028"/>
                </a:lnTo>
                <a:lnTo>
                  <a:pt x="322844" y="5569275"/>
                </a:lnTo>
                <a:lnTo>
                  <a:pt x="323161" y="5582616"/>
                </a:lnTo>
                <a:lnTo>
                  <a:pt x="323796" y="5595321"/>
                </a:lnTo>
                <a:lnTo>
                  <a:pt x="325066" y="5608345"/>
                </a:lnTo>
                <a:lnTo>
                  <a:pt x="326653" y="5621368"/>
                </a:lnTo>
                <a:lnTo>
                  <a:pt x="328876" y="5634391"/>
                </a:lnTo>
                <a:lnTo>
                  <a:pt x="331415" y="5646779"/>
                </a:lnTo>
                <a:lnTo>
                  <a:pt x="334907" y="5659485"/>
                </a:lnTo>
                <a:lnTo>
                  <a:pt x="338399" y="5671555"/>
                </a:lnTo>
                <a:lnTo>
                  <a:pt x="342208" y="5683943"/>
                </a:lnTo>
                <a:lnTo>
                  <a:pt x="346970" y="5696331"/>
                </a:lnTo>
                <a:lnTo>
                  <a:pt x="352049" y="5708084"/>
                </a:lnTo>
                <a:lnTo>
                  <a:pt x="357763" y="5719837"/>
                </a:lnTo>
                <a:lnTo>
                  <a:pt x="363795" y="5731589"/>
                </a:lnTo>
                <a:lnTo>
                  <a:pt x="370461" y="5743342"/>
                </a:lnTo>
                <a:lnTo>
                  <a:pt x="377762" y="5754777"/>
                </a:lnTo>
                <a:lnTo>
                  <a:pt x="385064" y="5765895"/>
                </a:lnTo>
                <a:lnTo>
                  <a:pt x="393317" y="5777330"/>
                </a:lnTo>
                <a:lnTo>
                  <a:pt x="401888" y="5788447"/>
                </a:lnTo>
                <a:lnTo>
                  <a:pt x="411412" y="5799882"/>
                </a:lnTo>
                <a:lnTo>
                  <a:pt x="421253" y="5810682"/>
                </a:lnTo>
                <a:lnTo>
                  <a:pt x="431728" y="5821799"/>
                </a:lnTo>
                <a:lnTo>
                  <a:pt x="443157" y="5832599"/>
                </a:lnTo>
                <a:lnTo>
                  <a:pt x="454902" y="5843717"/>
                </a:lnTo>
                <a:lnTo>
                  <a:pt x="467600" y="5854516"/>
                </a:lnTo>
                <a:lnTo>
                  <a:pt x="480298" y="5865634"/>
                </a:lnTo>
                <a:lnTo>
                  <a:pt x="494266" y="5876116"/>
                </a:lnTo>
                <a:lnTo>
                  <a:pt x="508551" y="5887233"/>
                </a:lnTo>
                <a:lnTo>
                  <a:pt x="523471" y="5897716"/>
                </a:lnTo>
                <a:lnTo>
                  <a:pt x="539343" y="5908198"/>
                </a:lnTo>
                <a:lnTo>
                  <a:pt x="555215" y="5918997"/>
                </a:lnTo>
                <a:lnTo>
                  <a:pt x="572040" y="5929480"/>
                </a:lnTo>
                <a:lnTo>
                  <a:pt x="589817" y="5939962"/>
                </a:lnTo>
                <a:lnTo>
                  <a:pt x="592039" y="5941232"/>
                </a:lnTo>
                <a:lnTo>
                  <a:pt x="594579" y="5942503"/>
                </a:lnTo>
                <a:lnTo>
                  <a:pt x="596484" y="5943773"/>
                </a:lnTo>
                <a:lnTo>
                  <a:pt x="598388" y="5945044"/>
                </a:lnTo>
                <a:lnTo>
                  <a:pt x="600293" y="5946632"/>
                </a:lnTo>
                <a:lnTo>
                  <a:pt x="601880" y="5948220"/>
                </a:lnTo>
                <a:lnTo>
                  <a:pt x="603467" y="5950444"/>
                </a:lnTo>
                <a:lnTo>
                  <a:pt x="605055" y="5952350"/>
                </a:lnTo>
                <a:lnTo>
                  <a:pt x="606324" y="5954256"/>
                </a:lnTo>
                <a:lnTo>
                  <a:pt x="606959" y="5956479"/>
                </a:lnTo>
                <a:lnTo>
                  <a:pt x="607912" y="5959020"/>
                </a:lnTo>
                <a:lnTo>
                  <a:pt x="608547" y="5961561"/>
                </a:lnTo>
                <a:lnTo>
                  <a:pt x="609816" y="5967279"/>
                </a:lnTo>
                <a:lnTo>
                  <a:pt x="609816" y="5972996"/>
                </a:lnTo>
                <a:lnTo>
                  <a:pt x="609816" y="5977761"/>
                </a:lnTo>
                <a:lnTo>
                  <a:pt x="609499" y="5981890"/>
                </a:lnTo>
                <a:lnTo>
                  <a:pt x="608547" y="5986655"/>
                </a:lnTo>
                <a:lnTo>
                  <a:pt x="607594" y="5991102"/>
                </a:lnTo>
                <a:lnTo>
                  <a:pt x="606007" y="5995231"/>
                </a:lnTo>
                <a:lnTo>
                  <a:pt x="604420" y="5999996"/>
                </a:lnTo>
                <a:lnTo>
                  <a:pt x="602198" y="6004443"/>
                </a:lnTo>
                <a:lnTo>
                  <a:pt x="599975" y="6008572"/>
                </a:lnTo>
                <a:lnTo>
                  <a:pt x="482837" y="6235050"/>
                </a:lnTo>
                <a:lnTo>
                  <a:pt x="477758" y="6242038"/>
                </a:lnTo>
                <a:lnTo>
                  <a:pt x="472679" y="6248391"/>
                </a:lnTo>
                <a:lnTo>
                  <a:pt x="469822" y="6250932"/>
                </a:lnTo>
                <a:lnTo>
                  <a:pt x="466965" y="6253791"/>
                </a:lnTo>
                <a:lnTo>
                  <a:pt x="464425" y="6255697"/>
                </a:lnTo>
                <a:lnTo>
                  <a:pt x="461251" y="6257920"/>
                </a:lnTo>
                <a:lnTo>
                  <a:pt x="458394" y="6259508"/>
                </a:lnTo>
                <a:lnTo>
                  <a:pt x="455537" y="6261097"/>
                </a:lnTo>
                <a:lnTo>
                  <a:pt x="452680" y="6262367"/>
                </a:lnTo>
                <a:lnTo>
                  <a:pt x="449505" y="6263638"/>
                </a:lnTo>
                <a:lnTo>
                  <a:pt x="446648" y="6264273"/>
                </a:lnTo>
                <a:lnTo>
                  <a:pt x="443474" y="6265226"/>
                </a:lnTo>
                <a:lnTo>
                  <a:pt x="440300" y="6265543"/>
                </a:lnTo>
                <a:lnTo>
                  <a:pt x="437125" y="6265543"/>
                </a:lnTo>
                <a:lnTo>
                  <a:pt x="432681" y="6265543"/>
                </a:lnTo>
                <a:lnTo>
                  <a:pt x="428237" y="6264591"/>
                </a:lnTo>
                <a:lnTo>
                  <a:pt x="423475" y="6263638"/>
                </a:lnTo>
                <a:lnTo>
                  <a:pt x="418713" y="6262367"/>
                </a:lnTo>
                <a:lnTo>
                  <a:pt x="414269" y="6260461"/>
                </a:lnTo>
                <a:lnTo>
                  <a:pt x="408872" y="6258556"/>
                </a:lnTo>
                <a:lnTo>
                  <a:pt x="403793" y="6255697"/>
                </a:lnTo>
                <a:lnTo>
                  <a:pt x="399349" y="6252838"/>
                </a:lnTo>
                <a:lnTo>
                  <a:pt x="374588" y="6236956"/>
                </a:lnTo>
                <a:lnTo>
                  <a:pt x="350462" y="6220439"/>
                </a:lnTo>
                <a:lnTo>
                  <a:pt x="327923" y="6203921"/>
                </a:lnTo>
                <a:lnTo>
                  <a:pt x="305384" y="6186769"/>
                </a:lnTo>
                <a:lnTo>
                  <a:pt x="283798" y="6168981"/>
                </a:lnTo>
                <a:lnTo>
                  <a:pt x="263481" y="6151193"/>
                </a:lnTo>
                <a:lnTo>
                  <a:pt x="243482" y="6133087"/>
                </a:lnTo>
                <a:lnTo>
                  <a:pt x="224435" y="6114029"/>
                </a:lnTo>
                <a:lnTo>
                  <a:pt x="206341" y="6094970"/>
                </a:lnTo>
                <a:lnTo>
                  <a:pt x="188564" y="6075277"/>
                </a:lnTo>
                <a:lnTo>
                  <a:pt x="171739" y="6055265"/>
                </a:lnTo>
                <a:lnTo>
                  <a:pt x="155549" y="6034936"/>
                </a:lnTo>
                <a:lnTo>
                  <a:pt x="140629" y="6014290"/>
                </a:lnTo>
                <a:lnTo>
                  <a:pt x="126344" y="5993325"/>
                </a:lnTo>
                <a:lnTo>
                  <a:pt x="112694" y="5971726"/>
                </a:lnTo>
                <a:lnTo>
                  <a:pt x="99679" y="5949809"/>
                </a:lnTo>
                <a:lnTo>
                  <a:pt x="87933" y="5927256"/>
                </a:lnTo>
                <a:lnTo>
                  <a:pt x="76505" y="5904386"/>
                </a:lnTo>
                <a:lnTo>
                  <a:pt x="66029" y="5881198"/>
                </a:lnTo>
                <a:lnTo>
                  <a:pt x="56188" y="5857693"/>
                </a:lnTo>
                <a:lnTo>
                  <a:pt x="46982" y="5833870"/>
                </a:lnTo>
                <a:lnTo>
                  <a:pt x="38729" y="5809411"/>
                </a:lnTo>
                <a:lnTo>
                  <a:pt x="31427" y="5784953"/>
                </a:lnTo>
                <a:lnTo>
                  <a:pt x="25078" y="5759859"/>
                </a:lnTo>
                <a:lnTo>
                  <a:pt x="19364" y="5733813"/>
                </a:lnTo>
                <a:lnTo>
                  <a:pt x="13968" y="5708084"/>
                </a:lnTo>
                <a:lnTo>
                  <a:pt x="9841" y="5681720"/>
                </a:lnTo>
                <a:lnTo>
                  <a:pt x="6349" y="5654720"/>
                </a:lnTo>
                <a:lnTo>
                  <a:pt x="3492" y="5627721"/>
                </a:lnTo>
                <a:lnTo>
                  <a:pt x="1587" y="5600086"/>
                </a:lnTo>
                <a:lnTo>
                  <a:pt x="318" y="5571816"/>
                </a:lnTo>
                <a:lnTo>
                  <a:pt x="0" y="5543546"/>
                </a:lnTo>
                <a:lnTo>
                  <a:pt x="318" y="5518452"/>
                </a:lnTo>
                <a:lnTo>
                  <a:pt x="1270" y="5493359"/>
                </a:lnTo>
                <a:lnTo>
                  <a:pt x="2222" y="5469218"/>
                </a:lnTo>
                <a:lnTo>
                  <a:pt x="4444" y="5444760"/>
                </a:lnTo>
                <a:lnTo>
                  <a:pt x="6667" y="5420937"/>
                </a:lnTo>
                <a:lnTo>
                  <a:pt x="9841" y="5397749"/>
                </a:lnTo>
                <a:lnTo>
                  <a:pt x="13015" y="5374561"/>
                </a:lnTo>
                <a:lnTo>
                  <a:pt x="17142" y="5352009"/>
                </a:lnTo>
                <a:lnTo>
                  <a:pt x="21587" y="5329456"/>
                </a:lnTo>
                <a:lnTo>
                  <a:pt x="26666" y="5307539"/>
                </a:lnTo>
                <a:lnTo>
                  <a:pt x="32697" y="5285939"/>
                </a:lnTo>
                <a:lnTo>
                  <a:pt x="38411" y="5264975"/>
                </a:lnTo>
                <a:lnTo>
                  <a:pt x="45395" y="5244011"/>
                </a:lnTo>
                <a:lnTo>
                  <a:pt x="52696" y="5223682"/>
                </a:lnTo>
                <a:lnTo>
                  <a:pt x="60315" y="5203670"/>
                </a:lnTo>
                <a:lnTo>
                  <a:pt x="68569" y="5184294"/>
                </a:lnTo>
                <a:lnTo>
                  <a:pt x="77140" y="5164600"/>
                </a:lnTo>
                <a:lnTo>
                  <a:pt x="86663" y="5146177"/>
                </a:lnTo>
                <a:lnTo>
                  <a:pt x="96504" y="5127754"/>
                </a:lnTo>
                <a:lnTo>
                  <a:pt x="106662" y="5109966"/>
                </a:lnTo>
                <a:lnTo>
                  <a:pt x="117773" y="5093131"/>
                </a:lnTo>
                <a:lnTo>
                  <a:pt x="128566" y="5076614"/>
                </a:lnTo>
                <a:lnTo>
                  <a:pt x="140312" y="5060732"/>
                </a:lnTo>
                <a:lnTo>
                  <a:pt x="152692" y="5044850"/>
                </a:lnTo>
                <a:lnTo>
                  <a:pt x="165073" y="5029921"/>
                </a:lnTo>
                <a:lnTo>
                  <a:pt x="178088" y="5015945"/>
                </a:lnTo>
                <a:lnTo>
                  <a:pt x="191738" y="5002286"/>
                </a:lnTo>
                <a:lnTo>
                  <a:pt x="206023" y="4988945"/>
                </a:lnTo>
                <a:lnTo>
                  <a:pt x="220309" y="4975922"/>
                </a:lnTo>
                <a:lnTo>
                  <a:pt x="235229" y="4963851"/>
                </a:lnTo>
                <a:lnTo>
                  <a:pt x="251101" y="4952416"/>
                </a:lnTo>
                <a:lnTo>
                  <a:pt x="266973" y="4940981"/>
                </a:lnTo>
                <a:lnTo>
                  <a:pt x="283163" y="4930817"/>
                </a:lnTo>
                <a:lnTo>
                  <a:pt x="299988" y="4920970"/>
                </a:lnTo>
                <a:lnTo>
                  <a:pt x="317130" y="4911758"/>
                </a:lnTo>
                <a:lnTo>
                  <a:pt x="334590" y="4903500"/>
                </a:lnTo>
                <a:lnTo>
                  <a:pt x="352684" y="4895559"/>
                </a:lnTo>
                <a:lnTo>
                  <a:pt x="370461" y="4888571"/>
                </a:lnTo>
                <a:lnTo>
                  <a:pt x="388873" y="4882218"/>
                </a:lnTo>
                <a:lnTo>
                  <a:pt x="407920" y="4876500"/>
                </a:lnTo>
                <a:lnTo>
                  <a:pt x="426967" y="4871418"/>
                </a:lnTo>
                <a:lnTo>
                  <a:pt x="446648" y="4866971"/>
                </a:lnTo>
                <a:lnTo>
                  <a:pt x="466648" y="4863477"/>
                </a:lnTo>
                <a:lnTo>
                  <a:pt x="486964" y="4860301"/>
                </a:lnTo>
                <a:lnTo>
                  <a:pt x="507916" y="4858077"/>
                </a:lnTo>
                <a:lnTo>
                  <a:pt x="528550" y="4855854"/>
                </a:lnTo>
                <a:lnTo>
                  <a:pt x="550136" y="4855218"/>
                </a:lnTo>
                <a:lnTo>
                  <a:pt x="571723" y="4854901"/>
                </a:lnTo>
                <a:lnTo>
                  <a:pt x="591087" y="4855218"/>
                </a:lnTo>
                <a:lnTo>
                  <a:pt x="610134" y="4855854"/>
                </a:lnTo>
                <a:lnTo>
                  <a:pt x="628863" y="4857442"/>
                </a:lnTo>
                <a:lnTo>
                  <a:pt x="647910" y="4859983"/>
                </a:lnTo>
                <a:lnTo>
                  <a:pt x="666322" y="4863159"/>
                </a:lnTo>
                <a:lnTo>
                  <a:pt x="684734" y="4866653"/>
                </a:lnTo>
                <a:lnTo>
                  <a:pt x="702828" y="4870465"/>
                </a:lnTo>
                <a:lnTo>
                  <a:pt x="720288" y="4875547"/>
                </a:lnTo>
                <a:lnTo>
                  <a:pt x="738383" y="4880947"/>
                </a:lnTo>
                <a:lnTo>
                  <a:pt x="755842" y="4886982"/>
                </a:lnTo>
                <a:lnTo>
                  <a:pt x="772984" y="4893971"/>
                </a:lnTo>
                <a:lnTo>
                  <a:pt x="790126" y="4900959"/>
                </a:lnTo>
                <a:lnTo>
                  <a:pt x="806951" y="4909217"/>
                </a:lnTo>
                <a:lnTo>
                  <a:pt x="823776" y="4917794"/>
                </a:lnTo>
                <a:lnTo>
                  <a:pt x="840283" y="4927323"/>
                </a:lnTo>
                <a:lnTo>
                  <a:pt x="856473" y="4937487"/>
                </a:lnTo>
                <a:lnTo>
                  <a:pt x="872980" y="4947969"/>
                </a:lnTo>
                <a:lnTo>
                  <a:pt x="889487" y="4959722"/>
                </a:lnTo>
                <a:lnTo>
                  <a:pt x="906312" y="4972428"/>
                </a:lnTo>
                <a:lnTo>
                  <a:pt x="923137" y="4986086"/>
                </a:lnTo>
                <a:lnTo>
                  <a:pt x="940279" y="5000698"/>
                </a:lnTo>
                <a:lnTo>
                  <a:pt x="958056" y="5015945"/>
                </a:lnTo>
                <a:lnTo>
                  <a:pt x="975833" y="5032462"/>
                </a:lnTo>
                <a:lnTo>
                  <a:pt x="993610" y="5049615"/>
                </a:lnTo>
                <a:lnTo>
                  <a:pt x="1012022" y="5067720"/>
                </a:lnTo>
                <a:lnTo>
                  <a:pt x="1030434" y="5086778"/>
                </a:lnTo>
                <a:lnTo>
                  <a:pt x="1049163" y="5106790"/>
                </a:lnTo>
                <a:lnTo>
                  <a:pt x="1068210" y="5127754"/>
                </a:lnTo>
                <a:lnTo>
                  <a:pt x="1087575" y="5149671"/>
                </a:lnTo>
                <a:lnTo>
                  <a:pt x="1106621" y="5172542"/>
                </a:lnTo>
                <a:lnTo>
                  <a:pt x="1126303" y="5196365"/>
                </a:lnTo>
                <a:lnTo>
                  <a:pt x="1146302" y="5221140"/>
                </a:lnTo>
                <a:lnTo>
                  <a:pt x="1514859" y="5691249"/>
                </a:lnTo>
                <a:lnTo>
                  <a:pt x="1517398" y="5694743"/>
                </a:lnTo>
                <a:lnTo>
                  <a:pt x="1519620" y="5697919"/>
                </a:lnTo>
                <a:lnTo>
                  <a:pt x="1521842" y="5700461"/>
                </a:lnTo>
                <a:lnTo>
                  <a:pt x="1524382" y="5702366"/>
                </a:lnTo>
                <a:lnTo>
                  <a:pt x="1526604" y="5703955"/>
                </a:lnTo>
                <a:lnTo>
                  <a:pt x="1528509" y="5705225"/>
                </a:lnTo>
                <a:lnTo>
                  <a:pt x="1530731" y="5705860"/>
                </a:lnTo>
                <a:lnTo>
                  <a:pt x="1532636" y="5706496"/>
                </a:lnTo>
                <a:lnTo>
                  <a:pt x="1534223" y="5705860"/>
                </a:lnTo>
                <a:lnTo>
                  <a:pt x="1535810" y="5705860"/>
                </a:lnTo>
                <a:lnTo>
                  <a:pt x="1536762" y="5705225"/>
                </a:lnTo>
                <a:lnTo>
                  <a:pt x="1538032" y="5704590"/>
                </a:lnTo>
                <a:lnTo>
                  <a:pt x="1539302" y="5703319"/>
                </a:lnTo>
                <a:lnTo>
                  <a:pt x="1540254" y="5702049"/>
                </a:lnTo>
                <a:lnTo>
                  <a:pt x="1541207" y="5700461"/>
                </a:lnTo>
                <a:lnTo>
                  <a:pt x="1541842" y="5698555"/>
                </a:lnTo>
                <a:lnTo>
                  <a:pt x="1543429" y="5694108"/>
                </a:lnTo>
                <a:lnTo>
                  <a:pt x="1544699" y="5689025"/>
                </a:lnTo>
                <a:lnTo>
                  <a:pt x="1545016" y="5682990"/>
                </a:lnTo>
                <a:lnTo>
                  <a:pt x="1545333" y="5675685"/>
                </a:lnTo>
                <a:lnTo>
                  <a:pt x="1545333" y="4885394"/>
                </a:lnTo>
                <a:lnTo>
                  <a:pt x="1545333" y="4879359"/>
                </a:lnTo>
                <a:lnTo>
                  <a:pt x="1545968" y="4873959"/>
                </a:lnTo>
                <a:lnTo>
                  <a:pt x="1546603" y="4868877"/>
                </a:lnTo>
                <a:lnTo>
                  <a:pt x="1547873" y="4864112"/>
                </a:lnTo>
                <a:lnTo>
                  <a:pt x="1549460" y="4859983"/>
                </a:lnTo>
                <a:lnTo>
                  <a:pt x="1551048" y="4855854"/>
                </a:lnTo>
                <a:lnTo>
                  <a:pt x="1552952" y="4852360"/>
                </a:lnTo>
                <a:lnTo>
                  <a:pt x="1555809" y="4848866"/>
                </a:lnTo>
                <a:lnTo>
                  <a:pt x="1558031" y="4846324"/>
                </a:lnTo>
                <a:lnTo>
                  <a:pt x="1561206" y="4843783"/>
                </a:lnTo>
                <a:lnTo>
                  <a:pt x="1564698" y="4841877"/>
                </a:lnTo>
                <a:lnTo>
                  <a:pt x="1568190" y="4839972"/>
                </a:lnTo>
                <a:lnTo>
                  <a:pt x="1571999" y="4838701"/>
                </a:lnTo>
                <a:lnTo>
                  <a:pt x="1576443" y="4838066"/>
                </a:lnTo>
                <a:close/>
                <a:moveTo>
                  <a:pt x="976307" y="3494088"/>
                </a:moveTo>
                <a:lnTo>
                  <a:pt x="933147" y="3494405"/>
                </a:lnTo>
                <a:lnTo>
                  <a:pt x="891575" y="3495356"/>
                </a:lnTo>
                <a:lnTo>
                  <a:pt x="851589" y="3497258"/>
                </a:lnTo>
                <a:lnTo>
                  <a:pt x="812873" y="3499161"/>
                </a:lnTo>
                <a:lnTo>
                  <a:pt x="776061" y="3502331"/>
                </a:lnTo>
                <a:lnTo>
                  <a:pt x="740201" y="3505819"/>
                </a:lnTo>
                <a:lnTo>
                  <a:pt x="723064" y="3507721"/>
                </a:lnTo>
                <a:lnTo>
                  <a:pt x="706245" y="3509940"/>
                </a:lnTo>
                <a:lnTo>
                  <a:pt x="689743" y="3512160"/>
                </a:lnTo>
                <a:lnTo>
                  <a:pt x="673558" y="3515013"/>
                </a:lnTo>
                <a:lnTo>
                  <a:pt x="658008" y="3517549"/>
                </a:lnTo>
                <a:lnTo>
                  <a:pt x="642141" y="3520403"/>
                </a:lnTo>
                <a:lnTo>
                  <a:pt x="627226" y="3523256"/>
                </a:lnTo>
                <a:lnTo>
                  <a:pt x="612945" y="3526110"/>
                </a:lnTo>
                <a:lnTo>
                  <a:pt x="598664" y="3529914"/>
                </a:lnTo>
                <a:lnTo>
                  <a:pt x="584701" y="3533402"/>
                </a:lnTo>
                <a:lnTo>
                  <a:pt x="571373" y="3536889"/>
                </a:lnTo>
                <a:lnTo>
                  <a:pt x="558044" y="3540694"/>
                </a:lnTo>
                <a:lnTo>
                  <a:pt x="545350" y="3544499"/>
                </a:lnTo>
                <a:lnTo>
                  <a:pt x="532974" y="3548620"/>
                </a:lnTo>
                <a:lnTo>
                  <a:pt x="521232" y="3552742"/>
                </a:lnTo>
                <a:lnTo>
                  <a:pt x="509173" y="3557181"/>
                </a:lnTo>
                <a:lnTo>
                  <a:pt x="498383" y="3561936"/>
                </a:lnTo>
                <a:lnTo>
                  <a:pt x="487276" y="3566692"/>
                </a:lnTo>
                <a:lnTo>
                  <a:pt x="476803" y="3571765"/>
                </a:lnTo>
                <a:lnTo>
                  <a:pt x="466648" y="3576838"/>
                </a:lnTo>
                <a:lnTo>
                  <a:pt x="456811" y="3581910"/>
                </a:lnTo>
                <a:lnTo>
                  <a:pt x="447290" y="3587300"/>
                </a:lnTo>
                <a:lnTo>
                  <a:pt x="438404" y="3592690"/>
                </a:lnTo>
                <a:lnTo>
                  <a:pt x="429201" y="3598714"/>
                </a:lnTo>
                <a:lnTo>
                  <a:pt x="421268" y="3604421"/>
                </a:lnTo>
                <a:lnTo>
                  <a:pt x="413017" y="3610762"/>
                </a:lnTo>
                <a:lnTo>
                  <a:pt x="404766" y="3617103"/>
                </a:lnTo>
                <a:lnTo>
                  <a:pt x="397149" y="3623444"/>
                </a:lnTo>
                <a:lnTo>
                  <a:pt x="389850" y="3630102"/>
                </a:lnTo>
                <a:lnTo>
                  <a:pt x="383186" y="3636760"/>
                </a:lnTo>
                <a:lnTo>
                  <a:pt x="376522" y="3643735"/>
                </a:lnTo>
                <a:lnTo>
                  <a:pt x="369858" y="3650710"/>
                </a:lnTo>
                <a:lnTo>
                  <a:pt x="363828" y="3658002"/>
                </a:lnTo>
                <a:lnTo>
                  <a:pt x="358116" y="3665611"/>
                </a:lnTo>
                <a:lnTo>
                  <a:pt x="353038" y="3672904"/>
                </a:lnTo>
                <a:lnTo>
                  <a:pt x="347326" y="3680830"/>
                </a:lnTo>
                <a:lnTo>
                  <a:pt x="342566" y="3689073"/>
                </a:lnTo>
                <a:lnTo>
                  <a:pt x="338440" y="3697316"/>
                </a:lnTo>
                <a:lnTo>
                  <a:pt x="333998" y="3705560"/>
                </a:lnTo>
                <a:lnTo>
                  <a:pt x="330189" y="3714120"/>
                </a:lnTo>
                <a:lnTo>
                  <a:pt x="326699" y="3722680"/>
                </a:lnTo>
                <a:lnTo>
                  <a:pt x="323525" y="3731241"/>
                </a:lnTo>
                <a:lnTo>
                  <a:pt x="320352" y="3740435"/>
                </a:lnTo>
                <a:lnTo>
                  <a:pt x="318130" y="3749629"/>
                </a:lnTo>
                <a:lnTo>
                  <a:pt x="315591" y="3759141"/>
                </a:lnTo>
                <a:lnTo>
                  <a:pt x="313370" y="3768652"/>
                </a:lnTo>
                <a:lnTo>
                  <a:pt x="311783" y="3778164"/>
                </a:lnTo>
                <a:lnTo>
                  <a:pt x="310514" y="3787992"/>
                </a:lnTo>
                <a:lnTo>
                  <a:pt x="309245" y="3797821"/>
                </a:lnTo>
                <a:lnTo>
                  <a:pt x="308610" y="3807966"/>
                </a:lnTo>
                <a:lnTo>
                  <a:pt x="308292" y="3818746"/>
                </a:lnTo>
                <a:lnTo>
                  <a:pt x="307975" y="3829209"/>
                </a:lnTo>
                <a:lnTo>
                  <a:pt x="308292" y="3839354"/>
                </a:lnTo>
                <a:lnTo>
                  <a:pt x="308610" y="3849817"/>
                </a:lnTo>
                <a:lnTo>
                  <a:pt x="309245" y="3859646"/>
                </a:lnTo>
                <a:lnTo>
                  <a:pt x="310514" y="3869474"/>
                </a:lnTo>
                <a:lnTo>
                  <a:pt x="311783" y="3879303"/>
                </a:lnTo>
                <a:lnTo>
                  <a:pt x="313687" y="3889131"/>
                </a:lnTo>
                <a:lnTo>
                  <a:pt x="315591" y="3898326"/>
                </a:lnTo>
                <a:lnTo>
                  <a:pt x="318130" y="3907520"/>
                </a:lnTo>
                <a:lnTo>
                  <a:pt x="320669" y="3916714"/>
                </a:lnTo>
                <a:lnTo>
                  <a:pt x="323525" y="3925275"/>
                </a:lnTo>
                <a:lnTo>
                  <a:pt x="326699" y="3934469"/>
                </a:lnTo>
                <a:lnTo>
                  <a:pt x="330507" y="3943029"/>
                </a:lnTo>
                <a:lnTo>
                  <a:pt x="334632" y="3951273"/>
                </a:lnTo>
                <a:lnTo>
                  <a:pt x="338440" y="3959516"/>
                </a:lnTo>
                <a:lnTo>
                  <a:pt x="343201" y="3967759"/>
                </a:lnTo>
                <a:lnTo>
                  <a:pt x="347961" y="3975368"/>
                </a:lnTo>
                <a:lnTo>
                  <a:pt x="353038" y="3983295"/>
                </a:lnTo>
                <a:lnTo>
                  <a:pt x="358433" y="3991221"/>
                </a:lnTo>
                <a:lnTo>
                  <a:pt x="364145" y="3998513"/>
                </a:lnTo>
                <a:lnTo>
                  <a:pt x="370492" y="4005805"/>
                </a:lnTo>
                <a:lnTo>
                  <a:pt x="376839" y="4012780"/>
                </a:lnTo>
                <a:lnTo>
                  <a:pt x="383504" y="4019755"/>
                </a:lnTo>
                <a:lnTo>
                  <a:pt x="390485" y="4026413"/>
                </a:lnTo>
                <a:lnTo>
                  <a:pt x="398101" y="4033071"/>
                </a:lnTo>
                <a:lnTo>
                  <a:pt x="405400" y="4039729"/>
                </a:lnTo>
                <a:lnTo>
                  <a:pt x="413651" y="4046070"/>
                </a:lnTo>
                <a:lnTo>
                  <a:pt x="421902" y="4052094"/>
                </a:lnTo>
                <a:lnTo>
                  <a:pt x="430471" y="4058118"/>
                </a:lnTo>
                <a:lnTo>
                  <a:pt x="439674" y="4063825"/>
                </a:lnTo>
                <a:lnTo>
                  <a:pt x="448560" y="4069532"/>
                </a:lnTo>
                <a:lnTo>
                  <a:pt x="458080" y="4074922"/>
                </a:lnTo>
                <a:lnTo>
                  <a:pt x="468235" y="4080312"/>
                </a:lnTo>
                <a:lnTo>
                  <a:pt x="478390" y="4085385"/>
                </a:lnTo>
                <a:lnTo>
                  <a:pt x="488545" y="4090457"/>
                </a:lnTo>
                <a:lnTo>
                  <a:pt x="499652" y="4095213"/>
                </a:lnTo>
                <a:lnTo>
                  <a:pt x="510759" y="4099969"/>
                </a:lnTo>
                <a:lnTo>
                  <a:pt x="522501" y="4104407"/>
                </a:lnTo>
                <a:lnTo>
                  <a:pt x="534878" y="4108529"/>
                </a:lnTo>
                <a:lnTo>
                  <a:pt x="546937" y="4112968"/>
                </a:lnTo>
                <a:lnTo>
                  <a:pt x="559948" y="4116772"/>
                </a:lnTo>
                <a:lnTo>
                  <a:pt x="572959" y="4120577"/>
                </a:lnTo>
                <a:lnTo>
                  <a:pt x="586605" y="4124382"/>
                </a:lnTo>
                <a:lnTo>
                  <a:pt x="600251" y="4127869"/>
                </a:lnTo>
                <a:lnTo>
                  <a:pt x="614532" y="4131357"/>
                </a:lnTo>
                <a:lnTo>
                  <a:pt x="628812" y="4134527"/>
                </a:lnTo>
                <a:lnTo>
                  <a:pt x="644045" y="4137698"/>
                </a:lnTo>
                <a:lnTo>
                  <a:pt x="659595" y="4140234"/>
                </a:lnTo>
                <a:lnTo>
                  <a:pt x="675145" y="4143088"/>
                </a:lnTo>
                <a:lnTo>
                  <a:pt x="691329" y="4145624"/>
                </a:lnTo>
                <a:lnTo>
                  <a:pt x="707832" y="4148160"/>
                </a:lnTo>
                <a:lnTo>
                  <a:pt x="724651" y="4150063"/>
                </a:lnTo>
                <a:lnTo>
                  <a:pt x="741470" y="4152282"/>
                </a:lnTo>
                <a:lnTo>
                  <a:pt x="758924" y="4153867"/>
                </a:lnTo>
                <a:lnTo>
                  <a:pt x="777013" y="4156087"/>
                </a:lnTo>
                <a:lnTo>
                  <a:pt x="795102" y="4157355"/>
                </a:lnTo>
                <a:lnTo>
                  <a:pt x="813825" y="4158623"/>
                </a:lnTo>
                <a:lnTo>
                  <a:pt x="852224" y="4161159"/>
                </a:lnTo>
                <a:lnTo>
                  <a:pt x="891892" y="4162745"/>
                </a:lnTo>
                <a:lnTo>
                  <a:pt x="933465" y="4163696"/>
                </a:lnTo>
                <a:lnTo>
                  <a:pt x="976307" y="4164013"/>
                </a:lnTo>
                <a:lnTo>
                  <a:pt x="1017879" y="4163696"/>
                </a:lnTo>
                <a:lnTo>
                  <a:pt x="1058182" y="4162745"/>
                </a:lnTo>
                <a:lnTo>
                  <a:pt x="1097215" y="4161159"/>
                </a:lnTo>
                <a:lnTo>
                  <a:pt x="1134662" y="4158623"/>
                </a:lnTo>
                <a:lnTo>
                  <a:pt x="1152751" y="4157355"/>
                </a:lnTo>
                <a:lnTo>
                  <a:pt x="1170205" y="4156087"/>
                </a:lnTo>
                <a:lnTo>
                  <a:pt x="1187977" y="4153867"/>
                </a:lnTo>
                <a:lnTo>
                  <a:pt x="1204796" y="4152282"/>
                </a:lnTo>
                <a:lnTo>
                  <a:pt x="1221615" y="4150063"/>
                </a:lnTo>
                <a:lnTo>
                  <a:pt x="1237800" y="4148160"/>
                </a:lnTo>
                <a:lnTo>
                  <a:pt x="1253667" y="4145624"/>
                </a:lnTo>
                <a:lnTo>
                  <a:pt x="1269535" y="4143088"/>
                </a:lnTo>
                <a:lnTo>
                  <a:pt x="1284450" y="4140234"/>
                </a:lnTo>
                <a:lnTo>
                  <a:pt x="1299365" y="4137698"/>
                </a:lnTo>
                <a:lnTo>
                  <a:pt x="1313646" y="4134527"/>
                </a:lnTo>
                <a:lnTo>
                  <a:pt x="1327926" y="4131357"/>
                </a:lnTo>
                <a:lnTo>
                  <a:pt x="1341572" y="4127869"/>
                </a:lnTo>
                <a:lnTo>
                  <a:pt x="1354901" y="4124382"/>
                </a:lnTo>
                <a:lnTo>
                  <a:pt x="1367912" y="4120577"/>
                </a:lnTo>
                <a:lnTo>
                  <a:pt x="1380288" y="4116772"/>
                </a:lnTo>
                <a:lnTo>
                  <a:pt x="1392665" y="4112968"/>
                </a:lnTo>
                <a:lnTo>
                  <a:pt x="1404407" y="4108529"/>
                </a:lnTo>
                <a:lnTo>
                  <a:pt x="1416149" y="4104407"/>
                </a:lnTo>
                <a:lnTo>
                  <a:pt x="1426938" y="4099969"/>
                </a:lnTo>
                <a:lnTo>
                  <a:pt x="1437728" y="4095213"/>
                </a:lnTo>
                <a:lnTo>
                  <a:pt x="1448201" y="4090457"/>
                </a:lnTo>
                <a:lnTo>
                  <a:pt x="1458038" y="4085385"/>
                </a:lnTo>
                <a:lnTo>
                  <a:pt x="1467876" y="4080312"/>
                </a:lnTo>
                <a:lnTo>
                  <a:pt x="1477396" y="4074922"/>
                </a:lnTo>
                <a:lnTo>
                  <a:pt x="1486282" y="4069532"/>
                </a:lnTo>
                <a:lnTo>
                  <a:pt x="1494850" y="4063825"/>
                </a:lnTo>
                <a:lnTo>
                  <a:pt x="1503101" y="4058118"/>
                </a:lnTo>
                <a:lnTo>
                  <a:pt x="1511352" y="4051777"/>
                </a:lnTo>
                <a:lnTo>
                  <a:pt x="1519286" y="4046070"/>
                </a:lnTo>
                <a:lnTo>
                  <a:pt x="1526585" y="4039729"/>
                </a:lnTo>
                <a:lnTo>
                  <a:pt x="1534201" y="4033071"/>
                </a:lnTo>
                <a:lnTo>
                  <a:pt x="1540866" y="4026413"/>
                </a:lnTo>
                <a:lnTo>
                  <a:pt x="1547530" y="4019438"/>
                </a:lnTo>
                <a:lnTo>
                  <a:pt x="1553559" y="4012780"/>
                </a:lnTo>
                <a:lnTo>
                  <a:pt x="1559906" y="4005171"/>
                </a:lnTo>
                <a:lnTo>
                  <a:pt x="1565936" y="3997879"/>
                </a:lnTo>
                <a:lnTo>
                  <a:pt x="1571331" y="3990270"/>
                </a:lnTo>
                <a:lnTo>
                  <a:pt x="1576408" y="3982978"/>
                </a:lnTo>
                <a:lnTo>
                  <a:pt x="1581169" y="3975051"/>
                </a:lnTo>
                <a:lnTo>
                  <a:pt x="1585929" y="3966808"/>
                </a:lnTo>
                <a:lnTo>
                  <a:pt x="1590054" y="3958565"/>
                </a:lnTo>
                <a:lnTo>
                  <a:pt x="1594180" y="3950322"/>
                </a:lnTo>
                <a:lnTo>
                  <a:pt x="1597671" y="3941761"/>
                </a:lnTo>
                <a:lnTo>
                  <a:pt x="1601161" y="3933201"/>
                </a:lnTo>
                <a:lnTo>
                  <a:pt x="1604335" y="3924324"/>
                </a:lnTo>
                <a:lnTo>
                  <a:pt x="1606874" y="3915129"/>
                </a:lnTo>
                <a:lnTo>
                  <a:pt x="1609412" y="3906252"/>
                </a:lnTo>
                <a:lnTo>
                  <a:pt x="1611634" y="3896740"/>
                </a:lnTo>
                <a:lnTo>
                  <a:pt x="1613538" y="3887546"/>
                </a:lnTo>
                <a:lnTo>
                  <a:pt x="1615125" y="3877717"/>
                </a:lnTo>
                <a:lnTo>
                  <a:pt x="1616711" y="3867889"/>
                </a:lnTo>
                <a:lnTo>
                  <a:pt x="1617663" y="3857743"/>
                </a:lnTo>
                <a:lnTo>
                  <a:pt x="1618298" y="3847598"/>
                </a:lnTo>
                <a:lnTo>
                  <a:pt x="1618615" y="3837135"/>
                </a:lnTo>
                <a:lnTo>
                  <a:pt x="1619250" y="3826355"/>
                </a:lnTo>
                <a:lnTo>
                  <a:pt x="1618615" y="3815893"/>
                </a:lnTo>
                <a:lnTo>
                  <a:pt x="1618298" y="3805747"/>
                </a:lnTo>
                <a:lnTo>
                  <a:pt x="1617663" y="3795602"/>
                </a:lnTo>
                <a:lnTo>
                  <a:pt x="1616711" y="3785456"/>
                </a:lnTo>
                <a:lnTo>
                  <a:pt x="1615125" y="3775627"/>
                </a:lnTo>
                <a:lnTo>
                  <a:pt x="1613538" y="3765799"/>
                </a:lnTo>
                <a:lnTo>
                  <a:pt x="1611634" y="3756287"/>
                </a:lnTo>
                <a:lnTo>
                  <a:pt x="1609730" y="3747093"/>
                </a:lnTo>
                <a:lnTo>
                  <a:pt x="1606874" y="3737899"/>
                </a:lnTo>
                <a:lnTo>
                  <a:pt x="1604335" y="3729021"/>
                </a:lnTo>
                <a:lnTo>
                  <a:pt x="1601161" y="3720461"/>
                </a:lnTo>
                <a:lnTo>
                  <a:pt x="1597988" y="3711901"/>
                </a:lnTo>
                <a:lnTo>
                  <a:pt x="1594180" y="3703023"/>
                </a:lnTo>
                <a:lnTo>
                  <a:pt x="1590054" y="3694780"/>
                </a:lnTo>
                <a:lnTo>
                  <a:pt x="1586246" y="3686854"/>
                </a:lnTo>
                <a:lnTo>
                  <a:pt x="1581486" y="3678927"/>
                </a:lnTo>
                <a:lnTo>
                  <a:pt x="1576726" y="3671001"/>
                </a:lnTo>
                <a:lnTo>
                  <a:pt x="1571648" y="3663709"/>
                </a:lnTo>
                <a:lnTo>
                  <a:pt x="1566253" y="3656100"/>
                </a:lnTo>
                <a:lnTo>
                  <a:pt x="1560224" y="3648808"/>
                </a:lnTo>
                <a:lnTo>
                  <a:pt x="1554512" y="3641833"/>
                </a:lnTo>
                <a:lnTo>
                  <a:pt x="1548165" y="3634541"/>
                </a:lnTo>
                <a:lnTo>
                  <a:pt x="1541500" y="3627883"/>
                </a:lnTo>
                <a:lnTo>
                  <a:pt x="1534519" y="3621225"/>
                </a:lnTo>
                <a:lnTo>
                  <a:pt x="1527537" y="3615201"/>
                </a:lnTo>
                <a:lnTo>
                  <a:pt x="1519921" y="3608860"/>
                </a:lnTo>
                <a:lnTo>
                  <a:pt x="1511987" y="3602836"/>
                </a:lnTo>
                <a:lnTo>
                  <a:pt x="1504371" y="3597129"/>
                </a:lnTo>
                <a:lnTo>
                  <a:pt x="1495802" y="3591105"/>
                </a:lnTo>
                <a:lnTo>
                  <a:pt x="1486917" y="3585715"/>
                </a:lnTo>
                <a:lnTo>
                  <a:pt x="1478348" y="3580642"/>
                </a:lnTo>
                <a:lnTo>
                  <a:pt x="1469145" y="3575569"/>
                </a:lnTo>
                <a:lnTo>
                  <a:pt x="1459625" y="3570497"/>
                </a:lnTo>
                <a:lnTo>
                  <a:pt x="1449470" y="3565424"/>
                </a:lnTo>
                <a:lnTo>
                  <a:pt x="1439315" y="3560668"/>
                </a:lnTo>
                <a:lnTo>
                  <a:pt x="1428525" y="3556229"/>
                </a:lnTo>
                <a:lnTo>
                  <a:pt x="1417735" y="3552108"/>
                </a:lnTo>
                <a:lnTo>
                  <a:pt x="1405993" y="3547669"/>
                </a:lnTo>
                <a:lnTo>
                  <a:pt x="1394252" y="3543865"/>
                </a:lnTo>
                <a:lnTo>
                  <a:pt x="1381875" y="3540060"/>
                </a:lnTo>
                <a:lnTo>
                  <a:pt x="1369499" y="3535938"/>
                </a:lnTo>
                <a:lnTo>
                  <a:pt x="1356487" y="3532451"/>
                </a:lnTo>
                <a:lnTo>
                  <a:pt x="1343159" y="3528963"/>
                </a:lnTo>
                <a:lnTo>
                  <a:pt x="1329513" y="3525793"/>
                </a:lnTo>
                <a:lnTo>
                  <a:pt x="1315232" y="3522622"/>
                </a:lnTo>
                <a:lnTo>
                  <a:pt x="1300952" y="3520086"/>
                </a:lnTo>
                <a:lnTo>
                  <a:pt x="1286037" y="3517232"/>
                </a:lnTo>
                <a:lnTo>
                  <a:pt x="1271121" y="3514379"/>
                </a:lnTo>
                <a:lnTo>
                  <a:pt x="1255254" y="3512160"/>
                </a:lnTo>
                <a:lnTo>
                  <a:pt x="1239387" y="3509940"/>
                </a:lnTo>
                <a:lnTo>
                  <a:pt x="1222885" y="3507404"/>
                </a:lnTo>
                <a:lnTo>
                  <a:pt x="1206383" y="3505502"/>
                </a:lnTo>
                <a:lnTo>
                  <a:pt x="1171792" y="3502014"/>
                </a:lnTo>
                <a:lnTo>
                  <a:pt x="1135297" y="3499161"/>
                </a:lnTo>
                <a:lnTo>
                  <a:pt x="1098167" y="3496941"/>
                </a:lnTo>
                <a:lnTo>
                  <a:pt x="1058817" y="3495356"/>
                </a:lnTo>
                <a:lnTo>
                  <a:pt x="1018196" y="3494405"/>
                </a:lnTo>
                <a:close/>
                <a:moveTo>
                  <a:pt x="961233" y="3041651"/>
                </a:moveTo>
                <a:lnTo>
                  <a:pt x="979010" y="3041651"/>
                </a:lnTo>
                <a:lnTo>
                  <a:pt x="997105" y="3041651"/>
                </a:lnTo>
                <a:lnTo>
                  <a:pt x="1015199" y="3041968"/>
                </a:lnTo>
                <a:lnTo>
                  <a:pt x="1032976" y="3042285"/>
                </a:lnTo>
                <a:lnTo>
                  <a:pt x="1050436" y="3043237"/>
                </a:lnTo>
                <a:lnTo>
                  <a:pt x="1067896" y="3043872"/>
                </a:lnTo>
                <a:lnTo>
                  <a:pt x="1085355" y="3045141"/>
                </a:lnTo>
                <a:lnTo>
                  <a:pt x="1102180" y="3046410"/>
                </a:lnTo>
                <a:lnTo>
                  <a:pt x="1119640" y="3047680"/>
                </a:lnTo>
                <a:lnTo>
                  <a:pt x="1136464" y="3049266"/>
                </a:lnTo>
                <a:lnTo>
                  <a:pt x="1153289" y="3051487"/>
                </a:lnTo>
                <a:lnTo>
                  <a:pt x="1169796" y="3053391"/>
                </a:lnTo>
                <a:lnTo>
                  <a:pt x="1186304" y="3055612"/>
                </a:lnTo>
                <a:lnTo>
                  <a:pt x="1202811" y="3058151"/>
                </a:lnTo>
                <a:lnTo>
                  <a:pt x="1218683" y="3060689"/>
                </a:lnTo>
                <a:lnTo>
                  <a:pt x="1234873" y="3063545"/>
                </a:lnTo>
                <a:lnTo>
                  <a:pt x="1251063" y="3066718"/>
                </a:lnTo>
                <a:lnTo>
                  <a:pt x="1266618" y="3069891"/>
                </a:lnTo>
                <a:lnTo>
                  <a:pt x="1282173" y="3073382"/>
                </a:lnTo>
                <a:lnTo>
                  <a:pt x="1297728" y="3076872"/>
                </a:lnTo>
                <a:lnTo>
                  <a:pt x="1313283" y="3080680"/>
                </a:lnTo>
                <a:lnTo>
                  <a:pt x="1328203" y="3084805"/>
                </a:lnTo>
                <a:lnTo>
                  <a:pt x="1343440" y="3088930"/>
                </a:lnTo>
                <a:lnTo>
                  <a:pt x="1358361" y="3093372"/>
                </a:lnTo>
                <a:lnTo>
                  <a:pt x="1372963" y="3097814"/>
                </a:lnTo>
                <a:lnTo>
                  <a:pt x="1387883" y="3102574"/>
                </a:lnTo>
                <a:lnTo>
                  <a:pt x="1402168" y="3107651"/>
                </a:lnTo>
                <a:lnTo>
                  <a:pt x="1416454" y="3112728"/>
                </a:lnTo>
                <a:lnTo>
                  <a:pt x="1431056" y="3118439"/>
                </a:lnTo>
                <a:lnTo>
                  <a:pt x="1445024" y="3123834"/>
                </a:lnTo>
                <a:lnTo>
                  <a:pt x="1458674" y="3129545"/>
                </a:lnTo>
                <a:lnTo>
                  <a:pt x="1472324" y="3135574"/>
                </a:lnTo>
                <a:lnTo>
                  <a:pt x="1486292" y="3141920"/>
                </a:lnTo>
                <a:lnTo>
                  <a:pt x="1499625" y="3147949"/>
                </a:lnTo>
                <a:lnTo>
                  <a:pt x="1512958" y="3154612"/>
                </a:lnTo>
                <a:lnTo>
                  <a:pt x="1526290" y="3161276"/>
                </a:lnTo>
                <a:lnTo>
                  <a:pt x="1538988" y="3167939"/>
                </a:lnTo>
                <a:lnTo>
                  <a:pt x="1551686" y="3175237"/>
                </a:lnTo>
                <a:lnTo>
                  <a:pt x="1564384" y="3182218"/>
                </a:lnTo>
                <a:lnTo>
                  <a:pt x="1576447" y="3189516"/>
                </a:lnTo>
                <a:lnTo>
                  <a:pt x="1588510" y="3197132"/>
                </a:lnTo>
                <a:lnTo>
                  <a:pt x="1600573" y="3204430"/>
                </a:lnTo>
                <a:lnTo>
                  <a:pt x="1612319" y="3212362"/>
                </a:lnTo>
                <a:lnTo>
                  <a:pt x="1623747" y="3220295"/>
                </a:lnTo>
                <a:lnTo>
                  <a:pt x="1635175" y="3227910"/>
                </a:lnTo>
                <a:lnTo>
                  <a:pt x="1646603" y="3236160"/>
                </a:lnTo>
                <a:lnTo>
                  <a:pt x="1657714" y="3244410"/>
                </a:lnTo>
                <a:lnTo>
                  <a:pt x="1668190" y="3252978"/>
                </a:lnTo>
                <a:lnTo>
                  <a:pt x="1678666" y="3261545"/>
                </a:lnTo>
                <a:lnTo>
                  <a:pt x="1689459" y="3270430"/>
                </a:lnTo>
                <a:lnTo>
                  <a:pt x="1699617" y="3279314"/>
                </a:lnTo>
                <a:lnTo>
                  <a:pt x="1709458" y="3288199"/>
                </a:lnTo>
                <a:lnTo>
                  <a:pt x="1719299" y="3297718"/>
                </a:lnTo>
                <a:lnTo>
                  <a:pt x="1728822" y="3306603"/>
                </a:lnTo>
                <a:lnTo>
                  <a:pt x="1738346" y="3316439"/>
                </a:lnTo>
                <a:lnTo>
                  <a:pt x="1747234" y="3325959"/>
                </a:lnTo>
                <a:lnTo>
                  <a:pt x="1756440" y="3336112"/>
                </a:lnTo>
                <a:lnTo>
                  <a:pt x="1765329" y="3345949"/>
                </a:lnTo>
                <a:lnTo>
                  <a:pt x="1773900" y="3356103"/>
                </a:lnTo>
                <a:lnTo>
                  <a:pt x="1782154" y="3366257"/>
                </a:lnTo>
                <a:lnTo>
                  <a:pt x="1790407" y="3376728"/>
                </a:lnTo>
                <a:lnTo>
                  <a:pt x="1798661" y="3387516"/>
                </a:lnTo>
                <a:lnTo>
                  <a:pt x="1806597" y="3397987"/>
                </a:lnTo>
                <a:lnTo>
                  <a:pt x="1814533" y="3409093"/>
                </a:lnTo>
                <a:lnTo>
                  <a:pt x="1821835" y="3419882"/>
                </a:lnTo>
                <a:lnTo>
                  <a:pt x="1828818" y="3431305"/>
                </a:lnTo>
                <a:lnTo>
                  <a:pt x="1836120" y="3442410"/>
                </a:lnTo>
                <a:lnTo>
                  <a:pt x="1842786" y="3453516"/>
                </a:lnTo>
                <a:lnTo>
                  <a:pt x="1849453" y="3465257"/>
                </a:lnTo>
                <a:lnTo>
                  <a:pt x="1855484" y="3476680"/>
                </a:lnTo>
                <a:lnTo>
                  <a:pt x="1861833" y="3488420"/>
                </a:lnTo>
                <a:lnTo>
                  <a:pt x="1867865" y="3500160"/>
                </a:lnTo>
                <a:lnTo>
                  <a:pt x="1873261" y="3511901"/>
                </a:lnTo>
                <a:lnTo>
                  <a:pt x="1878658" y="3523959"/>
                </a:lnTo>
                <a:lnTo>
                  <a:pt x="1884372" y="3536016"/>
                </a:lnTo>
                <a:lnTo>
                  <a:pt x="1888816" y="3548074"/>
                </a:lnTo>
                <a:lnTo>
                  <a:pt x="1893578" y="3560449"/>
                </a:lnTo>
                <a:lnTo>
                  <a:pt x="1898340" y="3572824"/>
                </a:lnTo>
                <a:lnTo>
                  <a:pt x="1902784" y="3585199"/>
                </a:lnTo>
                <a:lnTo>
                  <a:pt x="1906593" y="3597891"/>
                </a:lnTo>
                <a:lnTo>
                  <a:pt x="1910403" y="3610266"/>
                </a:lnTo>
                <a:lnTo>
                  <a:pt x="1913894" y="3623276"/>
                </a:lnTo>
                <a:lnTo>
                  <a:pt x="1917069" y="3636285"/>
                </a:lnTo>
                <a:lnTo>
                  <a:pt x="1920243" y="3648978"/>
                </a:lnTo>
                <a:lnTo>
                  <a:pt x="1923418" y="3661987"/>
                </a:lnTo>
                <a:lnTo>
                  <a:pt x="1925957" y="3675314"/>
                </a:lnTo>
                <a:lnTo>
                  <a:pt x="1928497" y="3688324"/>
                </a:lnTo>
                <a:lnTo>
                  <a:pt x="1930402" y="3701651"/>
                </a:lnTo>
                <a:lnTo>
                  <a:pt x="1932624" y="3715295"/>
                </a:lnTo>
                <a:lnTo>
                  <a:pt x="1934529" y="3728622"/>
                </a:lnTo>
                <a:lnTo>
                  <a:pt x="1935481" y="3742266"/>
                </a:lnTo>
                <a:lnTo>
                  <a:pt x="1937068" y="3755910"/>
                </a:lnTo>
                <a:lnTo>
                  <a:pt x="1938020" y="3770189"/>
                </a:lnTo>
                <a:lnTo>
                  <a:pt x="1938655" y="3783833"/>
                </a:lnTo>
                <a:lnTo>
                  <a:pt x="1939608" y="3797795"/>
                </a:lnTo>
                <a:lnTo>
                  <a:pt x="1939925" y="3812074"/>
                </a:lnTo>
                <a:lnTo>
                  <a:pt x="1939925" y="3826035"/>
                </a:lnTo>
                <a:lnTo>
                  <a:pt x="1939925" y="3840632"/>
                </a:lnTo>
                <a:lnTo>
                  <a:pt x="1939608" y="3854593"/>
                </a:lnTo>
                <a:lnTo>
                  <a:pt x="1938655" y="3868872"/>
                </a:lnTo>
                <a:lnTo>
                  <a:pt x="1938020" y="3882516"/>
                </a:lnTo>
                <a:lnTo>
                  <a:pt x="1937068" y="3896478"/>
                </a:lnTo>
                <a:lnTo>
                  <a:pt x="1935481" y="3910439"/>
                </a:lnTo>
                <a:lnTo>
                  <a:pt x="1934529" y="3924083"/>
                </a:lnTo>
                <a:lnTo>
                  <a:pt x="1932624" y="3937410"/>
                </a:lnTo>
                <a:lnTo>
                  <a:pt x="1930402" y="3951055"/>
                </a:lnTo>
                <a:lnTo>
                  <a:pt x="1928497" y="3964382"/>
                </a:lnTo>
                <a:lnTo>
                  <a:pt x="1925957" y="3977708"/>
                </a:lnTo>
                <a:lnTo>
                  <a:pt x="1923418" y="3990718"/>
                </a:lnTo>
                <a:lnTo>
                  <a:pt x="1920243" y="4004045"/>
                </a:lnTo>
                <a:lnTo>
                  <a:pt x="1917069" y="4016737"/>
                </a:lnTo>
                <a:lnTo>
                  <a:pt x="1913894" y="4029747"/>
                </a:lnTo>
                <a:lnTo>
                  <a:pt x="1910403" y="4042439"/>
                </a:lnTo>
                <a:lnTo>
                  <a:pt x="1906593" y="4055132"/>
                </a:lnTo>
                <a:lnTo>
                  <a:pt x="1902784" y="4067824"/>
                </a:lnTo>
                <a:lnTo>
                  <a:pt x="1898340" y="4080199"/>
                </a:lnTo>
                <a:lnTo>
                  <a:pt x="1893578" y="4092574"/>
                </a:lnTo>
                <a:lnTo>
                  <a:pt x="1888816" y="4104949"/>
                </a:lnTo>
                <a:lnTo>
                  <a:pt x="1884372" y="4117007"/>
                </a:lnTo>
                <a:lnTo>
                  <a:pt x="1878658" y="4129382"/>
                </a:lnTo>
                <a:lnTo>
                  <a:pt x="1873261" y="4141122"/>
                </a:lnTo>
                <a:lnTo>
                  <a:pt x="1867865" y="4153180"/>
                </a:lnTo>
                <a:lnTo>
                  <a:pt x="1861833" y="4164920"/>
                </a:lnTo>
                <a:lnTo>
                  <a:pt x="1855484" y="4176660"/>
                </a:lnTo>
                <a:lnTo>
                  <a:pt x="1849453" y="4188401"/>
                </a:lnTo>
                <a:lnTo>
                  <a:pt x="1842786" y="4199824"/>
                </a:lnTo>
                <a:lnTo>
                  <a:pt x="1836120" y="4211247"/>
                </a:lnTo>
                <a:lnTo>
                  <a:pt x="1828818" y="4222353"/>
                </a:lnTo>
                <a:lnTo>
                  <a:pt x="1821835" y="4233776"/>
                </a:lnTo>
                <a:lnTo>
                  <a:pt x="1814533" y="4244882"/>
                </a:lnTo>
                <a:lnTo>
                  <a:pt x="1806597" y="4255670"/>
                </a:lnTo>
                <a:lnTo>
                  <a:pt x="1798661" y="4266776"/>
                </a:lnTo>
                <a:lnTo>
                  <a:pt x="1790407" y="4277247"/>
                </a:lnTo>
                <a:lnTo>
                  <a:pt x="1782154" y="4288035"/>
                </a:lnTo>
                <a:lnTo>
                  <a:pt x="1773900" y="4298189"/>
                </a:lnTo>
                <a:lnTo>
                  <a:pt x="1765329" y="4308343"/>
                </a:lnTo>
                <a:lnTo>
                  <a:pt x="1756440" y="4318497"/>
                </a:lnTo>
                <a:lnTo>
                  <a:pt x="1747234" y="4328333"/>
                </a:lnTo>
                <a:lnTo>
                  <a:pt x="1738346" y="4338170"/>
                </a:lnTo>
                <a:lnTo>
                  <a:pt x="1728822" y="4347372"/>
                </a:lnTo>
                <a:lnTo>
                  <a:pt x="1719299" y="4356891"/>
                </a:lnTo>
                <a:lnTo>
                  <a:pt x="1709458" y="4366093"/>
                </a:lnTo>
                <a:lnTo>
                  <a:pt x="1699617" y="4375295"/>
                </a:lnTo>
                <a:lnTo>
                  <a:pt x="1689459" y="4384180"/>
                </a:lnTo>
                <a:lnTo>
                  <a:pt x="1678666" y="4393382"/>
                </a:lnTo>
                <a:lnTo>
                  <a:pt x="1668190" y="4401949"/>
                </a:lnTo>
                <a:lnTo>
                  <a:pt x="1657714" y="4410199"/>
                </a:lnTo>
                <a:lnTo>
                  <a:pt x="1646603" y="4418766"/>
                </a:lnTo>
                <a:lnTo>
                  <a:pt x="1635175" y="4427016"/>
                </a:lnTo>
                <a:lnTo>
                  <a:pt x="1623747" y="4434632"/>
                </a:lnTo>
                <a:lnTo>
                  <a:pt x="1612319" y="4442564"/>
                </a:lnTo>
                <a:lnTo>
                  <a:pt x="1600573" y="4450497"/>
                </a:lnTo>
                <a:lnTo>
                  <a:pt x="1588510" y="4457795"/>
                </a:lnTo>
                <a:lnTo>
                  <a:pt x="1576447" y="4465410"/>
                </a:lnTo>
                <a:lnTo>
                  <a:pt x="1564384" y="4472708"/>
                </a:lnTo>
                <a:lnTo>
                  <a:pt x="1551686" y="4479689"/>
                </a:lnTo>
                <a:lnTo>
                  <a:pt x="1538988" y="4486987"/>
                </a:lnTo>
                <a:lnTo>
                  <a:pt x="1526290" y="4493651"/>
                </a:lnTo>
                <a:lnTo>
                  <a:pt x="1512958" y="4500314"/>
                </a:lnTo>
                <a:lnTo>
                  <a:pt x="1499625" y="4506978"/>
                </a:lnTo>
                <a:lnTo>
                  <a:pt x="1486292" y="4513007"/>
                </a:lnTo>
                <a:lnTo>
                  <a:pt x="1472324" y="4519353"/>
                </a:lnTo>
                <a:lnTo>
                  <a:pt x="1458674" y="4525382"/>
                </a:lnTo>
                <a:lnTo>
                  <a:pt x="1445024" y="4531093"/>
                </a:lnTo>
                <a:lnTo>
                  <a:pt x="1431056" y="4536487"/>
                </a:lnTo>
                <a:lnTo>
                  <a:pt x="1416771" y="4542199"/>
                </a:lnTo>
                <a:lnTo>
                  <a:pt x="1402168" y="4547276"/>
                </a:lnTo>
                <a:lnTo>
                  <a:pt x="1387883" y="4552353"/>
                </a:lnTo>
                <a:lnTo>
                  <a:pt x="1373281" y="4557112"/>
                </a:lnTo>
                <a:lnTo>
                  <a:pt x="1358361" y="4561555"/>
                </a:lnTo>
                <a:lnTo>
                  <a:pt x="1343440" y="4565997"/>
                </a:lnTo>
                <a:lnTo>
                  <a:pt x="1328520" y="4570439"/>
                </a:lnTo>
                <a:lnTo>
                  <a:pt x="1313283" y="4574247"/>
                </a:lnTo>
                <a:lnTo>
                  <a:pt x="1298045" y="4578055"/>
                </a:lnTo>
                <a:lnTo>
                  <a:pt x="1282808" y="4581545"/>
                </a:lnTo>
                <a:lnTo>
                  <a:pt x="1266936" y="4585035"/>
                </a:lnTo>
                <a:lnTo>
                  <a:pt x="1251381" y="4588208"/>
                </a:lnTo>
                <a:lnTo>
                  <a:pt x="1235508" y="4591382"/>
                </a:lnTo>
                <a:lnTo>
                  <a:pt x="1219636" y="4594237"/>
                </a:lnTo>
                <a:lnTo>
                  <a:pt x="1203446" y="4596776"/>
                </a:lnTo>
                <a:lnTo>
                  <a:pt x="1187256" y="4599314"/>
                </a:lnTo>
                <a:lnTo>
                  <a:pt x="1170749" y="4601535"/>
                </a:lnTo>
                <a:lnTo>
                  <a:pt x="1154559" y="4603439"/>
                </a:lnTo>
                <a:lnTo>
                  <a:pt x="1137417" y="4605660"/>
                </a:lnTo>
                <a:lnTo>
                  <a:pt x="1121227" y="4607247"/>
                </a:lnTo>
                <a:lnTo>
                  <a:pt x="1103767" y="4608516"/>
                </a:lnTo>
                <a:lnTo>
                  <a:pt x="1086943" y="4609785"/>
                </a:lnTo>
                <a:lnTo>
                  <a:pt x="1069800" y="4611055"/>
                </a:lnTo>
                <a:lnTo>
                  <a:pt x="1052341" y="4611689"/>
                </a:lnTo>
                <a:lnTo>
                  <a:pt x="1034881" y="4612641"/>
                </a:lnTo>
                <a:lnTo>
                  <a:pt x="1017104" y="4612958"/>
                </a:lnTo>
                <a:lnTo>
                  <a:pt x="999644" y="4613276"/>
                </a:lnTo>
                <a:lnTo>
                  <a:pt x="981867" y="4613276"/>
                </a:lnTo>
                <a:lnTo>
                  <a:pt x="963773" y="4613276"/>
                </a:lnTo>
                <a:lnTo>
                  <a:pt x="945678" y="4612958"/>
                </a:lnTo>
                <a:lnTo>
                  <a:pt x="928219" y="4612641"/>
                </a:lnTo>
                <a:lnTo>
                  <a:pt x="910441" y="4611689"/>
                </a:lnTo>
                <a:lnTo>
                  <a:pt x="892982" y="4611055"/>
                </a:lnTo>
                <a:lnTo>
                  <a:pt x="875522" y="4609785"/>
                </a:lnTo>
                <a:lnTo>
                  <a:pt x="858380" y="4608516"/>
                </a:lnTo>
                <a:lnTo>
                  <a:pt x="841238" y="4607247"/>
                </a:lnTo>
                <a:lnTo>
                  <a:pt x="824096" y="4605660"/>
                </a:lnTo>
                <a:lnTo>
                  <a:pt x="807271" y="4603439"/>
                </a:lnTo>
                <a:lnTo>
                  <a:pt x="790446" y="4601218"/>
                </a:lnTo>
                <a:lnTo>
                  <a:pt x="773939" y="4599314"/>
                </a:lnTo>
                <a:lnTo>
                  <a:pt x="757432" y="4596458"/>
                </a:lnTo>
                <a:lnTo>
                  <a:pt x="741242" y="4593920"/>
                </a:lnTo>
                <a:lnTo>
                  <a:pt x="725052" y="4591064"/>
                </a:lnTo>
                <a:lnTo>
                  <a:pt x="708862" y="4587891"/>
                </a:lnTo>
                <a:lnTo>
                  <a:pt x="692990" y="4584718"/>
                </a:lnTo>
                <a:lnTo>
                  <a:pt x="677117" y="4581228"/>
                </a:lnTo>
                <a:lnTo>
                  <a:pt x="661562" y="4577737"/>
                </a:lnTo>
                <a:lnTo>
                  <a:pt x="645690" y="4573930"/>
                </a:lnTo>
                <a:lnTo>
                  <a:pt x="630452" y="4569487"/>
                </a:lnTo>
                <a:lnTo>
                  <a:pt x="615215" y="4565680"/>
                </a:lnTo>
                <a:lnTo>
                  <a:pt x="599977" y="4560920"/>
                </a:lnTo>
                <a:lnTo>
                  <a:pt x="585057" y="4556160"/>
                </a:lnTo>
                <a:lnTo>
                  <a:pt x="570137" y="4551401"/>
                </a:lnTo>
                <a:lnTo>
                  <a:pt x="555217" y="4546324"/>
                </a:lnTo>
                <a:lnTo>
                  <a:pt x="540615" y="4540930"/>
                </a:lnTo>
                <a:lnTo>
                  <a:pt x="526329" y="4535853"/>
                </a:lnTo>
                <a:lnTo>
                  <a:pt x="511727" y="4529824"/>
                </a:lnTo>
                <a:lnTo>
                  <a:pt x="497442" y="4524112"/>
                </a:lnTo>
                <a:lnTo>
                  <a:pt x="483474" y="4518083"/>
                </a:lnTo>
                <a:lnTo>
                  <a:pt x="469824" y="4512055"/>
                </a:lnTo>
                <a:lnTo>
                  <a:pt x="455538" y="4505391"/>
                </a:lnTo>
                <a:lnTo>
                  <a:pt x="442206" y="4499045"/>
                </a:lnTo>
                <a:lnTo>
                  <a:pt x="428873" y="4492064"/>
                </a:lnTo>
                <a:lnTo>
                  <a:pt x="415540" y="4485401"/>
                </a:lnTo>
                <a:lnTo>
                  <a:pt x="402525" y="4478103"/>
                </a:lnTo>
                <a:lnTo>
                  <a:pt x="389827" y="4471122"/>
                </a:lnTo>
                <a:lnTo>
                  <a:pt x="377129" y="4463824"/>
                </a:lnTo>
                <a:lnTo>
                  <a:pt x="364748" y="4456208"/>
                </a:lnTo>
                <a:lnTo>
                  <a:pt x="352368" y="4448593"/>
                </a:lnTo>
                <a:lnTo>
                  <a:pt x="340305" y="4440660"/>
                </a:lnTo>
                <a:lnTo>
                  <a:pt x="328559" y="4432728"/>
                </a:lnTo>
                <a:lnTo>
                  <a:pt x="316814" y="4424478"/>
                </a:lnTo>
                <a:lnTo>
                  <a:pt x="305386" y="4416228"/>
                </a:lnTo>
                <a:lnTo>
                  <a:pt x="293957" y="4407978"/>
                </a:lnTo>
                <a:lnTo>
                  <a:pt x="283164" y="4399410"/>
                </a:lnTo>
                <a:lnTo>
                  <a:pt x="272054" y="4390843"/>
                </a:lnTo>
                <a:lnTo>
                  <a:pt x="261578" y="4381958"/>
                </a:lnTo>
                <a:lnTo>
                  <a:pt x="251419" y="4372757"/>
                </a:lnTo>
                <a:lnTo>
                  <a:pt x="240626" y="4363872"/>
                </a:lnTo>
                <a:lnTo>
                  <a:pt x="230785" y="4354353"/>
                </a:lnTo>
                <a:lnTo>
                  <a:pt x="220944" y="4345151"/>
                </a:lnTo>
                <a:lnTo>
                  <a:pt x="211421" y="4335632"/>
                </a:lnTo>
                <a:lnTo>
                  <a:pt x="201898" y="4325795"/>
                </a:lnTo>
                <a:lnTo>
                  <a:pt x="192374" y="4315958"/>
                </a:lnTo>
                <a:lnTo>
                  <a:pt x="183486" y="4305805"/>
                </a:lnTo>
                <a:lnTo>
                  <a:pt x="174280" y="4295651"/>
                </a:lnTo>
                <a:lnTo>
                  <a:pt x="165708" y="4285180"/>
                </a:lnTo>
                <a:lnTo>
                  <a:pt x="157137" y="4275026"/>
                </a:lnTo>
                <a:lnTo>
                  <a:pt x="148884" y="4263920"/>
                </a:lnTo>
                <a:lnTo>
                  <a:pt x="140630" y="4253449"/>
                </a:lnTo>
                <a:lnTo>
                  <a:pt x="133011" y="4242343"/>
                </a:lnTo>
                <a:lnTo>
                  <a:pt x="125075" y="4231237"/>
                </a:lnTo>
                <a:lnTo>
                  <a:pt x="117456" y="4220132"/>
                </a:lnTo>
                <a:lnTo>
                  <a:pt x="110473" y="4208708"/>
                </a:lnTo>
                <a:lnTo>
                  <a:pt x="103489" y="4197285"/>
                </a:lnTo>
                <a:lnTo>
                  <a:pt x="96505" y="4185545"/>
                </a:lnTo>
                <a:lnTo>
                  <a:pt x="90156" y="4174439"/>
                </a:lnTo>
                <a:lnTo>
                  <a:pt x="83807" y="4162699"/>
                </a:lnTo>
                <a:lnTo>
                  <a:pt x="77458" y="4150641"/>
                </a:lnTo>
                <a:lnTo>
                  <a:pt x="71744" y="4138583"/>
                </a:lnTo>
                <a:lnTo>
                  <a:pt x="66347" y="4126843"/>
                </a:lnTo>
                <a:lnTo>
                  <a:pt x="60633" y="4114785"/>
                </a:lnTo>
                <a:lnTo>
                  <a:pt x="55554" y="4102728"/>
                </a:lnTo>
                <a:lnTo>
                  <a:pt x="50792" y="4090353"/>
                </a:lnTo>
                <a:lnTo>
                  <a:pt x="46348" y="4077978"/>
                </a:lnTo>
                <a:lnTo>
                  <a:pt x="41904" y="4065920"/>
                </a:lnTo>
                <a:lnTo>
                  <a:pt x="37460" y="4053228"/>
                </a:lnTo>
                <a:lnTo>
                  <a:pt x="33650" y="4040218"/>
                </a:lnTo>
                <a:lnTo>
                  <a:pt x="30158" y="4027843"/>
                </a:lnTo>
                <a:lnTo>
                  <a:pt x="26666" y="4014833"/>
                </a:lnTo>
                <a:lnTo>
                  <a:pt x="23492" y="4001824"/>
                </a:lnTo>
                <a:lnTo>
                  <a:pt x="20317" y="3989132"/>
                </a:lnTo>
                <a:lnTo>
                  <a:pt x="17460" y="3976122"/>
                </a:lnTo>
                <a:lnTo>
                  <a:pt x="15238" y="3962795"/>
                </a:lnTo>
                <a:lnTo>
                  <a:pt x="13016" y="3949468"/>
                </a:lnTo>
                <a:lnTo>
                  <a:pt x="10794" y="3936141"/>
                </a:lnTo>
                <a:lnTo>
                  <a:pt x="8889" y="3922814"/>
                </a:lnTo>
                <a:lnTo>
                  <a:pt x="7302" y="3909487"/>
                </a:lnTo>
                <a:lnTo>
                  <a:pt x="6350" y="3895843"/>
                </a:lnTo>
                <a:lnTo>
                  <a:pt x="5080" y="3882199"/>
                </a:lnTo>
                <a:lnTo>
                  <a:pt x="4127" y="3867920"/>
                </a:lnTo>
                <a:lnTo>
                  <a:pt x="3810" y="3854276"/>
                </a:lnTo>
                <a:lnTo>
                  <a:pt x="3493" y="3840314"/>
                </a:lnTo>
                <a:lnTo>
                  <a:pt x="3175" y="3826035"/>
                </a:lnTo>
                <a:lnTo>
                  <a:pt x="3493" y="3812074"/>
                </a:lnTo>
                <a:lnTo>
                  <a:pt x="3810" y="3798430"/>
                </a:lnTo>
                <a:lnTo>
                  <a:pt x="4127" y="3784151"/>
                </a:lnTo>
                <a:lnTo>
                  <a:pt x="5080" y="3770507"/>
                </a:lnTo>
                <a:lnTo>
                  <a:pt x="6350" y="3756862"/>
                </a:lnTo>
                <a:lnTo>
                  <a:pt x="7302" y="3743218"/>
                </a:lnTo>
                <a:lnTo>
                  <a:pt x="8889" y="3729891"/>
                </a:lnTo>
                <a:lnTo>
                  <a:pt x="10794" y="3716564"/>
                </a:lnTo>
                <a:lnTo>
                  <a:pt x="13016" y="3703237"/>
                </a:lnTo>
                <a:lnTo>
                  <a:pt x="15238" y="3689910"/>
                </a:lnTo>
                <a:lnTo>
                  <a:pt x="17460" y="3676583"/>
                </a:lnTo>
                <a:lnTo>
                  <a:pt x="20317" y="3663574"/>
                </a:lnTo>
                <a:lnTo>
                  <a:pt x="23492" y="3650564"/>
                </a:lnTo>
                <a:lnTo>
                  <a:pt x="26666" y="3637555"/>
                </a:lnTo>
                <a:lnTo>
                  <a:pt x="30158" y="3625180"/>
                </a:lnTo>
                <a:lnTo>
                  <a:pt x="33650" y="3612170"/>
                </a:lnTo>
                <a:lnTo>
                  <a:pt x="37460" y="3599795"/>
                </a:lnTo>
                <a:lnTo>
                  <a:pt x="41904" y="3587103"/>
                </a:lnTo>
                <a:lnTo>
                  <a:pt x="46348" y="3575045"/>
                </a:lnTo>
                <a:lnTo>
                  <a:pt x="50792" y="3562353"/>
                </a:lnTo>
                <a:lnTo>
                  <a:pt x="55554" y="3550295"/>
                </a:lnTo>
                <a:lnTo>
                  <a:pt x="60633" y="3538237"/>
                </a:lnTo>
                <a:lnTo>
                  <a:pt x="66347" y="3526497"/>
                </a:lnTo>
                <a:lnTo>
                  <a:pt x="71744" y="3514439"/>
                </a:lnTo>
                <a:lnTo>
                  <a:pt x="77458" y="3502699"/>
                </a:lnTo>
                <a:lnTo>
                  <a:pt x="83807" y="3490959"/>
                </a:lnTo>
                <a:lnTo>
                  <a:pt x="90156" y="3479218"/>
                </a:lnTo>
                <a:lnTo>
                  <a:pt x="96505" y="3467795"/>
                </a:lnTo>
                <a:lnTo>
                  <a:pt x="103489" y="3456372"/>
                </a:lnTo>
                <a:lnTo>
                  <a:pt x="110473" y="3444949"/>
                </a:lnTo>
                <a:lnTo>
                  <a:pt x="117456" y="3433526"/>
                </a:lnTo>
                <a:lnTo>
                  <a:pt x="125075" y="3422737"/>
                </a:lnTo>
                <a:lnTo>
                  <a:pt x="133011" y="3411314"/>
                </a:lnTo>
                <a:lnTo>
                  <a:pt x="140630" y="3400843"/>
                </a:lnTo>
                <a:lnTo>
                  <a:pt x="148884" y="3389737"/>
                </a:lnTo>
                <a:lnTo>
                  <a:pt x="157137" y="3379266"/>
                </a:lnTo>
                <a:lnTo>
                  <a:pt x="165708" y="3369112"/>
                </a:lnTo>
                <a:lnTo>
                  <a:pt x="174280" y="3358324"/>
                </a:lnTo>
                <a:lnTo>
                  <a:pt x="183486" y="3348170"/>
                </a:lnTo>
                <a:lnTo>
                  <a:pt x="192374" y="3338334"/>
                </a:lnTo>
                <a:lnTo>
                  <a:pt x="201580" y="3328814"/>
                </a:lnTo>
                <a:lnTo>
                  <a:pt x="211421" y="3318978"/>
                </a:lnTo>
                <a:lnTo>
                  <a:pt x="220627" y="3309459"/>
                </a:lnTo>
                <a:lnTo>
                  <a:pt x="230468" y="3299939"/>
                </a:lnTo>
                <a:lnTo>
                  <a:pt x="240626" y="3290737"/>
                </a:lnTo>
                <a:lnTo>
                  <a:pt x="250785" y="3281535"/>
                </a:lnTo>
                <a:lnTo>
                  <a:pt x="261578" y="3272651"/>
                </a:lnTo>
                <a:lnTo>
                  <a:pt x="272054" y="3263766"/>
                </a:lnTo>
                <a:lnTo>
                  <a:pt x="282529" y="3254882"/>
                </a:lnTo>
                <a:lnTo>
                  <a:pt x="293640" y="3246949"/>
                </a:lnTo>
                <a:lnTo>
                  <a:pt x="305068" y="3238064"/>
                </a:lnTo>
                <a:lnTo>
                  <a:pt x="316496" y="3229814"/>
                </a:lnTo>
                <a:lnTo>
                  <a:pt x="328242" y="3222199"/>
                </a:lnTo>
                <a:lnTo>
                  <a:pt x="339987" y="3214266"/>
                </a:lnTo>
                <a:lnTo>
                  <a:pt x="351733" y="3206334"/>
                </a:lnTo>
                <a:lnTo>
                  <a:pt x="363796" y="3198718"/>
                </a:lnTo>
                <a:lnTo>
                  <a:pt x="376494" y="3191103"/>
                </a:lnTo>
                <a:lnTo>
                  <a:pt x="388874" y="3184122"/>
                </a:lnTo>
                <a:lnTo>
                  <a:pt x="401572" y="3176824"/>
                </a:lnTo>
                <a:lnTo>
                  <a:pt x="414588" y="3169526"/>
                </a:lnTo>
                <a:lnTo>
                  <a:pt x="427921" y="3162862"/>
                </a:lnTo>
                <a:lnTo>
                  <a:pt x="441253" y="3156199"/>
                </a:lnTo>
                <a:lnTo>
                  <a:pt x="454586" y="3149535"/>
                </a:lnTo>
                <a:lnTo>
                  <a:pt x="468236" y="3142872"/>
                </a:lnTo>
                <a:lnTo>
                  <a:pt x="482204" y="3136843"/>
                </a:lnTo>
                <a:lnTo>
                  <a:pt x="496489" y="3130814"/>
                </a:lnTo>
                <a:lnTo>
                  <a:pt x="510457" y="3125103"/>
                </a:lnTo>
                <a:lnTo>
                  <a:pt x="524742" y="3119391"/>
                </a:lnTo>
                <a:lnTo>
                  <a:pt x="539027" y="3113997"/>
                </a:lnTo>
                <a:lnTo>
                  <a:pt x="553630" y="3108603"/>
                </a:lnTo>
                <a:lnTo>
                  <a:pt x="568233" y="3103526"/>
                </a:lnTo>
                <a:lnTo>
                  <a:pt x="583153" y="3098766"/>
                </a:lnTo>
                <a:lnTo>
                  <a:pt x="598073" y="3094007"/>
                </a:lnTo>
                <a:lnTo>
                  <a:pt x="613310" y="3089882"/>
                </a:lnTo>
                <a:lnTo>
                  <a:pt x="628548" y="3085439"/>
                </a:lnTo>
                <a:lnTo>
                  <a:pt x="643785" y="3080997"/>
                </a:lnTo>
                <a:lnTo>
                  <a:pt x="659023" y="3077507"/>
                </a:lnTo>
                <a:lnTo>
                  <a:pt x="674895" y="3073699"/>
                </a:lnTo>
                <a:lnTo>
                  <a:pt x="690450" y="3070209"/>
                </a:lnTo>
                <a:lnTo>
                  <a:pt x="706640" y="3067035"/>
                </a:lnTo>
                <a:lnTo>
                  <a:pt x="722512" y="3063862"/>
                </a:lnTo>
                <a:lnTo>
                  <a:pt x="738702" y="3061007"/>
                </a:lnTo>
                <a:lnTo>
                  <a:pt x="755209" y="3058468"/>
                </a:lnTo>
                <a:lnTo>
                  <a:pt x="771717" y="3055930"/>
                </a:lnTo>
                <a:lnTo>
                  <a:pt x="788224" y="3053709"/>
                </a:lnTo>
                <a:lnTo>
                  <a:pt x="804731" y="3051487"/>
                </a:lnTo>
                <a:lnTo>
                  <a:pt x="821556" y="3049901"/>
                </a:lnTo>
                <a:lnTo>
                  <a:pt x="838698" y="3047680"/>
                </a:lnTo>
                <a:lnTo>
                  <a:pt x="855523" y="3046728"/>
                </a:lnTo>
                <a:lnTo>
                  <a:pt x="872983" y="3045141"/>
                </a:lnTo>
                <a:lnTo>
                  <a:pt x="890125" y="3043872"/>
                </a:lnTo>
                <a:lnTo>
                  <a:pt x="907902" y="3043237"/>
                </a:lnTo>
                <a:lnTo>
                  <a:pt x="925361" y="3042285"/>
                </a:lnTo>
                <a:lnTo>
                  <a:pt x="943139" y="3041968"/>
                </a:lnTo>
                <a:close/>
                <a:moveTo>
                  <a:pt x="1621521" y="1722438"/>
                </a:moveTo>
                <a:lnTo>
                  <a:pt x="1868177" y="1722438"/>
                </a:lnTo>
                <a:lnTo>
                  <a:pt x="1872622" y="1722755"/>
                </a:lnTo>
                <a:lnTo>
                  <a:pt x="1876749" y="1723390"/>
                </a:lnTo>
                <a:lnTo>
                  <a:pt x="1880875" y="1724342"/>
                </a:lnTo>
                <a:lnTo>
                  <a:pt x="1884685" y="1725928"/>
                </a:lnTo>
                <a:lnTo>
                  <a:pt x="1888177" y="1727515"/>
                </a:lnTo>
                <a:lnTo>
                  <a:pt x="1891669" y="1730053"/>
                </a:lnTo>
                <a:lnTo>
                  <a:pt x="1895160" y="1732275"/>
                </a:lnTo>
                <a:lnTo>
                  <a:pt x="1898335" y="1735448"/>
                </a:lnTo>
                <a:lnTo>
                  <a:pt x="1901509" y="1738621"/>
                </a:lnTo>
                <a:lnTo>
                  <a:pt x="1904366" y="1742429"/>
                </a:lnTo>
                <a:lnTo>
                  <a:pt x="1906271" y="1746871"/>
                </a:lnTo>
                <a:lnTo>
                  <a:pt x="1908176" y="1750996"/>
                </a:lnTo>
                <a:lnTo>
                  <a:pt x="1909446" y="1756073"/>
                </a:lnTo>
                <a:lnTo>
                  <a:pt x="1910715" y="1761785"/>
                </a:lnTo>
                <a:lnTo>
                  <a:pt x="1911033" y="1767180"/>
                </a:lnTo>
                <a:lnTo>
                  <a:pt x="1911350" y="1773526"/>
                </a:lnTo>
                <a:lnTo>
                  <a:pt x="1911350" y="2776567"/>
                </a:lnTo>
                <a:lnTo>
                  <a:pt x="1911033" y="2782279"/>
                </a:lnTo>
                <a:lnTo>
                  <a:pt x="1910715" y="2787990"/>
                </a:lnTo>
                <a:lnTo>
                  <a:pt x="1909763" y="2793067"/>
                </a:lnTo>
                <a:lnTo>
                  <a:pt x="1908493" y="2797510"/>
                </a:lnTo>
                <a:lnTo>
                  <a:pt x="1906906" y="2801952"/>
                </a:lnTo>
                <a:lnTo>
                  <a:pt x="1905001" y="2805760"/>
                </a:lnTo>
                <a:lnTo>
                  <a:pt x="1903097" y="2809251"/>
                </a:lnTo>
                <a:lnTo>
                  <a:pt x="1900240" y="2812424"/>
                </a:lnTo>
                <a:lnTo>
                  <a:pt x="1897700" y="2815280"/>
                </a:lnTo>
                <a:lnTo>
                  <a:pt x="1894526" y="2818136"/>
                </a:lnTo>
                <a:lnTo>
                  <a:pt x="1891034" y="2820039"/>
                </a:lnTo>
                <a:lnTo>
                  <a:pt x="1886907" y="2821626"/>
                </a:lnTo>
                <a:lnTo>
                  <a:pt x="1882780" y="2823213"/>
                </a:lnTo>
                <a:lnTo>
                  <a:pt x="1878336" y="2823847"/>
                </a:lnTo>
                <a:lnTo>
                  <a:pt x="1873257" y="2824799"/>
                </a:lnTo>
                <a:lnTo>
                  <a:pt x="1868177" y="2824799"/>
                </a:lnTo>
                <a:lnTo>
                  <a:pt x="1621521" y="2824799"/>
                </a:lnTo>
                <a:lnTo>
                  <a:pt x="1616760" y="2824799"/>
                </a:lnTo>
                <a:lnTo>
                  <a:pt x="1612633" y="2823847"/>
                </a:lnTo>
                <a:lnTo>
                  <a:pt x="1608506" y="2823213"/>
                </a:lnTo>
                <a:lnTo>
                  <a:pt x="1604697" y="2821943"/>
                </a:lnTo>
                <a:lnTo>
                  <a:pt x="1601522" y="2820357"/>
                </a:lnTo>
                <a:lnTo>
                  <a:pt x="1598348" y="2818770"/>
                </a:lnTo>
                <a:lnTo>
                  <a:pt x="1595808" y="2816549"/>
                </a:lnTo>
                <a:lnTo>
                  <a:pt x="1592951" y="2814010"/>
                </a:lnTo>
                <a:lnTo>
                  <a:pt x="1590729" y="2810837"/>
                </a:lnTo>
                <a:lnTo>
                  <a:pt x="1588507" y="2807981"/>
                </a:lnTo>
                <a:lnTo>
                  <a:pt x="1586920" y="2804174"/>
                </a:lnTo>
                <a:lnTo>
                  <a:pt x="1585967" y="2800366"/>
                </a:lnTo>
                <a:lnTo>
                  <a:pt x="1584698" y="2795923"/>
                </a:lnTo>
                <a:lnTo>
                  <a:pt x="1584063" y="2791798"/>
                </a:lnTo>
                <a:lnTo>
                  <a:pt x="1583428" y="2786721"/>
                </a:lnTo>
                <a:lnTo>
                  <a:pt x="1583428" y="2781644"/>
                </a:lnTo>
                <a:lnTo>
                  <a:pt x="1583428" y="2517636"/>
                </a:lnTo>
                <a:lnTo>
                  <a:pt x="1583110" y="2510972"/>
                </a:lnTo>
                <a:lnTo>
                  <a:pt x="1582476" y="2504943"/>
                </a:lnTo>
                <a:lnTo>
                  <a:pt x="1581523" y="2502722"/>
                </a:lnTo>
                <a:lnTo>
                  <a:pt x="1580888" y="2500501"/>
                </a:lnTo>
                <a:lnTo>
                  <a:pt x="1579936" y="2498279"/>
                </a:lnTo>
                <a:lnTo>
                  <a:pt x="1578666" y="2496375"/>
                </a:lnTo>
                <a:lnTo>
                  <a:pt x="1577714" y="2494789"/>
                </a:lnTo>
                <a:lnTo>
                  <a:pt x="1576444" y="2493202"/>
                </a:lnTo>
                <a:lnTo>
                  <a:pt x="1574857" y="2492250"/>
                </a:lnTo>
                <a:lnTo>
                  <a:pt x="1573270" y="2491298"/>
                </a:lnTo>
                <a:lnTo>
                  <a:pt x="1571682" y="2490664"/>
                </a:lnTo>
                <a:lnTo>
                  <a:pt x="1569778" y="2489712"/>
                </a:lnTo>
                <a:lnTo>
                  <a:pt x="1567873" y="2489712"/>
                </a:lnTo>
                <a:lnTo>
                  <a:pt x="1565333" y="2489394"/>
                </a:lnTo>
                <a:lnTo>
                  <a:pt x="498078" y="2489394"/>
                </a:lnTo>
                <a:lnTo>
                  <a:pt x="493316" y="2489712"/>
                </a:lnTo>
                <a:lnTo>
                  <a:pt x="488872" y="2490029"/>
                </a:lnTo>
                <a:lnTo>
                  <a:pt x="484745" y="2490664"/>
                </a:lnTo>
                <a:lnTo>
                  <a:pt x="481253" y="2491298"/>
                </a:lnTo>
                <a:lnTo>
                  <a:pt x="478079" y="2492568"/>
                </a:lnTo>
                <a:lnTo>
                  <a:pt x="475539" y="2493837"/>
                </a:lnTo>
                <a:lnTo>
                  <a:pt x="473317" y="2495106"/>
                </a:lnTo>
                <a:lnTo>
                  <a:pt x="471413" y="2497327"/>
                </a:lnTo>
                <a:lnTo>
                  <a:pt x="470143" y="2499231"/>
                </a:lnTo>
                <a:lnTo>
                  <a:pt x="468873" y="2501770"/>
                </a:lnTo>
                <a:lnTo>
                  <a:pt x="468238" y="2504626"/>
                </a:lnTo>
                <a:lnTo>
                  <a:pt x="467921" y="2507799"/>
                </a:lnTo>
                <a:lnTo>
                  <a:pt x="467921" y="2511607"/>
                </a:lnTo>
                <a:lnTo>
                  <a:pt x="468238" y="2515732"/>
                </a:lnTo>
                <a:lnTo>
                  <a:pt x="468873" y="2520174"/>
                </a:lnTo>
                <a:lnTo>
                  <a:pt x="470143" y="2524934"/>
                </a:lnTo>
                <a:lnTo>
                  <a:pt x="543790" y="2771490"/>
                </a:lnTo>
                <a:lnTo>
                  <a:pt x="546330" y="2788942"/>
                </a:lnTo>
                <a:lnTo>
                  <a:pt x="546330" y="2793702"/>
                </a:lnTo>
                <a:lnTo>
                  <a:pt x="545378" y="2798145"/>
                </a:lnTo>
                <a:lnTo>
                  <a:pt x="544743" y="2801952"/>
                </a:lnTo>
                <a:lnTo>
                  <a:pt x="543155" y="2805760"/>
                </a:lnTo>
                <a:lnTo>
                  <a:pt x="541568" y="2809251"/>
                </a:lnTo>
                <a:lnTo>
                  <a:pt x="539346" y="2812424"/>
                </a:lnTo>
                <a:lnTo>
                  <a:pt x="536807" y="2815280"/>
                </a:lnTo>
                <a:lnTo>
                  <a:pt x="533632" y="2817501"/>
                </a:lnTo>
                <a:lnTo>
                  <a:pt x="530140" y="2820039"/>
                </a:lnTo>
                <a:lnTo>
                  <a:pt x="526648" y="2821943"/>
                </a:lnTo>
                <a:lnTo>
                  <a:pt x="522204" y="2823530"/>
                </a:lnTo>
                <a:lnTo>
                  <a:pt x="518077" y="2824799"/>
                </a:lnTo>
                <a:lnTo>
                  <a:pt x="512998" y="2825751"/>
                </a:lnTo>
                <a:lnTo>
                  <a:pt x="507601" y="2826703"/>
                </a:lnTo>
                <a:lnTo>
                  <a:pt x="501887" y="2827020"/>
                </a:lnTo>
                <a:lnTo>
                  <a:pt x="495538" y="2827338"/>
                </a:lnTo>
                <a:lnTo>
                  <a:pt x="327927" y="2827338"/>
                </a:lnTo>
                <a:lnTo>
                  <a:pt x="321578" y="2827020"/>
                </a:lnTo>
                <a:lnTo>
                  <a:pt x="316181" y="2826703"/>
                </a:lnTo>
                <a:lnTo>
                  <a:pt x="310467" y="2826386"/>
                </a:lnTo>
                <a:lnTo>
                  <a:pt x="306023" y="2825434"/>
                </a:lnTo>
                <a:lnTo>
                  <a:pt x="301579" y="2824165"/>
                </a:lnTo>
                <a:lnTo>
                  <a:pt x="297769" y="2823213"/>
                </a:lnTo>
                <a:lnTo>
                  <a:pt x="294277" y="2821626"/>
                </a:lnTo>
                <a:lnTo>
                  <a:pt x="291103" y="2819722"/>
                </a:lnTo>
                <a:lnTo>
                  <a:pt x="288246" y="2817501"/>
                </a:lnTo>
                <a:lnTo>
                  <a:pt x="285071" y="2814962"/>
                </a:lnTo>
                <a:lnTo>
                  <a:pt x="282214" y="2811789"/>
                </a:lnTo>
                <a:lnTo>
                  <a:pt x="279357" y="2808299"/>
                </a:lnTo>
                <a:lnTo>
                  <a:pt x="276183" y="2804174"/>
                </a:lnTo>
                <a:lnTo>
                  <a:pt x="273326" y="2799731"/>
                </a:lnTo>
                <a:lnTo>
                  <a:pt x="270151" y="2794654"/>
                </a:lnTo>
                <a:lnTo>
                  <a:pt x="266977" y="2788942"/>
                </a:lnTo>
                <a:lnTo>
                  <a:pt x="56192" y="2365323"/>
                </a:lnTo>
                <a:lnTo>
                  <a:pt x="47939" y="2347871"/>
                </a:lnTo>
                <a:lnTo>
                  <a:pt x="41272" y="2332957"/>
                </a:lnTo>
                <a:lnTo>
                  <a:pt x="35558" y="2319630"/>
                </a:lnTo>
                <a:lnTo>
                  <a:pt x="31749" y="2307889"/>
                </a:lnTo>
                <a:lnTo>
                  <a:pt x="30162" y="2302494"/>
                </a:lnTo>
                <a:lnTo>
                  <a:pt x="28892" y="2296783"/>
                </a:lnTo>
                <a:lnTo>
                  <a:pt x="27940" y="2290754"/>
                </a:lnTo>
                <a:lnTo>
                  <a:pt x="26987" y="2285042"/>
                </a:lnTo>
                <a:lnTo>
                  <a:pt x="26352" y="2278696"/>
                </a:lnTo>
                <a:lnTo>
                  <a:pt x="26035" y="2272032"/>
                </a:lnTo>
                <a:lnTo>
                  <a:pt x="25400" y="2265368"/>
                </a:lnTo>
                <a:lnTo>
                  <a:pt x="25400" y="2258387"/>
                </a:lnTo>
                <a:lnTo>
                  <a:pt x="25400" y="2083228"/>
                </a:lnTo>
                <a:lnTo>
                  <a:pt x="25400" y="2078785"/>
                </a:lnTo>
                <a:lnTo>
                  <a:pt x="26352" y="2074978"/>
                </a:lnTo>
                <a:lnTo>
                  <a:pt x="26987" y="2071170"/>
                </a:lnTo>
                <a:lnTo>
                  <a:pt x="28575" y="2067679"/>
                </a:lnTo>
                <a:lnTo>
                  <a:pt x="30162" y="2063872"/>
                </a:lnTo>
                <a:lnTo>
                  <a:pt x="32701" y="2061016"/>
                </a:lnTo>
                <a:lnTo>
                  <a:pt x="35241" y="2058160"/>
                </a:lnTo>
                <a:lnTo>
                  <a:pt x="38098" y="2055304"/>
                </a:lnTo>
                <a:lnTo>
                  <a:pt x="41590" y="2053083"/>
                </a:lnTo>
                <a:lnTo>
                  <a:pt x="45082" y="2050544"/>
                </a:lnTo>
                <a:lnTo>
                  <a:pt x="48574" y="2049275"/>
                </a:lnTo>
                <a:lnTo>
                  <a:pt x="52701" y="2047688"/>
                </a:lnTo>
                <a:lnTo>
                  <a:pt x="56827" y="2046419"/>
                </a:lnTo>
                <a:lnTo>
                  <a:pt x="61589" y="2045467"/>
                </a:lnTo>
                <a:lnTo>
                  <a:pt x="66351" y="2045150"/>
                </a:lnTo>
                <a:lnTo>
                  <a:pt x="71112" y="2045150"/>
                </a:lnTo>
                <a:lnTo>
                  <a:pt x="1558032" y="2045150"/>
                </a:lnTo>
                <a:lnTo>
                  <a:pt x="1561207" y="2045150"/>
                </a:lnTo>
                <a:lnTo>
                  <a:pt x="1564064" y="2044832"/>
                </a:lnTo>
                <a:lnTo>
                  <a:pt x="1566603" y="2044515"/>
                </a:lnTo>
                <a:lnTo>
                  <a:pt x="1569143" y="2043563"/>
                </a:lnTo>
                <a:lnTo>
                  <a:pt x="1571365" y="2042929"/>
                </a:lnTo>
                <a:lnTo>
                  <a:pt x="1573270" y="2041977"/>
                </a:lnTo>
                <a:lnTo>
                  <a:pt x="1575174" y="2041025"/>
                </a:lnTo>
                <a:lnTo>
                  <a:pt x="1577396" y="2039438"/>
                </a:lnTo>
                <a:lnTo>
                  <a:pt x="1578349" y="2037852"/>
                </a:lnTo>
                <a:lnTo>
                  <a:pt x="1579936" y="2036265"/>
                </a:lnTo>
                <a:lnTo>
                  <a:pt x="1580888" y="2034361"/>
                </a:lnTo>
                <a:lnTo>
                  <a:pt x="1581841" y="2032140"/>
                </a:lnTo>
                <a:lnTo>
                  <a:pt x="1582793" y="2029919"/>
                </a:lnTo>
                <a:lnTo>
                  <a:pt x="1583110" y="2027697"/>
                </a:lnTo>
                <a:lnTo>
                  <a:pt x="1583428" y="2025159"/>
                </a:lnTo>
                <a:lnTo>
                  <a:pt x="1583428" y="2021986"/>
                </a:lnTo>
                <a:lnTo>
                  <a:pt x="1583428" y="1768132"/>
                </a:lnTo>
                <a:lnTo>
                  <a:pt x="1583428" y="1762737"/>
                </a:lnTo>
                <a:lnTo>
                  <a:pt x="1584063" y="1757660"/>
                </a:lnTo>
                <a:lnTo>
                  <a:pt x="1584698" y="1752583"/>
                </a:lnTo>
                <a:lnTo>
                  <a:pt x="1585967" y="1748458"/>
                </a:lnTo>
                <a:lnTo>
                  <a:pt x="1586920" y="1744333"/>
                </a:lnTo>
                <a:lnTo>
                  <a:pt x="1588507" y="1740525"/>
                </a:lnTo>
                <a:lnTo>
                  <a:pt x="1590729" y="1737034"/>
                </a:lnTo>
                <a:lnTo>
                  <a:pt x="1592951" y="1734179"/>
                </a:lnTo>
                <a:lnTo>
                  <a:pt x="1595808" y="1731323"/>
                </a:lnTo>
                <a:lnTo>
                  <a:pt x="1598348" y="1729101"/>
                </a:lnTo>
                <a:lnTo>
                  <a:pt x="1601522" y="1727198"/>
                </a:lnTo>
                <a:lnTo>
                  <a:pt x="1604697" y="1725611"/>
                </a:lnTo>
                <a:lnTo>
                  <a:pt x="1608506" y="1724342"/>
                </a:lnTo>
                <a:lnTo>
                  <a:pt x="1612633" y="1723390"/>
                </a:lnTo>
                <a:lnTo>
                  <a:pt x="1616760" y="1722755"/>
                </a:lnTo>
                <a:close/>
                <a:moveTo>
                  <a:pt x="536885" y="457200"/>
                </a:moveTo>
                <a:lnTo>
                  <a:pt x="523851" y="457518"/>
                </a:lnTo>
                <a:lnTo>
                  <a:pt x="510817" y="458154"/>
                </a:lnTo>
                <a:lnTo>
                  <a:pt x="498737" y="460062"/>
                </a:lnTo>
                <a:lnTo>
                  <a:pt x="486656" y="462606"/>
                </a:lnTo>
                <a:lnTo>
                  <a:pt x="474894" y="465150"/>
                </a:lnTo>
                <a:lnTo>
                  <a:pt x="463450" y="468966"/>
                </a:lnTo>
                <a:lnTo>
                  <a:pt x="452005" y="473418"/>
                </a:lnTo>
                <a:lnTo>
                  <a:pt x="441196" y="478188"/>
                </a:lnTo>
                <a:lnTo>
                  <a:pt x="430070" y="484230"/>
                </a:lnTo>
                <a:lnTo>
                  <a:pt x="419897" y="490272"/>
                </a:lnTo>
                <a:lnTo>
                  <a:pt x="409724" y="497586"/>
                </a:lnTo>
                <a:lnTo>
                  <a:pt x="399551" y="504900"/>
                </a:lnTo>
                <a:lnTo>
                  <a:pt x="389696" y="513168"/>
                </a:lnTo>
                <a:lnTo>
                  <a:pt x="380159" y="522072"/>
                </a:lnTo>
                <a:lnTo>
                  <a:pt x="371258" y="531930"/>
                </a:lnTo>
                <a:lnTo>
                  <a:pt x="362357" y="542106"/>
                </a:lnTo>
                <a:lnTo>
                  <a:pt x="353773" y="553236"/>
                </a:lnTo>
                <a:lnTo>
                  <a:pt x="346144" y="564683"/>
                </a:lnTo>
                <a:lnTo>
                  <a:pt x="338514" y="576449"/>
                </a:lnTo>
                <a:lnTo>
                  <a:pt x="331838" y="588533"/>
                </a:lnTo>
                <a:lnTo>
                  <a:pt x="325480" y="601571"/>
                </a:lnTo>
                <a:lnTo>
                  <a:pt x="319758" y="614291"/>
                </a:lnTo>
                <a:lnTo>
                  <a:pt x="314671" y="628283"/>
                </a:lnTo>
                <a:lnTo>
                  <a:pt x="309903" y="642275"/>
                </a:lnTo>
                <a:lnTo>
                  <a:pt x="305452" y="657221"/>
                </a:lnTo>
                <a:lnTo>
                  <a:pt x="301955" y="672167"/>
                </a:lnTo>
                <a:lnTo>
                  <a:pt x="299412" y="687749"/>
                </a:lnTo>
                <a:lnTo>
                  <a:pt x="296551" y="703967"/>
                </a:lnTo>
                <a:lnTo>
                  <a:pt x="294961" y="720503"/>
                </a:lnTo>
                <a:lnTo>
                  <a:pt x="293372" y="737357"/>
                </a:lnTo>
                <a:lnTo>
                  <a:pt x="292736" y="754529"/>
                </a:lnTo>
                <a:lnTo>
                  <a:pt x="292100" y="772654"/>
                </a:lnTo>
                <a:lnTo>
                  <a:pt x="292736" y="787918"/>
                </a:lnTo>
                <a:lnTo>
                  <a:pt x="293372" y="803182"/>
                </a:lnTo>
                <a:lnTo>
                  <a:pt x="294643" y="817810"/>
                </a:lnTo>
                <a:lnTo>
                  <a:pt x="296551" y="832438"/>
                </a:lnTo>
                <a:lnTo>
                  <a:pt x="298458" y="846430"/>
                </a:lnTo>
                <a:lnTo>
                  <a:pt x="301637" y="860104"/>
                </a:lnTo>
                <a:lnTo>
                  <a:pt x="304816" y="873778"/>
                </a:lnTo>
                <a:lnTo>
                  <a:pt x="308631" y="887134"/>
                </a:lnTo>
                <a:lnTo>
                  <a:pt x="313082" y="899854"/>
                </a:lnTo>
                <a:lnTo>
                  <a:pt x="317850" y="912256"/>
                </a:lnTo>
                <a:lnTo>
                  <a:pt x="322937" y="924975"/>
                </a:lnTo>
                <a:lnTo>
                  <a:pt x="328659" y="936741"/>
                </a:lnTo>
                <a:lnTo>
                  <a:pt x="335017" y="948507"/>
                </a:lnTo>
                <a:lnTo>
                  <a:pt x="342011" y="959637"/>
                </a:lnTo>
                <a:lnTo>
                  <a:pt x="349640" y="970449"/>
                </a:lnTo>
                <a:lnTo>
                  <a:pt x="357270" y="980943"/>
                </a:lnTo>
                <a:lnTo>
                  <a:pt x="365536" y="991119"/>
                </a:lnTo>
                <a:lnTo>
                  <a:pt x="373801" y="1000977"/>
                </a:lnTo>
                <a:lnTo>
                  <a:pt x="383020" y="1009881"/>
                </a:lnTo>
                <a:lnTo>
                  <a:pt x="392239" y="1017831"/>
                </a:lnTo>
                <a:lnTo>
                  <a:pt x="401776" y="1025463"/>
                </a:lnTo>
                <a:lnTo>
                  <a:pt x="411631" y="1032459"/>
                </a:lnTo>
                <a:lnTo>
                  <a:pt x="421486" y="1038819"/>
                </a:lnTo>
                <a:lnTo>
                  <a:pt x="431977" y="1044225"/>
                </a:lnTo>
                <a:lnTo>
                  <a:pt x="442468" y="1048995"/>
                </a:lnTo>
                <a:lnTo>
                  <a:pt x="453595" y="1053447"/>
                </a:lnTo>
                <a:lnTo>
                  <a:pt x="465039" y="1056945"/>
                </a:lnTo>
                <a:lnTo>
                  <a:pt x="476801" y="1060125"/>
                </a:lnTo>
                <a:lnTo>
                  <a:pt x="488564" y="1062351"/>
                </a:lnTo>
                <a:lnTo>
                  <a:pt x="501280" y="1063941"/>
                </a:lnTo>
                <a:lnTo>
                  <a:pt x="513678" y="1065213"/>
                </a:lnTo>
                <a:lnTo>
                  <a:pt x="526712" y="1065213"/>
                </a:lnTo>
                <a:lnTo>
                  <a:pt x="535931" y="1065213"/>
                </a:lnTo>
                <a:lnTo>
                  <a:pt x="545150" y="1064577"/>
                </a:lnTo>
                <a:lnTo>
                  <a:pt x="554052" y="1063623"/>
                </a:lnTo>
                <a:lnTo>
                  <a:pt x="563271" y="1062351"/>
                </a:lnTo>
                <a:lnTo>
                  <a:pt x="571854" y="1060761"/>
                </a:lnTo>
                <a:lnTo>
                  <a:pt x="580438" y="1058853"/>
                </a:lnTo>
                <a:lnTo>
                  <a:pt x="588703" y="1056945"/>
                </a:lnTo>
                <a:lnTo>
                  <a:pt x="596969" y="1054083"/>
                </a:lnTo>
                <a:lnTo>
                  <a:pt x="604916" y="1050903"/>
                </a:lnTo>
                <a:lnTo>
                  <a:pt x="612546" y="1047723"/>
                </a:lnTo>
                <a:lnTo>
                  <a:pt x="620175" y="1044225"/>
                </a:lnTo>
                <a:lnTo>
                  <a:pt x="627487" y="1040409"/>
                </a:lnTo>
                <a:lnTo>
                  <a:pt x="634799" y="1035639"/>
                </a:lnTo>
                <a:lnTo>
                  <a:pt x="641793" y="1031187"/>
                </a:lnTo>
                <a:lnTo>
                  <a:pt x="648469" y="1026099"/>
                </a:lnTo>
                <a:lnTo>
                  <a:pt x="655145" y="1020693"/>
                </a:lnTo>
                <a:lnTo>
                  <a:pt x="661503" y="1014969"/>
                </a:lnTo>
                <a:lnTo>
                  <a:pt x="667543" y="1008927"/>
                </a:lnTo>
                <a:lnTo>
                  <a:pt x="673583" y="1002567"/>
                </a:lnTo>
                <a:lnTo>
                  <a:pt x="679305" y="995571"/>
                </a:lnTo>
                <a:lnTo>
                  <a:pt x="685028" y="988893"/>
                </a:lnTo>
                <a:lnTo>
                  <a:pt x="690432" y="981579"/>
                </a:lnTo>
                <a:lnTo>
                  <a:pt x="695518" y="973629"/>
                </a:lnTo>
                <a:lnTo>
                  <a:pt x="700605" y="965679"/>
                </a:lnTo>
                <a:lnTo>
                  <a:pt x="705373" y="957093"/>
                </a:lnTo>
                <a:lnTo>
                  <a:pt x="709506" y="948507"/>
                </a:lnTo>
                <a:lnTo>
                  <a:pt x="713957" y="939603"/>
                </a:lnTo>
                <a:lnTo>
                  <a:pt x="718407" y="930381"/>
                </a:lnTo>
                <a:lnTo>
                  <a:pt x="722222" y="920523"/>
                </a:lnTo>
                <a:lnTo>
                  <a:pt x="725719" y="910348"/>
                </a:lnTo>
                <a:lnTo>
                  <a:pt x="729216" y="900172"/>
                </a:lnTo>
                <a:lnTo>
                  <a:pt x="732713" y="889678"/>
                </a:lnTo>
                <a:lnTo>
                  <a:pt x="791207" y="685841"/>
                </a:lnTo>
                <a:lnTo>
                  <a:pt x="792161" y="681707"/>
                </a:lnTo>
                <a:lnTo>
                  <a:pt x="793432" y="676619"/>
                </a:lnTo>
                <a:lnTo>
                  <a:pt x="793750" y="670259"/>
                </a:lnTo>
                <a:lnTo>
                  <a:pt x="793750" y="663263"/>
                </a:lnTo>
                <a:lnTo>
                  <a:pt x="793750" y="657221"/>
                </a:lnTo>
                <a:lnTo>
                  <a:pt x="793432" y="651815"/>
                </a:lnTo>
                <a:lnTo>
                  <a:pt x="792479" y="645773"/>
                </a:lnTo>
                <a:lnTo>
                  <a:pt x="791207" y="640049"/>
                </a:lnTo>
                <a:lnTo>
                  <a:pt x="789935" y="634007"/>
                </a:lnTo>
                <a:lnTo>
                  <a:pt x="788346" y="628601"/>
                </a:lnTo>
                <a:lnTo>
                  <a:pt x="786120" y="622559"/>
                </a:lnTo>
                <a:lnTo>
                  <a:pt x="783895" y="616835"/>
                </a:lnTo>
                <a:lnTo>
                  <a:pt x="781034" y="610793"/>
                </a:lnTo>
                <a:lnTo>
                  <a:pt x="778491" y="605069"/>
                </a:lnTo>
                <a:lnTo>
                  <a:pt x="775312" y="599027"/>
                </a:lnTo>
                <a:lnTo>
                  <a:pt x="771815" y="592985"/>
                </a:lnTo>
                <a:lnTo>
                  <a:pt x="767682" y="586943"/>
                </a:lnTo>
                <a:lnTo>
                  <a:pt x="763549" y="581219"/>
                </a:lnTo>
                <a:lnTo>
                  <a:pt x="759099" y="575177"/>
                </a:lnTo>
                <a:lnTo>
                  <a:pt x="754330" y="568817"/>
                </a:lnTo>
                <a:lnTo>
                  <a:pt x="749244" y="563093"/>
                </a:lnTo>
                <a:lnTo>
                  <a:pt x="744157" y="557052"/>
                </a:lnTo>
                <a:lnTo>
                  <a:pt x="738753" y="551328"/>
                </a:lnTo>
                <a:lnTo>
                  <a:pt x="733349" y="545604"/>
                </a:lnTo>
                <a:lnTo>
                  <a:pt x="727626" y="540198"/>
                </a:lnTo>
                <a:lnTo>
                  <a:pt x="721904" y="535110"/>
                </a:lnTo>
                <a:lnTo>
                  <a:pt x="715864" y="529704"/>
                </a:lnTo>
                <a:lnTo>
                  <a:pt x="709506" y="524934"/>
                </a:lnTo>
                <a:lnTo>
                  <a:pt x="703466" y="519846"/>
                </a:lnTo>
                <a:lnTo>
                  <a:pt x="697108" y="515076"/>
                </a:lnTo>
                <a:lnTo>
                  <a:pt x="690432" y="510306"/>
                </a:lnTo>
                <a:lnTo>
                  <a:pt x="683756" y="505854"/>
                </a:lnTo>
                <a:lnTo>
                  <a:pt x="669450" y="496950"/>
                </a:lnTo>
                <a:lnTo>
                  <a:pt x="655145" y="488682"/>
                </a:lnTo>
                <a:lnTo>
                  <a:pt x="647515" y="484866"/>
                </a:lnTo>
                <a:lnTo>
                  <a:pt x="640203" y="481368"/>
                </a:lnTo>
                <a:lnTo>
                  <a:pt x="632574" y="477870"/>
                </a:lnTo>
                <a:lnTo>
                  <a:pt x="625262" y="475008"/>
                </a:lnTo>
                <a:lnTo>
                  <a:pt x="617632" y="471828"/>
                </a:lnTo>
                <a:lnTo>
                  <a:pt x="610320" y="469602"/>
                </a:lnTo>
                <a:lnTo>
                  <a:pt x="602691" y="467376"/>
                </a:lnTo>
                <a:lnTo>
                  <a:pt x="595379" y="464832"/>
                </a:lnTo>
                <a:lnTo>
                  <a:pt x="588385" y="462924"/>
                </a:lnTo>
                <a:lnTo>
                  <a:pt x="580756" y="461334"/>
                </a:lnTo>
                <a:lnTo>
                  <a:pt x="573444" y="460062"/>
                </a:lnTo>
                <a:lnTo>
                  <a:pt x="565814" y="459108"/>
                </a:lnTo>
                <a:lnTo>
                  <a:pt x="558820" y="458154"/>
                </a:lnTo>
                <a:lnTo>
                  <a:pt x="551508" y="457518"/>
                </a:lnTo>
                <a:lnTo>
                  <a:pt x="543879" y="457200"/>
                </a:lnTo>
                <a:close/>
                <a:moveTo>
                  <a:pt x="1400202" y="439738"/>
                </a:moveTo>
                <a:lnTo>
                  <a:pt x="1390665" y="440056"/>
                </a:lnTo>
                <a:lnTo>
                  <a:pt x="1381129" y="441327"/>
                </a:lnTo>
                <a:lnTo>
                  <a:pt x="1371592" y="442598"/>
                </a:lnTo>
                <a:lnTo>
                  <a:pt x="1362374" y="444187"/>
                </a:lnTo>
                <a:lnTo>
                  <a:pt x="1353473" y="446094"/>
                </a:lnTo>
                <a:lnTo>
                  <a:pt x="1344573" y="448636"/>
                </a:lnTo>
                <a:lnTo>
                  <a:pt x="1336308" y="451496"/>
                </a:lnTo>
                <a:lnTo>
                  <a:pt x="1327725" y="454356"/>
                </a:lnTo>
                <a:lnTo>
                  <a:pt x="1319778" y="457852"/>
                </a:lnTo>
                <a:lnTo>
                  <a:pt x="1311831" y="461665"/>
                </a:lnTo>
                <a:lnTo>
                  <a:pt x="1304202" y="466114"/>
                </a:lnTo>
                <a:lnTo>
                  <a:pt x="1296573" y="470563"/>
                </a:lnTo>
                <a:lnTo>
                  <a:pt x="1289579" y="475330"/>
                </a:lnTo>
                <a:lnTo>
                  <a:pt x="1282586" y="481050"/>
                </a:lnTo>
                <a:lnTo>
                  <a:pt x="1275910" y="486452"/>
                </a:lnTo>
                <a:lnTo>
                  <a:pt x="1269235" y="492808"/>
                </a:lnTo>
                <a:lnTo>
                  <a:pt x="1262560" y="499481"/>
                </a:lnTo>
                <a:lnTo>
                  <a:pt x="1256202" y="506472"/>
                </a:lnTo>
                <a:lnTo>
                  <a:pt x="1250480" y="514099"/>
                </a:lnTo>
                <a:lnTo>
                  <a:pt x="1244440" y="522361"/>
                </a:lnTo>
                <a:lnTo>
                  <a:pt x="1238401" y="531259"/>
                </a:lnTo>
                <a:lnTo>
                  <a:pt x="1232679" y="540157"/>
                </a:lnTo>
                <a:lnTo>
                  <a:pt x="1227275" y="550008"/>
                </a:lnTo>
                <a:lnTo>
                  <a:pt x="1222189" y="560178"/>
                </a:lnTo>
                <a:lnTo>
                  <a:pt x="1217103" y="570664"/>
                </a:lnTo>
                <a:lnTo>
                  <a:pt x="1211699" y="582105"/>
                </a:lnTo>
                <a:lnTo>
                  <a:pt x="1207248" y="593545"/>
                </a:lnTo>
                <a:lnTo>
                  <a:pt x="1202480" y="605938"/>
                </a:lnTo>
                <a:lnTo>
                  <a:pt x="1197712" y="618650"/>
                </a:lnTo>
                <a:lnTo>
                  <a:pt x="1193262" y="631996"/>
                </a:lnTo>
                <a:lnTo>
                  <a:pt x="1189129" y="645661"/>
                </a:lnTo>
                <a:lnTo>
                  <a:pt x="1117924" y="887175"/>
                </a:lnTo>
                <a:lnTo>
                  <a:pt x="1115699" y="896709"/>
                </a:lnTo>
                <a:lnTo>
                  <a:pt x="1114110" y="905607"/>
                </a:lnTo>
                <a:lnTo>
                  <a:pt x="1113156" y="913234"/>
                </a:lnTo>
                <a:lnTo>
                  <a:pt x="1112838" y="920225"/>
                </a:lnTo>
                <a:lnTo>
                  <a:pt x="1112838" y="926581"/>
                </a:lnTo>
                <a:lnTo>
                  <a:pt x="1113156" y="932936"/>
                </a:lnTo>
                <a:lnTo>
                  <a:pt x="1114110" y="939610"/>
                </a:lnTo>
                <a:lnTo>
                  <a:pt x="1114745" y="945647"/>
                </a:lnTo>
                <a:lnTo>
                  <a:pt x="1116335" y="952321"/>
                </a:lnTo>
                <a:lnTo>
                  <a:pt x="1117924" y="958677"/>
                </a:lnTo>
                <a:lnTo>
                  <a:pt x="1119514" y="965350"/>
                </a:lnTo>
                <a:lnTo>
                  <a:pt x="1121421" y="972023"/>
                </a:lnTo>
                <a:lnTo>
                  <a:pt x="1123964" y="978697"/>
                </a:lnTo>
                <a:lnTo>
                  <a:pt x="1126507" y="985370"/>
                </a:lnTo>
                <a:lnTo>
                  <a:pt x="1129686" y="992044"/>
                </a:lnTo>
                <a:lnTo>
                  <a:pt x="1132865" y="998717"/>
                </a:lnTo>
                <a:lnTo>
                  <a:pt x="1136361" y="1005391"/>
                </a:lnTo>
                <a:lnTo>
                  <a:pt x="1139858" y="1012064"/>
                </a:lnTo>
                <a:lnTo>
                  <a:pt x="1144308" y="1018737"/>
                </a:lnTo>
                <a:lnTo>
                  <a:pt x="1148759" y="1025729"/>
                </a:lnTo>
                <a:lnTo>
                  <a:pt x="1152891" y="1032402"/>
                </a:lnTo>
                <a:lnTo>
                  <a:pt x="1157659" y="1039075"/>
                </a:lnTo>
                <a:lnTo>
                  <a:pt x="1162745" y="1045749"/>
                </a:lnTo>
                <a:lnTo>
                  <a:pt x="1167831" y="1052105"/>
                </a:lnTo>
                <a:lnTo>
                  <a:pt x="1173235" y="1058460"/>
                </a:lnTo>
                <a:lnTo>
                  <a:pt x="1178957" y="1064180"/>
                </a:lnTo>
                <a:lnTo>
                  <a:pt x="1184679" y="1070218"/>
                </a:lnTo>
                <a:lnTo>
                  <a:pt x="1190719" y="1075938"/>
                </a:lnTo>
                <a:lnTo>
                  <a:pt x="1196758" y="1081341"/>
                </a:lnTo>
                <a:lnTo>
                  <a:pt x="1203434" y="1087061"/>
                </a:lnTo>
                <a:lnTo>
                  <a:pt x="1209791" y="1092463"/>
                </a:lnTo>
                <a:lnTo>
                  <a:pt x="1217103" y="1097547"/>
                </a:lnTo>
                <a:lnTo>
                  <a:pt x="1224096" y="1102632"/>
                </a:lnTo>
                <a:lnTo>
                  <a:pt x="1231089" y="1107717"/>
                </a:lnTo>
                <a:lnTo>
                  <a:pt x="1238401" y="1112483"/>
                </a:lnTo>
                <a:lnTo>
                  <a:pt x="1246348" y="1117250"/>
                </a:lnTo>
                <a:lnTo>
                  <a:pt x="1254295" y="1122017"/>
                </a:lnTo>
                <a:lnTo>
                  <a:pt x="1262242" y="1125830"/>
                </a:lnTo>
                <a:lnTo>
                  <a:pt x="1269871" y="1129644"/>
                </a:lnTo>
                <a:lnTo>
                  <a:pt x="1278136" y="1133139"/>
                </a:lnTo>
                <a:lnTo>
                  <a:pt x="1286401" y="1136635"/>
                </a:lnTo>
                <a:lnTo>
                  <a:pt x="1294348" y="1139813"/>
                </a:lnTo>
                <a:lnTo>
                  <a:pt x="1302612" y="1142673"/>
                </a:lnTo>
                <a:lnTo>
                  <a:pt x="1311195" y="1144897"/>
                </a:lnTo>
                <a:lnTo>
                  <a:pt x="1319460" y="1147122"/>
                </a:lnTo>
                <a:lnTo>
                  <a:pt x="1327725" y="1149028"/>
                </a:lnTo>
                <a:lnTo>
                  <a:pt x="1336308" y="1150617"/>
                </a:lnTo>
                <a:lnTo>
                  <a:pt x="1344890" y="1151570"/>
                </a:lnTo>
                <a:lnTo>
                  <a:pt x="1353473" y="1152842"/>
                </a:lnTo>
                <a:lnTo>
                  <a:pt x="1362374" y="1153795"/>
                </a:lnTo>
                <a:lnTo>
                  <a:pt x="1371274" y="1154113"/>
                </a:lnTo>
                <a:lnTo>
                  <a:pt x="1379857" y="1154113"/>
                </a:lnTo>
                <a:lnTo>
                  <a:pt x="1395751" y="1153795"/>
                </a:lnTo>
                <a:lnTo>
                  <a:pt x="1411009" y="1152524"/>
                </a:lnTo>
                <a:lnTo>
                  <a:pt x="1418321" y="1151570"/>
                </a:lnTo>
                <a:lnTo>
                  <a:pt x="1425950" y="1150935"/>
                </a:lnTo>
                <a:lnTo>
                  <a:pt x="1432943" y="1149664"/>
                </a:lnTo>
                <a:lnTo>
                  <a:pt x="1439937" y="1148075"/>
                </a:lnTo>
                <a:lnTo>
                  <a:pt x="1446930" y="1146486"/>
                </a:lnTo>
                <a:lnTo>
                  <a:pt x="1453605" y="1144897"/>
                </a:lnTo>
                <a:lnTo>
                  <a:pt x="1460281" y="1142990"/>
                </a:lnTo>
                <a:lnTo>
                  <a:pt x="1466956" y="1140766"/>
                </a:lnTo>
                <a:lnTo>
                  <a:pt x="1473632" y="1138224"/>
                </a:lnTo>
                <a:lnTo>
                  <a:pt x="1479989" y="1135999"/>
                </a:lnTo>
                <a:lnTo>
                  <a:pt x="1486347" y="1133139"/>
                </a:lnTo>
                <a:lnTo>
                  <a:pt x="1492705" y="1129961"/>
                </a:lnTo>
                <a:lnTo>
                  <a:pt x="1498744" y="1127419"/>
                </a:lnTo>
                <a:lnTo>
                  <a:pt x="1504784" y="1123923"/>
                </a:lnTo>
                <a:lnTo>
                  <a:pt x="1510824" y="1120746"/>
                </a:lnTo>
                <a:lnTo>
                  <a:pt x="1516228" y="1116614"/>
                </a:lnTo>
                <a:lnTo>
                  <a:pt x="1521632" y="1113119"/>
                </a:lnTo>
                <a:lnTo>
                  <a:pt x="1527036" y="1108988"/>
                </a:lnTo>
                <a:lnTo>
                  <a:pt x="1532757" y="1104856"/>
                </a:lnTo>
                <a:lnTo>
                  <a:pt x="1538161" y="1100725"/>
                </a:lnTo>
                <a:lnTo>
                  <a:pt x="1543247" y="1095959"/>
                </a:lnTo>
                <a:lnTo>
                  <a:pt x="1548334" y="1091192"/>
                </a:lnTo>
                <a:lnTo>
                  <a:pt x="1553102" y="1086107"/>
                </a:lnTo>
                <a:lnTo>
                  <a:pt x="1557870" y="1081023"/>
                </a:lnTo>
                <a:lnTo>
                  <a:pt x="1562638" y="1075938"/>
                </a:lnTo>
                <a:lnTo>
                  <a:pt x="1567088" y="1070536"/>
                </a:lnTo>
                <a:lnTo>
                  <a:pt x="1571539" y="1064498"/>
                </a:lnTo>
                <a:lnTo>
                  <a:pt x="1575989" y="1058778"/>
                </a:lnTo>
                <a:lnTo>
                  <a:pt x="1580122" y="1052740"/>
                </a:lnTo>
                <a:lnTo>
                  <a:pt x="1584572" y="1046702"/>
                </a:lnTo>
                <a:lnTo>
                  <a:pt x="1588386" y="1040029"/>
                </a:lnTo>
                <a:lnTo>
                  <a:pt x="1591883" y="1033355"/>
                </a:lnTo>
                <a:lnTo>
                  <a:pt x="1596016" y="1026682"/>
                </a:lnTo>
                <a:lnTo>
                  <a:pt x="1599512" y="1019373"/>
                </a:lnTo>
                <a:lnTo>
                  <a:pt x="1603009" y="1012382"/>
                </a:lnTo>
                <a:lnTo>
                  <a:pt x="1606188" y="1005073"/>
                </a:lnTo>
                <a:lnTo>
                  <a:pt x="1612227" y="989184"/>
                </a:lnTo>
                <a:lnTo>
                  <a:pt x="1617949" y="973295"/>
                </a:lnTo>
                <a:lnTo>
                  <a:pt x="1623035" y="955816"/>
                </a:lnTo>
                <a:lnTo>
                  <a:pt x="1627804" y="938338"/>
                </a:lnTo>
                <a:lnTo>
                  <a:pt x="1631618" y="919907"/>
                </a:lnTo>
                <a:lnTo>
                  <a:pt x="1635115" y="900205"/>
                </a:lnTo>
                <a:lnTo>
                  <a:pt x="1637976" y="880184"/>
                </a:lnTo>
                <a:lnTo>
                  <a:pt x="1640201" y="859211"/>
                </a:lnTo>
                <a:lnTo>
                  <a:pt x="1642108" y="837602"/>
                </a:lnTo>
                <a:lnTo>
                  <a:pt x="1643698" y="815039"/>
                </a:lnTo>
                <a:lnTo>
                  <a:pt x="1644651" y="791523"/>
                </a:lnTo>
                <a:lnTo>
                  <a:pt x="1644651" y="767690"/>
                </a:lnTo>
                <a:lnTo>
                  <a:pt x="1644651" y="748940"/>
                </a:lnTo>
                <a:lnTo>
                  <a:pt x="1643698" y="730509"/>
                </a:lnTo>
                <a:lnTo>
                  <a:pt x="1642744" y="712713"/>
                </a:lnTo>
                <a:lnTo>
                  <a:pt x="1640519" y="695553"/>
                </a:lnTo>
                <a:lnTo>
                  <a:pt x="1638611" y="678710"/>
                </a:lnTo>
                <a:lnTo>
                  <a:pt x="1636068" y="662186"/>
                </a:lnTo>
                <a:lnTo>
                  <a:pt x="1632254" y="646297"/>
                </a:lnTo>
                <a:lnTo>
                  <a:pt x="1628757" y="631043"/>
                </a:lnTo>
                <a:lnTo>
                  <a:pt x="1624625" y="616743"/>
                </a:lnTo>
                <a:lnTo>
                  <a:pt x="1619857" y="602125"/>
                </a:lnTo>
                <a:lnTo>
                  <a:pt x="1614770" y="588460"/>
                </a:lnTo>
                <a:lnTo>
                  <a:pt x="1608731" y="575113"/>
                </a:lnTo>
                <a:lnTo>
                  <a:pt x="1602691" y="562402"/>
                </a:lnTo>
                <a:lnTo>
                  <a:pt x="1596016" y="550326"/>
                </a:lnTo>
                <a:lnTo>
                  <a:pt x="1588704" y="538568"/>
                </a:lnTo>
                <a:lnTo>
                  <a:pt x="1581075" y="527128"/>
                </a:lnTo>
                <a:lnTo>
                  <a:pt x="1573128" y="516641"/>
                </a:lnTo>
                <a:lnTo>
                  <a:pt x="1564545" y="506790"/>
                </a:lnTo>
                <a:lnTo>
                  <a:pt x="1555963" y="497257"/>
                </a:lnTo>
                <a:lnTo>
                  <a:pt x="1546426" y="488676"/>
                </a:lnTo>
                <a:lnTo>
                  <a:pt x="1536890" y="481050"/>
                </a:lnTo>
                <a:lnTo>
                  <a:pt x="1527036" y="473741"/>
                </a:lnTo>
                <a:lnTo>
                  <a:pt x="1516863" y="467067"/>
                </a:lnTo>
                <a:lnTo>
                  <a:pt x="1506691" y="461347"/>
                </a:lnTo>
                <a:lnTo>
                  <a:pt x="1495883" y="456263"/>
                </a:lnTo>
                <a:lnTo>
                  <a:pt x="1484758" y="451814"/>
                </a:lnTo>
                <a:lnTo>
                  <a:pt x="1472996" y="448000"/>
                </a:lnTo>
                <a:lnTo>
                  <a:pt x="1461234" y="445140"/>
                </a:lnTo>
                <a:lnTo>
                  <a:pt x="1449155" y="442598"/>
                </a:lnTo>
                <a:lnTo>
                  <a:pt x="1436440" y="441009"/>
                </a:lnTo>
                <a:lnTo>
                  <a:pt x="1424043" y="439738"/>
                </a:lnTo>
                <a:lnTo>
                  <a:pt x="1410692" y="439738"/>
                </a:lnTo>
                <a:close/>
                <a:moveTo>
                  <a:pt x="1377724" y="0"/>
                </a:moveTo>
                <a:lnTo>
                  <a:pt x="1388200" y="0"/>
                </a:lnTo>
                <a:lnTo>
                  <a:pt x="1398676" y="318"/>
                </a:lnTo>
                <a:lnTo>
                  <a:pt x="1409469" y="635"/>
                </a:lnTo>
                <a:lnTo>
                  <a:pt x="1419945" y="1588"/>
                </a:lnTo>
                <a:lnTo>
                  <a:pt x="1430738" y="2222"/>
                </a:lnTo>
                <a:lnTo>
                  <a:pt x="1440896" y="3492"/>
                </a:lnTo>
                <a:lnTo>
                  <a:pt x="1451055" y="4762"/>
                </a:lnTo>
                <a:lnTo>
                  <a:pt x="1461213" y="6350"/>
                </a:lnTo>
                <a:lnTo>
                  <a:pt x="1471371" y="7938"/>
                </a:lnTo>
                <a:lnTo>
                  <a:pt x="1481212" y="9842"/>
                </a:lnTo>
                <a:lnTo>
                  <a:pt x="1491053" y="11748"/>
                </a:lnTo>
                <a:lnTo>
                  <a:pt x="1500894" y="13970"/>
                </a:lnTo>
                <a:lnTo>
                  <a:pt x="1510735" y="16510"/>
                </a:lnTo>
                <a:lnTo>
                  <a:pt x="1519941" y="18732"/>
                </a:lnTo>
                <a:lnTo>
                  <a:pt x="1529464" y="21908"/>
                </a:lnTo>
                <a:lnTo>
                  <a:pt x="1538670" y="24765"/>
                </a:lnTo>
                <a:lnTo>
                  <a:pt x="1548194" y="27940"/>
                </a:lnTo>
                <a:lnTo>
                  <a:pt x="1557717" y="31432"/>
                </a:lnTo>
                <a:lnTo>
                  <a:pt x="1566606" y="34925"/>
                </a:lnTo>
                <a:lnTo>
                  <a:pt x="1575812" y="38735"/>
                </a:lnTo>
                <a:lnTo>
                  <a:pt x="1584700" y="42862"/>
                </a:lnTo>
                <a:lnTo>
                  <a:pt x="1593589" y="46672"/>
                </a:lnTo>
                <a:lnTo>
                  <a:pt x="1602477" y="51435"/>
                </a:lnTo>
                <a:lnTo>
                  <a:pt x="1611049" y="55562"/>
                </a:lnTo>
                <a:lnTo>
                  <a:pt x="1619620" y="60325"/>
                </a:lnTo>
                <a:lnTo>
                  <a:pt x="1628191" y="65405"/>
                </a:lnTo>
                <a:lnTo>
                  <a:pt x="1636444" y="70485"/>
                </a:lnTo>
                <a:lnTo>
                  <a:pt x="1645016" y="75882"/>
                </a:lnTo>
                <a:lnTo>
                  <a:pt x="1653269" y="81598"/>
                </a:lnTo>
                <a:lnTo>
                  <a:pt x="1661523" y="86995"/>
                </a:lnTo>
                <a:lnTo>
                  <a:pt x="1669459" y="93028"/>
                </a:lnTo>
                <a:lnTo>
                  <a:pt x="1677713" y="99060"/>
                </a:lnTo>
                <a:lnTo>
                  <a:pt x="1685331" y="105410"/>
                </a:lnTo>
                <a:lnTo>
                  <a:pt x="1693268" y="111760"/>
                </a:lnTo>
                <a:lnTo>
                  <a:pt x="1700886" y="118428"/>
                </a:lnTo>
                <a:lnTo>
                  <a:pt x="1708188" y="125095"/>
                </a:lnTo>
                <a:lnTo>
                  <a:pt x="1723108" y="139065"/>
                </a:lnTo>
                <a:lnTo>
                  <a:pt x="1737393" y="153670"/>
                </a:lnTo>
                <a:lnTo>
                  <a:pt x="1751043" y="168910"/>
                </a:lnTo>
                <a:lnTo>
                  <a:pt x="1764376" y="184468"/>
                </a:lnTo>
                <a:lnTo>
                  <a:pt x="1776756" y="200978"/>
                </a:lnTo>
                <a:lnTo>
                  <a:pt x="1789454" y="218440"/>
                </a:lnTo>
                <a:lnTo>
                  <a:pt x="1801200" y="235903"/>
                </a:lnTo>
                <a:lnTo>
                  <a:pt x="1812628" y="254318"/>
                </a:lnTo>
                <a:lnTo>
                  <a:pt x="1823421" y="273050"/>
                </a:lnTo>
                <a:lnTo>
                  <a:pt x="1833580" y="292735"/>
                </a:lnTo>
                <a:lnTo>
                  <a:pt x="1844055" y="312738"/>
                </a:lnTo>
                <a:lnTo>
                  <a:pt x="1853261" y="334010"/>
                </a:lnTo>
                <a:lnTo>
                  <a:pt x="1862467" y="354965"/>
                </a:lnTo>
                <a:lnTo>
                  <a:pt x="1870721" y="377508"/>
                </a:lnTo>
                <a:lnTo>
                  <a:pt x="1878975" y="399733"/>
                </a:lnTo>
                <a:lnTo>
                  <a:pt x="1886276" y="422910"/>
                </a:lnTo>
                <a:lnTo>
                  <a:pt x="1892942" y="446405"/>
                </a:lnTo>
                <a:lnTo>
                  <a:pt x="1899609" y="470218"/>
                </a:lnTo>
                <a:lnTo>
                  <a:pt x="1905640" y="494983"/>
                </a:lnTo>
                <a:lnTo>
                  <a:pt x="1911037" y="519748"/>
                </a:lnTo>
                <a:lnTo>
                  <a:pt x="1915799" y="545148"/>
                </a:lnTo>
                <a:lnTo>
                  <a:pt x="1920243" y="570548"/>
                </a:lnTo>
                <a:lnTo>
                  <a:pt x="1924052" y="596900"/>
                </a:lnTo>
                <a:lnTo>
                  <a:pt x="1927544" y="623570"/>
                </a:lnTo>
                <a:lnTo>
                  <a:pt x="1930084" y="650558"/>
                </a:lnTo>
                <a:lnTo>
                  <a:pt x="1932623" y="677863"/>
                </a:lnTo>
                <a:lnTo>
                  <a:pt x="1934528" y="706120"/>
                </a:lnTo>
                <a:lnTo>
                  <a:pt x="1935798" y="734378"/>
                </a:lnTo>
                <a:lnTo>
                  <a:pt x="1936433" y="763588"/>
                </a:lnTo>
                <a:lnTo>
                  <a:pt x="1936750" y="792798"/>
                </a:lnTo>
                <a:lnTo>
                  <a:pt x="1936433" y="813753"/>
                </a:lnTo>
                <a:lnTo>
                  <a:pt x="1936115" y="834073"/>
                </a:lnTo>
                <a:lnTo>
                  <a:pt x="1935798" y="854393"/>
                </a:lnTo>
                <a:lnTo>
                  <a:pt x="1934845" y="874395"/>
                </a:lnTo>
                <a:lnTo>
                  <a:pt x="1933576" y="894398"/>
                </a:lnTo>
                <a:lnTo>
                  <a:pt x="1932306" y="914083"/>
                </a:lnTo>
                <a:lnTo>
                  <a:pt x="1930719" y="933133"/>
                </a:lnTo>
                <a:lnTo>
                  <a:pt x="1928497" y="951865"/>
                </a:lnTo>
                <a:lnTo>
                  <a:pt x="1926592" y="970915"/>
                </a:lnTo>
                <a:lnTo>
                  <a:pt x="1924052" y="989330"/>
                </a:lnTo>
                <a:lnTo>
                  <a:pt x="1921513" y="1007745"/>
                </a:lnTo>
                <a:lnTo>
                  <a:pt x="1918338" y="1025525"/>
                </a:lnTo>
                <a:lnTo>
                  <a:pt x="1915164" y="1043305"/>
                </a:lnTo>
                <a:lnTo>
                  <a:pt x="1911672" y="1060450"/>
                </a:lnTo>
                <a:lnTo>
                  <a:pt x="1908180" y="1077913"/>
                </a:lnTo>
                <a:lnTo>
                  <a:pt x="1904370" y="1094740"/>
                </a:lnTo>
                <a:lnTo>
                  <a:pt x="1899926" y="1111568"/>
                </a:lnTo>
                <a:lnTo>
                  <a:pt x="1895799" y="1128078"/>
                </a:lnTo>
                <a:lnTo>
                  <a:pt x="1891038" y="1143953"/>
                </a:lnTo>
                <a:lnTo>
                  <a:pt x="1886276" y="1159828"/>
                </a:lnTo>
                <a:lnTo>
                  <a:pt x="1880879" y="1175385"/>
                </a:lnTo>
                <a:lnTo>
                  <a:pt x="1875165" y="1190625"/>
                </a:lnTo>
                <a:lnTo>
                  <a:pt x="1869769" y="1205865"/>
                </a:lnTo>
                <a:lnTo>
                  <a:pt x="1864055" y="1220788"/>
                </a:lnTo>
                <a:lnTo>
                  <a:pt x="1857706" y="1235393"/>
                </a:lnTo>
                <a:lnTo>
                  <a:pt x="1851039" y="1249680"/>
                </a:lnTo>
                <a:lnTo>
                  <a:pt x="1844373" y="1263650"/>
                </a:lnTo>
                <a:lnTo>
                  <a:pt x="1837706" y="1277620"/>
                </a:lnTo>
                <a:lnTo>
                  <a:pt x="1830088" y="1290955"/>
                </a:lnTo>
                <a:lnTo>
                  <a:pt x="1822786" y="1304290"/>
                </a:lnTo>
                <a:lnTo>
                  <a:pt x="1814850" y="1317308"/>
                </a:lnTo>
                <a:lnTo>
                  <a:pt x="1806914" y="1330008"/>
                </a:lnTo>
                <a:lnTo>
                  <a:pt x="1798978" y="1342708"/>
                </a:lnTo>
                <a:lnTo>
                  <a:pt x="1790724" y="1354455"/>
                </a:lnTo>
                <a:lnTo>
                  <a:pt x="1781836" y="1366203"/>
                </a:lnTo>
                <a:lnTo>
                  <a:pt x="1772947" y="1377633"/>
                </a:lnTo>
                <a:lnTo>
                  <a:pt x="1764376" y="1388110"/>
                </a:lnTo>
                <a:lnTo>
                  <a:pt x="1754853" y="1398588"/>
                </a:lnTo>
                <a:lnTo>
                  <a:pt x="1745647" y="1409065"/>
                </a:lnTo>
                <a:lnTo>
                  <a:pt x="1736123" y="1418273"/>
                </a:lnTo>
                <a:lnTo>
                  <a:pt x="1726282" y="1427798"/>
                </a:lnTo>
                <a:lnTo>
                  <a:pt x="1716124" y="1436688"/>
                </a:lnTo>
                <a:lnTo>
                  <a:pt x="1705966" y="1444943"/>
                </a:lnTo>
                <a:lnTo>
                  <a:pt x="1695807" y="1453198"/>
                </a:lnTo>
                <a:lnTo>
                  <a:pt x="1685014" y="1461135"/>
                </a:lnTo>
                <a:lnTo>
                  <a:pt x="1674221" y="1468120"/>
                </a:lnTo>
                <a:lnTo>
                  <a:pt x="1663110" y="1475105"/>
                </a:lnTo>
                <a:lnTo>
                  <a:pt x="1651999" y="1481455"/>
                </a:lnTo>
                <a:lnTo>
                  <a:pt x="1640889" y="1487805"/>
                </a:lnTo>
                <a:lnTo>
                  <a:pt x="1629143" y="1493520"/>
                </a:lnTo>
                <a:lnTo>
                  <a:pt x="1617398" y="1498600"/>
                </a:lnTo>
                <a:lnTo>
                  <a:pt x="1605335" y="1503680"/>
                </a:lnTo>
                <a:lnTo>
                  <a:pt x="1593271" y="1508125"/>
                </a:lnTo>
                <a:lnTo>
                  <a:pt x="1580891" y="1512253"/>
                </a:lnTo>
                <a:lnTo>
                  <a:pt x="1568193" y="1516063"/>
                </a:lnTo>
                <a:lnTo>
                  <a:pt x="1555813" y="1519555"/>
                </a:lnTo>
                <a:lnTo>
                  <a:pt x="1542480" y="1522730"/>
                </a:lnTo>
                <a:lnTo>
                  <a:pt x="1529464" y="1524953"/>
                </a:lnTo>
                <a:lnTo>
                  <a:pt x="1516132" y="1527175"/>
                </a:lnTo>
                <a:lnTo>
                  <a:pt x="1502481" y="1528763"/>
                </a:lnTo>
                <a:lnTo>
                  <a:pt x="1488514" y="1530350"/>
                </a:lnTo>
                <a:lnTo>
                  <a:pt x="1474863" y="1531303"/>
                </a:lnTo>
                <a:lnTo>
                  <a:pt x="1460261" y="1531938"/>
                </a:lnTo>
                <a:lnTo>
                  <a:pt x="1446293" y="1531938"/>
                </a:lnTo>
                <a:lnTo>
                  <a:pt x="1430103" y="1531938"/>
                </a:lnTo>
                <a:lnTo>
                  <a:pt x="1414231" y="1531303"/>
                </a:lnTo>
                <a:lnTo>
                  <a:pt x="1398676" y="1529715"/>
                </a:lnTo>
                <a:lnTo>
                  <a:pt x="1383121" y="1528128"/>
                </a:lnTo>
                <a:lnTo>
                  <a:pt x="1368201" y="1525588"/>
                </a:lnTo>
                <a:lnTo>
                  <a:pt x="1353281" y="1523048"/>
                </a:lnTo>
                <a:lnTo>
                  <a:pt x="1338361" y="1519555"/>
                </a:lnTo>
                <a:lnTo>
                  <a:pt x="1324393" y="1515428"/>
                </a:lnTo>
                <a:lnTo>
                  <a:pt x="1310108" y="1511300"/>
                </a:lnTo>
                <a:lnTo>
                  <a:pt x="1296140" y="1506220"/>
                </a:lnTo>
                <a:lnTo>
                  <a:pt x="1282490" y="1501140"/>
                </a:lnTo>
                <a:lnTo>
                  <a:pt x="1269157" y="1494790"/>
                </a:lnTo>
                <a:lnTo>
                  <a:pt x="1255824" y="1488440"/>
                </a:lnTo>
                <a:lnTo>
                  <a:pt x="1242809" y="1481455"/>
                </a:lnTo>
                <a:lnTo>
                  <a:pt x="1229794" y="1473835"/>
                </a:lnTo>
                <a:lnTo>
                  <a:pt x="1217731" y="1466215"/>
                </a:lnTo>
                <a:lnTo>
                  <a:pt x="1205033" y="1457643"/>
                </a:lnTo>
                <a:lnTo>
                  <a:pt x="1192970" y="1448118"/>
                </a:lnTo>
                <a:lnTo>
                  <a:pt x="1180907" y="1437958"/>
                </a:lnTo>
                <a:lnTo>
                  <a:pt x="1168526" y="1426845"/>
                </a:lnTo>
                <a:lnTo>
                  <a:pt x="1156463" y="1415733"/>
                </a:lnTo>
                <a:lnTo>
                  <a:pt x="1144718" y="1403350"/>
                </a:lnTo>
                <a:lnTo>
                  <a:pt x="1132655" y="1390015"/>
                </a:lnTo>
                <a:lnTo>
                  <a:pt x="1120909" y="1376363"/>
                </a:lnTo>
                <a:lnTo>
                  <a:pt x="1109163" y="1361758"/>
                </a:lnTo>
                <a:lnTo>
                  <a:pt x="1097735" y="1346518"/>
                </a:lnTo>
                <a:lnTo>
                  <a:pt x="1085990" y="1330960"/>
                </a:lnTo>
                <a:lnTo>
                  <a:pt x="1074562" y="1314133"/>
                </a:lnTo>
                <a:lnTo>
                  <a:pt x="1063133" y="1296353"/>
                </a:lnTo>
                <a:lnTo>
                  <a:pt x="1051705" y="1278573"/>
                </a:lnTo>
                <a:lnTo>
                  <a:pt x="1040277" y="1259523"/>
                </a:lnTo>
                <a:lnTo>
                  <a:pt x="1029484" y="1240155"/>
                </a:lnTo>
                <a:lnTo>
                  <a:pt x="1027897" y="1237933"/>
                </a:lnTo>
                <a:lnTo>
                  <a:pt x="1025992" y="1235393"/>
                </a:lnTo>
                <a:lnTo>
                  <a:pt x="1023452" y="1230948"/>
                </a:lnTo>
                <a:lnTo>
                  <a:pt x="1020278" y="1225868"/>
                </a:lnTo>
                <a:lnTo>
                  <a:pt x="1018691" y="1223010"/>
                </a:lnTo>
                <a:lnTo>
                  <a:pt x="1017103" y="1220788"/>
                </a:lnTo>
                <a:lnTo>
                  <a:pt x="1015834" y="1218883"/>
                </a:lnTo>
                <a:lnTo>
                  <a:pt x="1013611" y="1217295"/>
                </a:lnTo>
                <a:lnTo>
                  <a:pt x="1012024" y="1216025"/>
                </a:lnTo>
                <a:lnTo>
                  <a:pt x="1010120" y="1215390"/>
                </a:lnTo>
                <a:lnTo>
                  <a:pt x="1008215" y="1214438"/>
                </a:lnTo>
                <a:lnTo>
                  <a:pt x="1006628" y="1214438"/>
                </a:lnTo>
                <a:lnTo>
                  <a:pt x="1003771" y="1215073"/>
                </a:lnTo>
                <a:lnTo>
                  <a:pt x="1001231" y="1215708"/>
                </a:lnTo>
                <a:lnTo>
                  <a:pt x="998374" y="1217295"/>
                </a:lnTo>
                <a:lnTo>
                  <a:pt x="995834" y="1219518"/>
                </a:lnTo>
                <a:lnTo>
                  <a:pt x="992977" y="1222375"/>
                </a:lnTo>
                <a:lnTo>
                  <a:pt x="989803" y="1225868"/>
                </a:lnTo>
                <a:lnTo>
                  <a:pt x="986628" y="1230313"/>
                </a:lnTo>
                <a:lnTo>
                  <a:pt x="983454" y="1235075"/>
                </a:lnTo>
                <a:lnTo>
                  <a:pt x="973613" y="1249045"/>
                </a:lnTo>
                <a:lnTo>
                  <a:pt x="963455" y="1263015"/>
                </a:lnTo>
                <a:lnTo>
                  <a:pt x="953614" y="1276985"/>
                </a:lnTo>
                <a:lnTo>
                  <a:pt x="943455" y="1290320"/>
                </a:lnTo>
                <a:lnTo>
                  <a:pt x="932980" y="1302703"/>
                </a:lnTo>
                <a:lnTo>
                  <a:pt x="922821" y="1315403"/>
                </a:lnTo>
                <a:lnTo>
                  <a:pt x="912028" y="1327150"/>
                </a:lnTo>
                <a:lnTo>
                  <a:pt x="901235" y="1338898"/>
                </a:lnTo>
                <a:lnTo>
                  <a:pt x="890442" y="1349693"/>
                </a:lnTo>
                <a:lnTo>
                  <a:pt x="879648" y="1360805"/>
                </a:lnTo>
                <a:lnTo>
                  <a:pt x="868538" y="1370965"/>
                </a:lnTo>
                <a:lnTo>
                  <a:pt x="857745" y="1380808"/>
                </a:lnTo>
                <a:lnTo>
                  <a:pt x="846316" y="1390650"/>
                </a:lnTo>
                <a:lnTo>
                  <a:pt x="834888" y="1399540"/>
                </a:lnTo>
                <a:lnTo>
                  <a:pt x="823460" y="1408113"/>
                </a:lnTo>
                <a:lnTo>
                  <a:pt x="812032" y="1416368"/>
                </a:lnTo>
                <a:lnTo>
                  <a:pt x="800286" y="1424305"/>
                </a:lnTo>
                <a:lnTo>
                  <a:pt x="788223" y="1431608"/>
                </a:lnTo>
                <a:lnTo>
                  <a:pt x="775843" y="1438275"/>
                </a:lnTo>
                <a:lnTo>
                  <a:pt x="762828" y="1444943"/>
                </a:lnTo>
                <a:lnTo>
                  <a:pt x="749495" y="1450340"/>
                </a:lnTo>
                <a:lnTo>
                  <a:pt x="735845" y="1456055"/>
                </a:lnTo>
                <a:lnTo>
                  <a:pt x="721877" y="1460818"/>
                </a:lnTo>
                <a:lnTo>
                  <a:pt x="707592" y="1464945"/>
                </a:lnTo>
                <a:lnTo>
                  <a:pt x="692989" y="1468755"/>
                </a:lnTo>
                <a:lnTo>
                  <a:pt x="677752" y="1471930"/>
                </a:lnTo>
                <a:lnTo>
                  <a:pt x="662197" y="1474788"/>
                </a:lnTo>
                <a:lnTo>
                  <a:pt x="646324" y="1477010"/>
                </a:lnTo>
                <a:lnTo>
                  <a:pt x="630134" y="1479233"/>
                </a:lnTo>
                <a:lnTo>
                  <a:pt x="613627" y="1480185"/>
                </a:lnTo>
                <a:lnTo>
                  <a:pt x="596802" y="1481138"/>
                </a:lnTo>
                <a:lnTo>
                  <a:pt x="579660" y="1481455"/>
                </a:lnTo>
                <a:lnTo>
                  <a:pt x="559978" y="1481138"/>
                </a:lnTo>
                <a:lnTo>
                  <a:pt x="540297" y="1479868"/>
                </a:lnTo>
                <a:lnTo>
                  <a:pt x="521250" y="1478280"/>
                </a:lnTo>
                <a:lnTo>
                  <a:pt x="502203" y="1476058"/>
                </a:lnTo>
                <a:lnTo>
                  <a:pt x="483473" y="1472883"/>
                </a:lnTo>
                <a:lnTo>
                  <a:pt x="464744" y="1469390"/>
                </a:lnTo>
                <a:lnTo>
                  <a:pt x="446332" y="1464628"/>
                </a:lnTo>
                <a:lnTo>
                  <a:pt x="427920" y="1459548"/>
                </a:lnTo>
                <a:lnTo>
                  <a:pt x="409825" y="1454150"/>
                </a:lnTo>
                <a:lnTo>
                  <a:pt x="391731" y="1447483"/>
                </a:lnTo>
                <a:lnTo>
                  <a:pt x="374271" y="1440180"/>
                </a:lnTo>
                <a:lnTo>
                  <a:pt x="356812" y="1432878"/>
                </a:lnTo>
                <a:lnTo>
                  <a:pt x="339352" y="1424305"/>
                </a:lnTo>
                <a:lnTo>
                  <a:pt x="322210" y="1415098"/>
                </a:lnTo>
                <a:lnTo>
                  <a:pt x="305068" y="1405255"/>
                </a:lnTo>
                <a:lnTo>
                  <a:pt x="288560" y="1394778"/>
                </a:lnTo>
                <a:lnTo>
                  <a:pt x="272053" y="1383983"/>
                </a:lnTo>
                <a:lnTo>
                  <a:pt x="256181" y="1372235"/>
                </a:lnTo>
                <a:lnTo>
                  <a:pt x="240308" y="1359853"/>
                </a:lnTo>
                <a:lnTo>
                  <a:pt x="225071" y="1347153"/>
                </a:lnTo>
                <a:lnTo>
                  <a:pt x="210468" y="1333818"/>
                </a:lnTo>
                <a:lnTo>
                  <a:pt x="196183" y="1319848"/>
                </a:lnTo>
                <a:lnTo>
                  <a:pt x="182215" y="1305560"/>
                </a:lnTo>
                <a:lnTo>
                  <a:pt x="168882" y="1290638"/>
                </a:lnTo>
                <a:lnTo>
                  <a:pt x="156185" y="1274763"/>
                </a:lnTo>
                <a:lnTo>
                  <a:pt x="143487" y="1258570"/>
                </a:lnTo>
                <a:lnTo>
                  <a:pt x="131424" y="1242060"/>
                </a:lnTo>
                <a:lnTo>
                  <a:pt x="119678" y="1224598"/>
                </a:lnTo>
                <a:lnTo>
                  <a:pt x="108567" y="1206818"/>
                </a:lnTo>
                <a:lnTo>
                  <a:pt x="97774" y="1188403"/>
                </a:lnTo>
                <a:lnTo>
                  <a:pt x="87298" y="1169035"/>
                </a:lnTo>
                <a:lnTo>
                  <a:pt x="77775" y="1149985"/>
                </a:lnTo>
                <a:lnTo>
                  <a:pt x="68251" y="1129348"/>
                </a:lnTo>
                <a:lnTo>
                  <a:pt x="59363" y="1109028"/>
                </a:lnTo>
                <a:lnTo>
                  <a:pt x="51109" y="1088390"/>
                </a:lnTo>
                <a:lnTo>
                  <a:pt x="43490" y="1067118"/>
                </a:lnTo>
                <a:lnTo>
                  <a:pt x="36507" y="1045210"/>
                </a:lnTo>
                <a:lnTo>
                  <a:pt x="30158" y="1023303"/>
                </a:lnTo>
                <a:lnTo>
                  <a:pt x="24761" y="1001078"/>
                </a:lnTo>
                <a:lnTo>
                  <a:pt x="19364" y="977900"/>
                </a:lnTo>
                <a:lnTo>
                  <a:pt x="14920" y="954723"/>
                </a:lnTo>
                <a:lnTo>
                  <a:pt x="11111" y="930910"/>
                </a:lnTo>
                <a:lnTo>
                  <a:pt x="7301" y="906780"/>
                </a:lnTo>
                <a:lnTo>
                  <a:pt x="4762" y="882333"/>
                </a:lnTo>
                <a:lnTo>
                  <a:pt x="2857" y="857250"/>
                </a:lnTo>
                <a:lnTo>
                  <a:pt x="1270" y="832168"/>
                </a:lnTo>
                <a:lnTo>
                  <a:pt x="318" y="806133"/>
                </a:lnTo>
                <a:lnTo>
                  <a:pt x="0" y="779780"/>
                </a:lnTo>
                <a:lnTo>
                  <a:pt x="318" y="755333"/>
                </a:lnTo>
                <a:lnTo>
                  <a:pt x="1270" y="730885"/>
                </a:lnTo>
                <a:lnTo>
                  <a:pt x="2222" y="707073"/>
                </a:lnTo>
                <a:lnTo>
                  <a:pt x="4444" y="683578"/>
                </a:lnTo>
                <a:lnTo>
                  <a:pt x="6667" y="660083"/>
                </a:lnTo>
                <a:lnTo>
                  <a:pt x="9841" y="636905"/>
                </a:lnTo>
                <a:lnTo>
                  <a:pt x="13015" y="614045"/>
                </a:lnTo>
                <a:lnTo>
                  <a:pt x="17142" y="591820"/>
                </a:lnTo>
                <a:lnTo>
                  <a:pt x="21587" y="569595"/>
                </a:lnTo>
                <a:lnTo>
                  <a:pt x="26666" y="547370"/>
                </a:lnTo>
                <a:lnTo>
                  <a:pt x="32697" y="526098"/>
                </a:lnTo>
                <a:lnTo>
                  <a:pt x="38411" y="504825"/>
                </a:lnTo>
                <a:lnTo>
                  <a:pt x="45395" y="483870"/>
                </a:lnTo>
                <a:lnTo>
                  <a:pt x="52696" y="463233"/>
                </a:lnTo>
                <a:lnTo>
                  <a:pt x="60315" y="442913"/>
                </a:lnTo>
                <a:lnTo>
                  <a:pt x="68569" y="422910"/>
                </a:lnTo>
                <a:lnTo>
                  <a:pt x="77140" y="403225"/>
                </a:lnTo>
                <a:lnTo>
                  <a:pt x="86663" y="384493"/>
                </a:lnTo>
                <a:lnTo>
                  <a:pt x="96187" y="366078"/>
                </a:lnTo>
                <a:lnTo>
                  <a:pt x="106345" y="347980"/>
                </a:lnTo>
                <a:lnTo>
                  <a:pt x="116504" y="330518"/>
                </a:lnTo>
                <a:lnTo>
                  <a:pt x="126979" y="313373"/>
                </a:lnTo>
                <a:lnTo>
                  <a:pt x="138407" y="297180"/>
                </a:lnTo>
                <a:lnTo>
                  <a:pt x="149836" y="281305"/>
                </a:lnTo>
                <a:lnTo>
                  <a:pt x="161899" y="266065"/>
                </a:lnTo>
                <a:lnTo>
                  <a:pt x="173962" y="251143"/>
                </a:lnTo>
                <a:lnTo>
                  <a:pt x="186977" y="237173"/>
                </a:lnTo>
                <a:lnTo>
                  <a:pt x="199992" y="223520"/>
                </a:lnTo>
                <a:lnTo>
                  <a:pt x="213643" y="210503"/>
                </a:lnTo>
                <a:lnTo>
                  <a:pt x="227293" y="197485"/>
                </a:lnTo>
                <a:lnTo>
                  <a:pt x="241895" y="185738"/>
                </a:lnTo>
                <a:lnTo>
                  <a:pt x="256816" y="173990"/>
                </a:lnTo>
                <a:lnTo>
                  <a:pt x="271736" y="162878"/>
                </a:lnTo>
                <a:lnTo>
                  <a:pt x="286973" y="152718"/>
                </a:lnTo>
                <a:lnTo>
                  <a:pt x="302845" y="143510"/>
                </a:lnTo>
                <a:lnTo>
                  <a:pt x="318400" y="134302"/>
                </a:lnTo>
                <a:lnTo>
                  <a:pt x="334590" y="126682"/>
                </a:lnTo>
                <a:lnTo>
                  <a:pt x="350463" y="119062"/>
                </a:lnTo>
                <a:lnTo>
                  <a:pt x="366970" y="112395"/>
                </a:lnTo>
                <a:lnTo>
                  <a:pt x="383795" y="106362"/>
                </a:lnTo>
                <a:lnTo>
                  <a:pt x="400937" y="100965"/>
                </a:lnTo>
                <a:lnTo>
                  <a:pt x="418079" y="96520"/>
                </a:lnTo>
                <a:lnTo>
                  <a:pt x="435221" y="92392"/>
                </a:lnTo>
                <a:lnTo>
                  <a:pt x="452998" y="89218"/>
                </a:lnTo>
                <a:lnTo>
                  <a:pt x="471093" y="86995"/>
                </a:lnTo>
                <a:lnTo>
                  <a:pt x="488870" y="85408"/>
                </a:lnTo>
                <a:lnTo>
                  <a:pt x="507599" y="84138"/>
                </a:lnTo>
                <a:lnTo>
                  <a:pt x="526329" y="83820"/>
                </a:lnTo>
                <a:lnTo>
                  <a:pt x="539344" y="84138"/>
                </a:lnTo>
                <a:lnTo>
                  <a:pt x="551725" y="84772"/>
                </a:lnTo>
                <a:lnTo>
                  <a:pt x="564740" y="85725"/>
                </a:lnTo>
                <a:lnTo>
                  <a:pt x="577121" y="87630"/>
                </a:lnTo>
                <a:lnTo>
                  <a:pt x="589818" y="89852"/>
                </a:lnTo>
                <a:lnTo>
                  <a:pt x="601881" y="92392"/>
                </a:lnTo>
                <a:lnTo>
                  <a:pt x="614262" y="95568"/>
                </a:lnTo>
                <a:lnTo>
                  <a:pt x="626325" y="99060"/>
                </a:lnTo>
                <a:lnTo>
                  <a:pt x="638071" y="103188"/>
                </a:lnTo>
                <a:lnTo>
                  <a:pt x="649816" y="107632"/>
                </a:lnTo>
                <a:lnTo>
                  <a:pt x="661562" y="112395"/>
                </a:lnTo>
                <a:lnTo>
                  <a:pt x="673307" y="118110"/>
                </a:lnTo>
                <a:lnTo>
                  <a:pt x="684735" y="124142"/>
                </a:lnTo>
                <a:lnTo>
                  <a:pt x="695529" y="130492"/>
                </a:lnTo>
                <a:lnTo>
                  <a:pt x="706957" y="137478"/>
                </a:lnTo>
                <a:lnTo>
                  <a:pt x="718067" y="145098"/>
                </a:lnTo>
                <a:lnTo>
                  <a:pt x="729178" y="152718"/>
                </a:lnTo>
                <a:lnTo>
                  <a:pt x="739654" y="160972"/>
                </a:lnTo>
                <a:lnTo>
                  <a:pt x="750130" y="169545"/>
                </a:lnTo>
                <a:lnTo>
                  <a:pt x="760923" y="179070"/>
                </a:lnTo>
                <a:lnTo>
                  <a:pt x="771399" y="188912"/>
                </a:lnTo>
                <a:lnTo>
                  <a:pt x="781557" y="199073"/>
                </a:lnTo>
                <a:lnTo>
                  <a:pt x="791715" y="209550"/>
                </a:lnTo>
                <a:lnTo>
                  <a:pt x="801556" y="220980"/>
                </a:lnTo>
                <a:lnTo>
                  <a:pt x="811397" y="232728"/>
                </a:lnTo>
                <a:lnTo>
                  <a:pt x="821238" y="244793"/>
                </a:lnTo>
                <a:lnTo>
                  <a:pt x="830444" y="257493"/>
                </a:lnTo>
                <a:lnTo>
                  <a:pt x="840285" y="270510"/>
                </a:lnTo>
                <a:lnTo>
                  <a:pt x="849491" y="284163"/>
                </a:lnTo>
                <a:lnTo>
                  <a:pt x="858697" y="298133"/>
                </a:lnTo>
                <a:lnTo>
                  <a:pt x="867903" y="312738"/>
                </a:lnTo>
                <a:lnTo>
                  <a:pt x="876791" y="327660"/>
                </a:lnTo>
                <a:lnTo>
                  <a:pt x="879966" y="332423"/>
                </a:lnTo>
                <a:lnTo>
                  <a:pt x="883140" y="336550"/>
                </a:lnTo>
                <a:lnTo>
                  <a:pt x="885997" y="340043"/>
                </a:lnTo>
                <a:lnTo>
                  <a:pt x="889172" y="342900"/>
                </a:lnTo>
                <a:lnTo>
                  <a:pt x="891711" y="345123"/>
                </a:lnTo>
                <a:lnTo>
                  <a:pt x="894569" y="346710"/>
                </a:lnTo>
                <a:lnTo>
                  <a:pt x="897108" y="347663"/>
                </a:lnTo>
                <a:lnTo>
                  <a:pt x="899648" y="347980"/>
                </a:lnTo>
                <a:lnTo>
                  <a:pt x="902822" y="347663"/>
                </a:lnTo>
                <a:lnTo>
                  <a:pt x="905997" y="346710"/>
                </a:lnTo>
                <a:lnTo>
                  <a:pt x="909171" y="345758"/>
                </a:lnTo>
                <a:lnTo>
                  <a:pt x="911711" y="343853"/>
                </a:lnTo>
                <a:lnTo>
                  <a:pt x="914568" y="340995"/>
                </a:lnTo>
                <a:lnTo>
                  <a:pt x="917107" y="338138"/>
                </a:lnTo>
                <a:lnTo>
                  <a:pt x="919964" y="334328"/>
                </a:lnTo>
                <a:lnTo>
                  <a:pt x="922821" y="330518"/>
                </a:lnTo>
                <a:lnTo>
                  <a:pt x="934884" y="307975"/>
                </a:lnTo>
                <a:lnTo>
                  <a:pt x="946947" y="287020"/>
                </a:lnTo>
                <a:lnTo>
                  <a:pt x="959328" y="266383"/>
                </a:lnTo>
                <a:lnTo>
                  <a:pt x="971708" y="246380"/>
                </a:lnTo>
                <a:lnTo>
                  <a:pt x="983771" y="227648"/>
                </a:lnTo>
                <a:lnTo>
                  <a:pt x="996787" y="209550"/>
                </a:lnTo>
                <a:lnTo>
                  <a:pt x="1009485" y="192723"/>
                </a:lnTo>
                <a:lnTo>
                  <a:pt x="1021865" y="176212"/>
                </a:lnTo>
                <a:lnTo>
                  <a:pt x="1034881" y="160655"/>
                </a:lnTo>
                <a:lnTo>
                  <a:pt x="1047896" y="146050"/>
                </a:lnTo>
                <a:lnTo>
                  <a:pt x="1060911" y="132080"/>
                </a:lnTo>
                <a:lnTo>
                  <a:pt x="1074244" y="119062"/>
                </a:lnTo>
                <a:lnTo>
                  <a:pt x="1086942" y="106680"/>
                </a:lnTo>
                <a:lnTo>
                  <a:pt x="1100275" y="95250"/>
                </a:lnTo>
                <a:lnTo>
                  <a:pt x="1113608" y="84772"/>
                </a:lnTo>
                <a:lnTo>
                  <a:pt x="1126940" y="74930"/>
                </a:lnTo>
                <a:lnTo>
                  <a:pt x="1140908" y="65722"/>
                </a:lnTo>
                <a:lnTo>
                  <a:pt x="1154876" y="57150"/>
                </a:lnTo>
                <a:lnTo>
                  <a:pt x="1169161" y="49530"/>
                </a:lnTo>
                <a:lnTo>
                  <a:pt x="1183446" y="42228"/>
                </a:lnTo>
                <a:lnTo>
                  <a:pt x="1198049" y="35242"/>
                </a:lnTo>
                <a:lnTo>
                  <a:pt x="1212969" y="29528"/>
                </a:lnTo>
                <a:lnTo>
                  <a:pt x="1228206" y="23812"/>
                </a:lnTo>
                <a:lnTo>
                  <a:pt x="1244079" y="18732"/>
                </a:lnTo>
                <a:lnTo>
                  <a:pt x="1259634" y="14605"/>
                </a:lnTo>
                <a:lnTo>
                  <a:pt x="1275824" y="10478"/>
                </a:lnTo>
                <a:lnTo>
                  <a:pt x="1292013" y="7302"/>
                </a:lnTo>
                <a:lnTo>
                  <a:pt x="1308521" y="4762"/>
                </a:lnTo>
                <a:lnTo>
                  <a:pt x="1325345" y="2858"/>
                </a:lnTo>
                <a:lnTo>
                  <a:pt x="1342488" y="1270"/>
                </a:lnTo>
                <a:lnTo>
                  <a:pt x="1359947" y="318"/>
                </a:lnTo>
                <a:close/>
              </a:path>
            </a:pathLst>
          </a:custGeom>
        </p:spPr>
        <p:txBody>
          <a:bodyPr wrap="square">
            <a:noAutofit/>
          </a:bodyPr>
          <a:lstStyle/>
          <a:p>
            <a:endParaRPr lang="en-US" dirty="0"/>
          </a:p>
        </p:txBody>
      </p:sp>
      <p:sp>
        <p:nvSpPr>
          <p:cNvPr id="3" name="Slide Number Placeholder 3">
            <a:extLst>
              <a:ext uri="{FF2B5EF4-FFF2-40B4-BE49-F238E27FC236}">
                <a16:creationId xmlns:a16="http://schemas.microsoft.com/office/drawing/2014/main" id="{0449FD85-158E-4848-9B22-B545DCB0C6F0}"/>
              </a:ext>
            </a:extLst>
          </p:cNvPr>
          <p:cNvSpPr>
            <a:spLocks noGrp="1"/>
          </p:cNvSpPr>
          <p:nvPr>
            <p:ph type="sldNum" sz="quarter" idx="4"/>
          </p:nvPr>
        </p:nvSpPr>
        <p:spPr>
          <a:xfrm>
            <a:off x="9319437" y="638197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7A6-876E-4098-B273-2B31E5164233}" type="slidenum">
              <a:rPr lang="en-US" smtClean="0"/>
              <a:t>‹#›</a:t>
            </a:fld>
            <a:endParaRPr lang="en-US" dirty="0"/>
          </a:p>
        </p:txBody>
      </p:sp>
    </p:spTree>
    <p:extLst>
      <p:ext uri="{BB962C8B-B14F-4D97-AF65-F5344CB8AC3E}">
        <p14:creationId xmlns:p14="http://schemas.microsoft.com/office/powerpoint/2010/main" val="37671548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6" Type="http://schemas.openxmlformats.org/officeDocument/2006/relationships/theme" Target="../theme/theme10.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5" Type="http://schemas.openxmlformats.org/officeDocument/2006/relationships/theme" Target="../theme/theme12.xml"/><Relationship Id="rId4"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4" Type="http://schemas.openxmlformats.org/officeDocument/2006/relationships/slideLayout" Target="../slideLayouts/slideLayout109.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image" Target="../media/image51.png"/><Relationship Id="rId5" Type="http://schemas.openxmlformats.org/officeDocument/2006/relationships/image" Target="../media/image73.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4" Type="http://schemas.openxmlformats.org/officeDocument/2006/relationships/image" Target="../media/image58.jpeg"/></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2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image" Target="../media/image58.jpeg"/><Relationship Id="rId5" Type="http://schemas.openxmlformats.org/officeDocument/2006/relationships/theme" Target="../theme/theme16.xml"/><Relationship Id="rId4" Type="http://schemas.openxmlformats.org/officeDocument/2006/relationships/slideLayout" Target="../slideLayouts/slideLayout12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10" Type="http://schemas.openxmlformats.org/officeDocument/2006/relationships/image" Target="../media/image61.jpeg"/><Relationship Id="rId4" Type="http://schemas.openxmlformats.org/officeDocument/2006/relationships/slideLayout" Target="../slideLayouts/slideLayout125.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theme" Target="../theme/theme18.xml"/><Relationship Id="rId1" Type="http://schemas.openxmlformats.org/officeDocument/2006/relationships/slideLayout" Target="../slideLayouts/slideLayout130.xml"/><Relationship Id="rId4" Type="http://schemas.openxmlformats.org/officeDocument/2006/relationships/image" Target="../media/image77.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image" Target="../media/image78.png"/><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theme" Target="../theme/theme19.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theme" Target="../theme/theme2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5" Type="http://schemas.openxmlformats.org/officeDocument/2006/relationships/slideLayout" Target="../slideLayouts/slideLayout164.xml"/><Relationship Id="rId4" Type="http://schemas.openxmlformats.org/officeDocument/2006/relationships/slideLayout" Target="../slideLayouts/slideLayout163.xml"/><Relationship Id="rId9"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70.xml"/><Relationship Id="rId7" Type="http://schemas.openxmlformats.org/officeDocument/2006/relationships/image" Target="../media/image91.png"/><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image" Target="../media/image90.jpeg"/><Relationship Id="rId5" Type="http://schemas.openxmlformats.org/officeDocument/2006/relationships/theme" Target="../theme/theme22.xml"/><Relationship Id="rId4" Type="http://schemas.openxmlformats.org/officeDocument/2006/relationships/slideLayout" Target="../slideLayouts/slideLayout17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23.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5" Type="http://schemas.openxmlformats.org/officeDocument/2006/relationships/slideLayout" Target="../slideLayouts/slideLayout188.xml"/><Relationship Id="rId10" Type="http://schemas.openxmlformats.org/officeDocument/2006/relationships/image" Target="../media/image6.gif"/><Relationship Id="rId4" Type="http://schemas.openxmlformats.org/officeDocument/2006/relationships/slideLayout" Target="../slideLayouts/slideLayout187.xml"/><Relationship Id="rId9"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5" Type="http://schemas.openxmlformats.org/officeDocument/2006/relationships/slideLayout" Target="../slideLayouts/slideLayout196.xml"/><Relationship Id="rId4" Type="http://schemas.openxmlformats.org/officeDocument/2006/relationships/slideLayout" Target="../slideLayouts/slideLayout195.xml"/><Relationship Id="rId9" Type="http://schemas.openxmlformats.org/officeDocument/2006/relationships/image" Target="../media/image100.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6.gif"/></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6.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5.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3.xml"/><Relationship Id="rId7" Type="http://schemas.openxmlformats.org/officeDocument/2006/relationships/image" Target="../media/image58.jpe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7.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image" Target="../media/image60.jpe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58.xml"/><Relationship Id="rId7"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9A33C3-ED60-4C04-BDE0-4615239F2E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42752" y="206257"/>
            <a:ext cx="2264115" cy="445962"/>
          </a:xfrm>
          <a:prstGeom prst="rect">
            <a:avLst/>
          </a:prstGeom>
        </p:spPr>
      </p:pic>
      <p:sp>
        <p:nvSpPr>
          <p:cNvPr id="3" name="Line 9">
            <a:extLst>
              <a:ext uri="{FF2B5EF4-FFF2-40B4-BE49-F238E27FC236}">
                <a16:creationId xmlns:a16="http://schemas.microsoft.com/office/drawing/2014/main" id="{5F50FE07-F478-434A-B96A-572670665711}"/>
              </a:ext>
            </a:extLst>
          </p:cNvPr>
          <p:cNvSpPr>
            <a:spLocks noChangeShapeType="1"/>
          </p:cNvSpPr>
          <p:nvPr userDrawn="1"/>
        </p:nvSpPr>
        <p:spPr bwMode="auto">
          <a:xfrm>
            <a:off x="0" y="836712"/>
            <a:ext cx="12192000" cy="8720"/>
          </a:xfrm>
          <a:prstGeom prst="line">
            <a:avLst/>
          </a:prstGeom>
          <a:noFill/>
          <a:ln w="34925">
            <a:gradFill flip="none" rotWithShape="1">
              <a:gsLst>
                <a:gs pos="0">
                  <a:srgbClr val="003883"/>
                </a:gs>
                <a:gs pos="50000">
                  <a:srgbClr val="003883"/>
                </a:gs>
                <a:gs pos="100000">
                  <a:srgbClr val="003883">
                    <a:lumMod val="20000"/>
                    <a:lumOff val="80000"/>
                  </a:srgbClr>
                </a:gs>
              </a:gsLst>
              <a:lin ang="0" scaled="1"/>
              <a:tileRect/>
            </a:gra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904" r:id="rId1"/>
    <p:sldLayoutId id="2147483885" r:id="rId2"/>
  </p:sldLayoutIdLst>
  <p:transition/>
  <p:hf hdr="0" ftr="0" dt="0"/>
  <p:txStyles>
    <p:titleStyle>
      <a:lvl1pPr algn="ctr" rtl="0" fontAlgn="base">
        <a:spcBef>
          <a:spcPct val="0"/>
        </a:spcBef>
        <a:spcAft>
          <a:spcPct val="0"/>
        </a:spcAft>
        <a:defRPr sz="4400">
          <a:solidFill>
            <a:schemeClr val="tx1"/>
          </a:solidFill>
          <a:latin typeface="+mj-lt"/>
          <a:ea typeface="+mj-ea"/>
          <a:cs typeface="+mj-cs"/>
          <a:sym typeface="Gill Sans" charset="0"/>
        </a:defRPr>
      </a:lvl1pPr>
      <a:lvl2pPr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171450"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6pPr>
      <a:lvl7pPr marL="342900"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7pPr>
      <a:lvl8pPr marL="514350"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8pPr>
      <a:lvl9pPr marL="685800" algn="ctr" rtl="0" fontAlgn="base">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1800">
          <a:solidFill>
            <a:schemeClr val="tx1"/>
          </a:solidFill>
          <a:latin typeface="+mn-lt"/>
          <a:ea typeface="+mn-ea"/>
          <a:cs typeface="+mn-cs"/>
          <a:sym typeface="Gill Sans" charset="0"/>
        </a:defRPr>
      </a:lvl1pPr>
      <a:lvl2pPr algn="ctr" rtl="0" fontAlgn="base">
        <a:spcBef>
          <a:spcPct val="0"/>
        </a:spcBef>
        <a:spcAft>
          <a:spcPct val="0"/>
        </a:spcAft>
        <a:defRPr sz="1800">
          <a:solidFill>
            <a:schemeClr val="tx1"/>
          </a:solidFill>
          <a:latin typeface="+mn-lt"/>
          <a:ea typeface="+mn-ea"/>
          <a:cs typeface="+mn-cs"/>
          <a:sym typeface="Gill Sans" charset="0"/>
        </a:defRPr>
      </a:lvl2pPr>
      <a:lvl3pPr algn="ctr" rtl="0" fontAlgn="base">
        <a:spcBef>
          <a:spcPct val="0"/>
        </a:spcBef>
        <a:spcAft>
          <a:spcPct val="0"/>
        </a:spcAft>
        <a:defRPr sz="1800">
          <a:solidFill>
            <a:schemeClr val="tx1"/>
          </a:solidFill>
          <a:latin typeface="+mn-lt"/>
          <a:ea typeface="+mn-ea"/>
          <a:cs typeface="+mn-cs"/>
          <a:sym typeface="Gill Sans" charset="0"/>
        </a:defRPr>
      </a:lvl3pPr>
      <a:lvl4pPr algn="ctr" rtl="0" fontAlgn="base">
        <a:spcBef>
          <a:spcPct val="0"/>
        </a:spcBef>
        <a:spcAft>
          <a:spcPct val="0"/>
        </a:spcAft>
        <a:defRPr sz="1800">
          <a:solidFill>
            <a:schemeClr val="tx1"/>
          </a:solidFill>
          <a:latin typeface="+mn-lt"/>
          <a:ea typeface="+mn-ea"/>
          <a:cs typeface="+mn-cs"/>
          <a:sym typeface="Gill Sans" charset="0"/>
        </a:defRPr>
      </a:lvl4pPr>
      <a:lvl5pPr algn="ctr" rtl="0" fontAlgn="base">
        <a:spcBef>
          <a:spcPct val="0"/>
        </a:spcBef>
        <a:spcAft>
          <a:spcPct val="0"/>
        </a:spcAft>
        <a:defRPr sz="1800">
          <a:solidFill>
            <a:schemeClr val="tx1"/>
          </a:solidFill>
          <a:latin typeface="+mn-lt"/>
          <a:ea typeface="+mn-ea"/>
          <a:cs typeface="+mn-cs"/>
          <a:sym typeface="Gill Sans" charset="0"/>
        </a:defRPr>
      </a:lvl5pPr>
      <a:lvl6pPr marL="171450" algn="ctr" rtl="0" fontAlgn="base">
        <a:spcBef>
          <a:spcPct val="0"/>
        </a:spcBef>
        <a:spcAft>
          <a:spcPct val="0"/>
        </a:spcAft>
        <a:defRPr sz="1800">
          <a:solidFill>
            <a:schemeClr val="tx1"/>
          </a:solidFill>
          <a:latin typeface="+mn-lt"/>
          <a:ea typeface="+mn-ea"/>
          <a:cs typeface="+mn-cs"/>
          <a:sym typeface="Gill Sans" charset="0"/>
        </a:defRPr>
      </a:lvl6pPr>
      <a:lvl7pPr marL="342900" algn="ctr" rtl="0" fontAlgn="base">
        <a:spcBef>
          <a:spcPct val="0"/>
        </a:spcBef>
        <a:spcAft>
          <a:spcPct val="0"/>
        </a:spcAft>
        <a:defRPr sz="1800">
          <a:solidFill>
            <a:schemeClr val="tx1"/>
          </a:solidFill>
          <a:latin typeface="+mn-lt"/>
          <a:ea typeface="+mn-ea"/>
          <a:cs typeface="+mn-cs"/>
          <a:sym typeface="Gill Sans" charset="0"/>
        </a:defRPr>
      </a:lvl7pPr>
      <a:lvl8pPr marL="514350" algn="ctr" rtl="0" fontAlgn="base">
        <a:spcBef>
          <a:spcPct val="0"/>
        </a:spcBef>
        <a:spcAft>
          <a:spcPct val="0"/>
        </a:spcAft>
        <a:defRPr sz="1800">
          <a:solidFill>
            <a:schemeClr val="tx1"/>
          </a:solidFill>
          <a:latin typeface="+mn-lt"/>
          <a:ea typeface="+mn-ea"/>
          <a:cs typeface="+mn-cs"/>
          <a:sym typeface="Gill Sans" charset="0"/>
        </a:defRPr>
      </a:lvl8pPr>
      <a:lvl9pPr marL="685800" algn="ctr" rtl="0" fontAlgn="base">
        <a:spcBef>
          <a:spcPct val="0"/>
        </a:spcBef>
        <a:spcAft>
          <a:spcPct val="0"/>
        </a:spcAft>
        <a:defRPr sz="1800">
          <a:solidFill>
            <a:schemeClr val="tx1"/>
          </a:solidFill>
          <a:latin typeface="+mn-lt"/>
          <a:ea typeface="+mn-ea"/>
          <a:cs typeface="+mn-cs"/>
          <a:sym typeface="Gill Sans" charset="0"/>
        </a:defRPr>
      </a:lvl9pPr>
    </p:bodyStyle>
    <p:otherStyle>
      <a:defPPr>
        <a:defRPr lang="en-US"/>
      </a:defPPr>
      <a:lvl1pPr marL="0" algn="l" defTabSz="171450" rtl="0" eaLnBrk="1" latinLnBrk="0" hangingPunct="1">
        <a:defRPr sz="700" kern="1200">
          <a:solidFill>
            <a:schemeClr val="tx1"/>
          </a:solidFill>
          <a:latin typeface="+mn-lt"/>
          <a:ea typeface="+mn-ea"/>
          <a:cs typeface="+mn-cs"/>
        </a:defRPr>
      </a:lvl1pPr>
      <a:lvl2pPr marL="171450" algn="l" defTabSz="171450" rtl="0" eaLnBrk="1" latinLnBrk="0" hangingPunct="1">
        <a:defRPr sz="700" kern="1200">
          <a:solidFill>
            <a:schemeClr val="tx1"/>
          </a:solidFill>
          <a:latin typeface="+mn-lt"/>
          <a:ea typeface="+mn-ea"/>
          <a:cs typeface="+mn-cs"/>
        </a:defRPr>
      </a:lvl2pPr>
      <a:lvl3pPr marL="342900" algn="l" defTabSz="171450" rtl="0" eaLnBrk="1" latinLnBrk="0" hangingPunct="1">
        <a:defRPr sz="700" kern="1200">
          <a:solidFill>
            <a:schemeClr val="tx1"/>
          </a:solidFill>
          <a:latin typeface="+mn-lt"/>
          <a:ea typeface="+mn-ea"/>
          <a:cs typeface="+mn-cs"/>
        </a:defRPr>
      </a:lvl3pPr>
      <a:lvl4pPr marL="514350" algn="l" defTabSz="171450" rtl="0" eaLnBrk="1" latinLnBrk="0" hangingPunct="1">
        <a:defRPr sz="700" kern="1200">
          <a:solidFill>
            <a:schemeClr val="tx1"/>
          </a:solidFill>
          <a:latin typeface="+mn-lt"/>
          <a:ea typeface="+mn-ea"/>
          <a:cs typeface="+mn-cs"/>
        </a:defRPr>
      </a:lvl4pPr>
      <a:lvl5pPr marL="685800" algn="l" defTabSz="171450" rtl="0" eaLnBrk="1" latinLnBrk="0" hangingPunct="1">
        <a:defRPr sz="700" kern="1200">
          <a:solidFill>
            <a:schemeClr val="tx1"/>
          </a:solidFill>
          <a:latin typeface="+mn-lt"/>
          <a:ea typeface="+mn-ea"/>
          <a:cs typeface="+mn-cs"/>
        </a:defRPr>
      </a:lvl5pPr>
      <a:lvl6pPr marL="857250" algn="l" defTabSz="171450" rtl="0" eaLnBrk="1" latinLnBrk="0" hangingPunct="1">
        <a:defRPr sz="700" kern="1200">
          <a:solidFill>
            <a:schemeClr val="tx1"/>
          </a:solidFill>
          <a:latin typeface="+mn-lt"/>
          <a:ea typeface="+mn-ea"/>
          <a:cs typeface="+mn-cs"/>
        </a:defRPr>
      </a:lvl6pPr>
      <a:lvl7pPr marL="1028700" algn="l" defTabSz="171450" rtl="0" eaLnBrk="1" latinLnBrk="0" hangingPunct="1">
        <a:defRPr sz="700" kern="1200">
          <a:solidFill>
            <a:schemeClr val="tx1"/>
          </a:solidFill>
          <a:latin typeface="+mn-lt"/>
          <a:ea typeface="+mn-ea"/>
          <a:cs typeface="+mn-cs"/>
        </a:defRPr>
      </a:lvl7pPr>
      <a:lvl8pPr marL="1200150" algn="l" defTabSz="171450" rtl="0" eaLnBrk="1" latinLnBrk="0" hangingPunct="1">
        <a:defRPr sz="700" kern="1200">
          <a:solidFill>
            <a:schemeClr val="tx1"/>
          </a:solidFill>
          <a:latin typeface="+mn-lt"/>
          <a:ea typeface="+mn-ea"/>
          <a:cs typeface="+mn-cs"/>
        </a:defRPr>
      </a:lvl8pPr>
      <a:lvl9pPr marL="1371600" algn="l" defTabSz="171450" rtl="0" eaLnBrk="1" latinLnBrk="0" hangingPunct="1">
        <a:defRPr sz="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YOUR TEXT</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9666635"/>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 id="2147484077" r:id="rId14"/>
    <p:sldLayoutId id="2147484078" r:id="rId15"/>
  </p:sldLayoutIdLst>
  <p:txStyles>
    <p:titleStyle>
      <a:lvl1pPr algn="l" defTabSz="914400" rtl="0" eaLnBrk="1" latinLnBrk="0" hangingPunct="1">
        <a:lnSpc>
          <a:spcPct val="90000"/>
        </a:lnSpc>
        <a:spcBef>
          <a:spcPct val="0"/>
        </a:spcBef>
        <a:buNone/>
        <a:defRPr sz="4400" b="1" kern="1200">
          <a:solidFill>
            <a:srgbClr val="003883"/>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88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YOUR TEXT</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7896701"/>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Lst>
  <p:txStyles>
    <p:titleStyle>
      <a:lvl1pPr algn="l" defTabSz="914400" rtl="0" eaLnBrk="1" latinLnBrk="0" hangingPunct="1">
        <a:lnSpc>
          <a:spcPct val="90000"/>
        </a:lnSpc>
        <a:spcBef>
          <a:spcPct val="0"/>
        </a:spcBef>
        <a:buNone/>
        <a:defRPr sz="4400" b="1" kern="1200">
          <a:solidFill>
            <a:srgbClr val="003883"/>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88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9"/>
          <p:cNvSpPr/>
          <p:nvPr userDrawn="1"/>
        </p:nvSpPr>
        <p:spPr>
          <a:xfrm>
            <a:off x="0" y="0"/>
            <a:ext cx="12207240"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 Placeholder 16"/>
          <p:cNvSpPr txBox="1">
            <a:spLocks/>
          </p:cNvSpPr>
          <p:nvPr userDrawn="1"/>
        </p:nvSpPr>
        <p:spPr>
          <a:xfrm>
            <a:off x="846139" y="1965324"/>
            <a:ext cx="7209290" cy="401456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6000" b="1" kern="1200" baseline="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SECTION</a:t>
            </a:r>
          </a:p>
          <a:p>
            <a:r>
              <a:rPr lang="en-US" dirty="0"/>
              <a:t>HEADERS</a:t>
            </a:r>
          </a:p>
        </p:txBody>
      </p:sp>
      <p:sp>
        <p:nvSpPr>
          <p:cNvPr id="3" name="Rectangle 2"/>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2023 Eurofins </a:t>
            </a:r>
          </a:p>
        </p:txBody>
      </p:sp>
      <p:sp>
        <p:nvSpPr>
          <p:cNvPr id="13" name="Teardrop 4">
            <a:extLst>
              <a:ext uri="{FF2B5EF4-FFF2-40B4-BE49-F238E27FC236}">
                <a16:creationId xmlns:a16="http://schemas.microsoft.com/office/drawing/2014/main" id="{781101CE-7B57-440C-BAA1-B531A8889201}"/>
              </a:ext>
            </a:extLst>
          </p:cNvPr>
          <p:cNvSpPr/>
          <p:nvPr userDrawn="1"/>
        </p:nvSpPr>
        <p:spPr>
          <a:xfrm>
            <a:off x="6315161" y="0"/>
            <a:ext cx="5909075" cy="4849326"/>
          </a:xfrm>
          <a:custGeom>
            <a:avLst/>
            <a:gdLst>
              <a:gd name="connsiteX0" fmla="*/ 0 w 6550520"/>
              <a:gd name="connsiteY0" fmla="*/ 3295997 h 6591993"/>
              <a:gd name="connsiteX1" fmla="*/ 3275260 w 6550520"/>
              <a:gd name="connsiteY1" fmla="*/ 0 h 6591993"/>
              <a:gd name="connsiteX2" fmla="*/ 6550520 w 6550520"/>
              <a:gd name="connsiteY2" fmla="*/ 0 h 6591993"/>
              <a:gd name="connsiteX3" fmla="*/ 6550520 w 6550520"/>
              <a:gd name="connsiteY3" fmla="*/ 3295997 h 6591993"/>
              <a:gd name="connsiteX4" fmla="*/ 3275260 w 6550520"/>
              <a:gd name="connsiteY4" fmla="*/ 6591994 h 6591993"/>
              <a:gd name="connsiteX5" fmla="*/ 0 w 6550520"/>
              <a:gd name="connsiteY5" fmla="*/ 3295997 h 6591993"/>
              <a:gd name="connsiteX0" fmla="*/ 0 w 6729196"/>
              <a:gd name="connsiteY0" fmla="*/ 3295997 h 6617251"/>
              <a:gd name="connsiteX1" fmla="*/ 3275260 w 6729196"/>
              <a:gd name="connsiteY1" fmla="*/ 0 h 6617251"/>
              <a:gd name="connsiteX2" fmla="*/ 6550520 w 6729196"/>
              <a:gd name="connsiteY2" fmla="*/ 0 h 6617251"/>
              <a:gd name="connsiteX3" fmla="*/ 6729196 w 6729196"/>
              <a:gd name="connsiteY3" fmla="*/ 4294480 h 6617251"/>
              <a:gd name="connsiteX4" fmla="*/ 3275260 w 6729196"/>
              <a:gd name="connsiteY4" fmla="*/ 6591994 h 6617251"/>
              <a:gd name="connsiteX5" fmla="*/ 0 w 6729196"/>
              <a:gd name="connsiteY5" fmla="*/ 3295997 h 6617251"/>
              <a:gd name="connsiteX0" fmla="*/ 4844 w 6734040"/>
              <a:gd name="connsiteY0" fmla="*/ 3295997 h 6434655"/>
              <a:gd name="connsiteX1" fmla="*/ 3280104 w 6734040"/>
              <a:gd name="connsiteY1" fmla="*/ 0 h 6434655"/>
              <a:gd name="connsiteX2" fmla="*/ 6555364 w 6734040"/>
              <a:gd name="connsiteY2" fmla="*/ 0 h 6434655"/>
              <a:gd name="connsiteX3" fmla="*/ 6734040 w 6734040"/>
              <a:gd name="connsiteY3" fmla="*/ 4294480 h 6434655"/>
              <a:gd name="connsiteX4" fmla="*/ 2649484 w 6734040"/>
              <a:gd name="connsiteY4" fmla="*/ 6402807 h 6434655"/>
              <a:gd name="connsiteX5" fmla="*/ 4844 w 6734040"/>
              <a:gd name="connsiteY5" fmla="*/ 3295997 h 6434655"/>
              <a:gd name="connsiteX0" fmla="*/ 4317 w 6733513"/>
              <a:gd name="connsiteY0" fmla="*/ 3295997 h 6454799"/>
              <a:gd name="connsiteX1" fmla="*/ 3279577 w 6733513"/>
              <a:gd name="connsiteY1" fmla="*/ 0 h 6454799"/>
              <a:gd name="connsiteX2" fmla="*/ 6554837 w 6733513"/>
              <a:gd name="connsiteY2" fmla="*/ 0 h 6454799"/>
              <a:gd name="connsiteX3" fmla="*/ 6733513 w 6733513"/>
              <a:gd name="connsiteY3" fmla="*/ 4294480 h 6454799"/>
              <a:gd name="connsiteX4" fmla="*/ 2680488 w 6733513"/>
              <a:gd name="connsiteY4" fmla="*/ 6423828 h 6454799"/>
              <a:gd name="connsiteX5" fmla="*/ 4317 w 6733513"/>
              <a:gd name="connsiteY5" fmla="*/ 3295997 h 6454799"/>
              <a:gd name="connsiteX0" fmla="*/ 586 w 6729782"/>
              <a:gd name="connsiteY0" fmla="*/ 3295997 h 6454799"/>
              <a:gd name="connsiteX1" fmla="*/ 2529612 w 6729782"/>
              <a:gd name="connsiteY1" fmla="*/ 388883 h 6454799"/>
              <a:gd name="connsiteX2" fmla="*/ 6551106 w 6729782"/>
              <a:gd name="connsiteY2" fmla="*/ 0 h 6454799"/>
              <a:gd name="connsiteX3" fmla="*/ 6729782 w 6729782"/>
              <a:gd name="connsiteY3" fmla="*/ 4294480 h 6454799"/>
              <a:gd name="connsiteX4" fmla="*/ 2676757 w 6729782"/>
              <a:gd name="connsiteY4" fmla="*/ 6423828 h 6454799"/>
              <a:gd name="connsiteX5" fmla="*/ 586 w 6729782"/>
              <a:gd name="connsiteY5" fmla="*/ 3295997 h 6454799"/>
              <a:gd name="connsiteX0" fmla="*/ 12873 w 6742069"/>
              <a:gd name="connsiteY0" fmla="*/ 3295997 h 6454799"/>
              <a:gd name="connsiteX1" fmla="*/ 2541899 w 6742069"/>
              <a:gd name="connsiteY1" fmla="*/ 388883 h 6454799"/>
              <a:gd name="connsiteX2" fmla="*/ 6563393 w 6742069"/>
              <a:gd name="connsiteY2" fmla="*/ 0 h 6454799"/>
              <a:gd name="connsiteX3" fmla="*/ 6742069 w 6742069"/>
              <a:gd name="connsiteY3" fmla="*/ 4294480 h 6454799"/>
              <a:gd name="connsiteX4" fmla="*/ 2689044 w 6742069"/>
              <a:gd name="connsiteY4" fmla="*/ 6423828 h 6454799"/>
              <a:gd name="connsiteX5" fmla="*/ 12873 w 6742069"/>
              <a:gd name="connsiteY5" fmla="*/ 3295997 h 6454799"/>
              <a:gd name="connsiteX0" fmla="*/ 12873 w 6710538"/>
              <a:gd name="connsiteY0" fmla="*/ 3295997 h 6490552"/>
              <a:gd name="connsiteX1" fmla="*/ 2541899 w 6710538"/>
              <a:gd name="connsiteY1" fmla="*/ 388883 h 6490552"/>
              <a:gd name="connsiteX2" fmla="*/ 6563393 w 6710538"/>
              <a:gd name="connsiteY2" fmla="*/ 0 h 6490552"/>
              <a:gd name="connsiteX3" fmla="*/ 6710538 w 6710538"/>
              <a:gd name="connsiteY3" fmla="*/ 4588769 h 6490552"/>
              <a:gd name="connsiteX4" fmla="*/ 2689044 w 6710538"/>
              <a:gd name="connsiteY4" fmla="*/ 6423828 h 6490552"/>
              <a:gd name="connsiteX5" fmla="*/ 12873 w 6710538"/>
              <a:gd name="connsiteY5" fmla="*/ 3295997 h 6490552"/>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2907114 h 6142517"/>
              <a:gd name="connsiteX1" fmla="*/ 2541899 w 6710538"/>
              <a:gd name="connsiteY1" fmla="*/ 0 h 6142517"/>
              <a:gd name="connsiteX2" fmla="*/ 6248082 w 6710538"/>
              <a:gd name="connsiteY2" fmla="*/ 1208690 h 6142517"/>
              <a:gd name="connsiteX3" fmla="*/ 6710538 w 6710538"/>
              <a:gd name="connsiteY3" fmla="*/ 4199886 h 6142517"/>
              <a:gd name="connsiteX4" fmla="*/ 2689044 w 6710538"/>
              <a:gd name="connsiteY4" fmla="*/ 6034945 h 6142517"/>
              <a:gd name="connsiteX5" fmla="*/ 12873 w 6710538"/>
              <a:gd name="connsiteY5" fmla="*/ 2907114 h 6142517"/>
              <a:gd name="connsiteX0" fmla="*/ 4576 w 6702241"/>
              <a:gd name="connsiteY0" fmla="*/ 2907114 h 6142517"/>
              <a:gd name="connsiteX1" fmla="*/ 2533602 w 6702241"/>
              <a:gd name="connsiteY1" fmla="*/ 0 h 6142517"/>
              <a:gd name="connsiteX2" fmla="*/ 6239785 w 6702241"/>
              <a:gd name="connsiteY2" fmla="*/ 1208690 h 6142517"/>
              <a:gd name="connsiteX3" fmla="*/ 6702241 w 6702241"/>
              <a:gd name="connsiteY3" fmla="*/ 4199886 h 6142517"/>
              <a:gd name="connsiteX4" fmla="*/ 2680747 w 6702241"/>
              <a:gd name="connsiteY4" fmla="*/ 6034945 h 6142517"/>
              <a:gd name="connsiteX5" fmla="*/ 4576 w 6702241"/>
              <a:gd name="connsiteY5" fmla="*/ 2907114 h 6142517"/>
              <a:gd name="connsiteX0" fmla="*/ 103994 w 6801659"/>
              <a:gd name="connsiteY0" fmla="*/ 1698424 h 4933827"/>
              <a:gd name="connsiteX1" fmla="*/ 499420 w 6801659"/>
              <a:gd name="connsiteY1" fmla="*/ 126124 h 4933827"/>
              <a:gd name="connsiteX2" fmla="*/ 6339203 w 6801659"/>
              <a:gd name="connsiteY2" fmla="*/ 0 h 4933827"/>
              <a:gd name="connsiteX3" fmla="*/ 6801659 w 6801659"/>
              <a:gd name="connsiteY3" fmla="*/ 2991196 h 4933827"/>
              <a:gd name="connsiteX4" fmla="*/ 2780165 w 6801659"/>
              <a:gd name="connsiteY4" fmla="*/ 4826255 h 4933827"/>
              <a:gd name="connsiteX5" fmla="*/ 103994 w 6801659"/>
              <a:gd name="connsiteY5" fmla="*/ 1698424 h 4933827"/>
              <a:gd name="connsiteX0" fmla="*/ 103994 w 6801659"/>
              <a:gd name="connsiteY0" fmla="*/ 1572300 h 4807703"/>
              <a:gd name="connsiteX1" fmla="*/ 499420 w 6801659"/>
              <a:gd name="connsiteY1" fmla="*/ 0 h 4807703"/>
              <a:gd name="connsiteX2" fmla="*/ 5204086 w 6801659"/>
              <a:gd name="connsiteY2" fmla="*/ 1870841 h 4807703"/>
              <a:gd name="connsiteX3" fmla="*/ 6801659 w 6801659"/>
              <a:gd name="connsiteY3" fmla="*/ 2865072 h 4807703"/>
              <a:gd name="connsiteX4" fmla="*/ 2780165 w 6801659"/>
              <a:gd name="connsiteY4" fmla="*/ 4700131 h 4807703"/>
              <a:gd name="connsiteX5" fmla="*/ 103994 w 6801659"/>
              <a:gd name="connsiteY5" fmla="*/ 1572300 h 4807703"/>
              <a:gd name="connsiteX0" fmla="*/ 103994 w 6801659"/>
              <a:gd name="connsiteY0" fmla="*/ 1582811 h 4818214"/>
              <a:gd name="connsiteX1" fmla="*/ 499420 w 6801659"/>
              <a:gd name="connsiteY1" fmla="*/ 10511 h 4818214"/>
              <a:gd name="connsiteX2" fmla="*/ 5929300 w 6801659"/>
              <a:gd name="connsiteY2" fmla="*/ 0 h 4818214"/>
              <a:gd name="connsiteX3" fmla="*/ 6801659 w 6801659"/>
              <a:gd name="connsiteY3" fmla="*/ 2875583 h 4818214"/>
              <a:gd name="connsiteX4" fmla="*/ 2780165 w 6801659"/>
              <a:gd name="connsiteY4" fmla="*/ 4710642 h 4818214"/>
              <a:gd name="connsiteX5" fmla="*/ 103994 w 6801659"/>
              <a:gd name="connsiteY5" fmla="*/ 1582811 h 4818214"/>
              <a:gd name="connsiteX0" fmla="*/ 103994 w 5981852"/>
              <a:gd name="connsiteY0" fmla="*/ 1582811 h 5365921"/>
              <a:gd name="connsiteX1" fmla="*/ 499420 w 5981852"/>
              <a:gd name="connsiteY1" fmla="*/ 10511 h 5365921"/>
              <a:gd name="connsiteX2" fmla="*/ 5929300 w 5981852"/>
              <a:gd name="connsiteY2" fmla="*/ 0 h 5365921"/>
              <a:gd name="connsiteX3" fmla="*/ 5981852 w 5981852"/>
              <a:gd name="connsiteY3" fmla="*/ 4294480 h 5365921"/>
              <a:gd name="connsiteX4" fmla="*/ 2780165 w 5981852"/>
              <a:gd name="connsiteY4" fmla="*/ 4710642 h 5365921"/>
              <a:gd name="connsiteX5" fmla="*/ 103994 w 5981852"/>
              <a:gd name="connsiteY5" fmla="*/ 1582811 h 5365921"/>
              <a:gd name="connsiteX0" fmla="*/ 103994 w 5981852"/>
              <a:gd name="connsiteY0" fmla="*/ 1582811 h 4860550"/>
              <a:gd name="connsiteX1" fmla="*/ 499420 w 5981852"/>
              <a:gd name="connsiteY1" fmla="*/ 10511 h 4860550"/>
              <a:gd name="connsiteX2" fmla="*/ 5929300 w 5981852"/>
              <a:gd name="connsiteY2" fmla="*/ 0 h 4860550"/>
              <a:gd name="connsiteX3" fmla="*/ 5981852 w 5981852"/>
              <a:gd name="connsiteY3" fmla="*/ 4294480 h 4860550"/>
              <a:gd name="connsiteX4" fmla="*/ 2780165 w 5981852"/>
              <a:gd name="connsiteY4" fmla="*/ 4710642 h 4860550"/>
              <a:gd name="connsiteX5" fmla="*/ 103994 w 5981852"/>
              <a:gd name="connsiteY5" fmla="*/ 1582811 h 4860550"/>
              <a:gd name="connsiteX0" fmla="*/ 36685 w 5914543"/>
              <a:gd name="connsiteY0" fmla="*/ 1582811 h 4509739"/>
              <a:gd name="connsiteX1" fmla="*/ 432111 w 5914543"/>
              <a:gd name="connsiteY1" fmla="*/ 10511 h 4509739"/>
              <a:gd name="connsiteX2" fmla="*/ 5861991 w 5914543"/>
              <a:gd name="connsiteY2" fmla="*/ 0 h 4509739"/>
              <a:gd name="connsiteX3" fmla="*/ 5914543 w 5914543"/>
              <a:gd name="connsiteY3" fmla="*/ 4294480 h 4509739"/>
              <a:gd name="connsiteX4" fmla="*/ 1556718 w 5914543"/>
              <a:gd name="connsiteY4" fmla="*/ 4248187 h 4509739"/>
              <a:gd name="connsiteX5" fmla="*/ 36685 w 5914543"/>
              <a:gd name="connsiteY5" fmla="*/ 1582811 h 4509739"/>
              <a:gd name="connsiteX0" fmla="*/ 65088 w 5942946"/>
              <a:gd name="connsiteY0" fmla="*/ 1582811 h 4839074"/>
              <a:gd name="connsiteX1" fmla="*/ 460514 w 5942946"/>
              <a:gd name="connsiteY1" fmla="*/ 10511 h 4839074"/>
              <a:gd name="connsiteX2" fmla="*/ 5890394 w 5942946"/>
              <a:gd name="connsiteY2" fmla="*/ 0 h 4839074"/>
              <a:gd name="connsiteX3" fmla="*/ 5942946 w 5942946"/>
              <a:gd name="connsiteY3" fmla="*/ 4294480 h 4839074"/>
              <a:gd name="connsiteX4" fmla="*/ 1585121 w 5942946"/>
              <a:gd name="connsiteY4" fmla="*/ 4248187 h 4839074"/>
              <a:gd name="connsiteX5" fmla="*/ 65088 w 5942946"/>
              <a:gd name="connsiteY5" fmla="*/ 1582811 h 4839074"/>
              <a:gd name="connsiteX0" fmla="*/ 1380098 w 5737923"/>
              <a:gd name="connsiteY0" fmla="*/ 4248187 h 4622048"/>
              <a:gd name="connsiteX1" fmla="*/ 255491 w 5737923"/>
              <a:gd name="connsiteY1" fmla="*/ 10511 h 4622048"/>
              <a:gd name="connsiteX2" fmla="*/ 5685371 w 5737923"/>
              <a:gd name="connsiteY2" fmla="*/ 0 h 4622048"/>
              <a:gd name="connsiteX3" fmla="*/ 5737923 w 5737923"/>
              <a:gd name="connsiteY3" fmla="*/ 4294480 h 4622048"/>
              <a:gd name="connsiteX4" fmla="*/ 1380098 w 5737923"/>
              <a:gd name="connsiteY4" fmla="*/ 4248187 h 4622048"/>
              <a:gd name="connsiteX0" fmla="*/ 1528005 w 5885830"/>
              <a:gd name="connsiteY0" fmla="*/ 4248187 h 4815588"/>
              <a:gd name="connsiteX1" fmla="*/ 403398 w 5885830"/>
              <a:gd name="connsiteY1" fmla="*/ 10511 h 4815588"/>
              <a:gd name="connsiteX2" fmla="*/ 5833278 w 5885830"/>
              <a:gd name="connsiteY2" fmla="*/ 0 h 4815588"/>
              <a:gd name="connsiteX3" fmla="*/ 5885830 w 5885830"/>
              <a:gd name="connsiteY3" fmla="*/ 4294480 h 4815588"/>
              <a:gd name="connsiteX4" fmla="*/ 1528005 w 5885830"/>
              <a:gd name="connsiteY4" fmla="*/ 4248187 h 4815588"/>
              <a:gd name="connsiteX0" fmla="*/ 1528005 w 5885830"/>
              <a:gd name="connsiteY0" fmla="*/ 4248187 h 4849326"/>
              <a:gd name="connsiteX1" fmla="*/ 403398 w 5885830"/>
              <a:gd name="connsiteY1" fmla="*/ 10511 h 4849326"/>
              <a:gd name="connsiteX2" fmla="*/ 5833278 w 5885830"/>
              <a:gd name="connsiteY2" fmla="*/ 0 h 4849326"/>
              <a:gd name="connsiteX3" fmla="*/ 5885830 w 5885830"/>
              <a:gd name="connsiteY3" fmla="*/ 4294480 h 4849326"/>
              <a:gd name="connsiteX4" fmla="*/ 1528005 w 5885830"/>
              <a:gd name="connsiteY4" fmla="*/ 4248187 h 4849326"/>
              <a:gd name="connsiteX0" fmla="*/ 1476904 w 5834729"/>
              <a:gd name="connsiteY0" fmla="*/ 4248187 h 4849326"/>
              <a:gd name="connsiteX1" fmla="*/ 352297 w 5834729"/>
              <a:gd name="connsiteY1" fmla="*/ 10511 h 4849326"/>
              <a:gd name="connsiteX2" fmla="*/ 5782177 w 5834729"/>
              <a:gd name="connsiteY2" fmla="*/ 0 h 4849326"/>
              <a:gd name="connsiteX3" fmla="*/ 5834729 w 5834729"/>
              <a:gd name="connsiteY3" fmla="*/ 4294480 h 4849326"/>
              <a:gd name="connsiteX4" fmla="*/ 1476904 w 5834729"/>
              <a:gd name="connsiteY4" fmla="*/ 4248187 h 4849326"/>
              <a:gd name="connsiteX0" fmla="*/ 1551250 w 5909075"/>
              <a:gd name="connsiteY0" fmla="*/ 4248187 h 4849326"/>
              <a:gd name="connsiteX1" fmla="*/ 426643 w 5909075"/>
              <a:gd name="connsiteY1" fmla="*/ 10511 h 4849326"/>
              <a:gd name="connsiteX2" fmla="*/ 5856523 w 5909075"/>
              <a:gd name="connsiteY2" fmla="*/ 0 h 4849326"/>
              <a:gd name="connsiteX3" fmla="*/ 5909075 w 5909075"/>
              <a:gd name="connsiteY3" fmla="*/ 4294480 h 4849326"/>
              <a:gd name="connsiteX4" fmla="*/ 1551250 w 5909075"/>
              <a:gd name="connsiteY4" fmla="*/ 4248187 h 48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75" h="4849326">
                <a:moveTo>
                  <a:pt x="1551250" y="4248187"/>
                </a:moveTo>
                <a:cubicBezTo>
                  <a:pt x="-129745" y="3092757"/>
                  <a:pt x="-343453" y="1538349"/>
                  <a:pt x="426643" y="10511"/>
                </a:cubicBezTo>
                <a:lnTo>
                  <a:pt x="5856523" y="0"/>
                </a:lnTo>
                <a:cubicBezTo>
                  <a:pt x="5856523" y="1098666"/>
                  <a:pt x="5909075" y="3195814"/>
                  <a:pt x="5909075" y="4294480"/>
                </a:cubicBezTo>
                <a:cubicBezTo>
                  <a:pt x="5246924" y="4590809"/>
                  <a:pt x="3232245" y="5403617"/>
                  <a:pt x="1551250" y="42481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39128813"/>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YOUR TEXT</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8248108"/>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1" r:id="rId7"/>
  </p:sldLayoutIdLst>
  <p:hf hdr="0" ftr="0" dt="0"/>
  <p:txStyles>
    <p:titleStyle>
      <a:lvl1pPr algn="l" defTabSz="914400" rtl="0" eaLnBrk="1" latinLnBrk="0" hangingPunct="1">
        <a:lnSpc>
          <a:spcPct val="90000"/>
        </a:lnSpc>
        <a:spcBef>
          <a:spcPct val="0"/>
        </a:spcBef>
        <a:buNone/>
        <a:defRPr sz="4400" b="1" kern="1200">
          <a:solidFill>
            <a:srgbClr val="003883"/>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88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914400"/>
            <a:ext cx="12208933" cy="5977468"/>
          </a:xfrm>
          <a:prstGeom prst="rect">
            <a:avLst/>
          </a:prstGeom>
        </p:spPr>
      </p:pic>
      <p:sp>
        <p:nvSpPr>
          <p:cNvPr id="7" name="Rectangle 6"/>
          <p:cNvSpPr/>
          <p:nvPr userDrawn="1"/>
        </p:nvSpPr>
        <p:spPr>
          <a:xfrm>
            <a:off x="-1" y="914400"/>
            <a:ext cx="12208933" cy="5977468"/>
          </a:xfrm>
          <a:prstGeom prst="rect">
            <a:avLst/>
          </a:prstGeom>
          <a:solidFill>
            <a:srgbClr val="003883">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65797" y="862898"/>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1"/>
          <p:cNvSpPr txBox="1">
            <a:spLocks/>
          </p:cNvSpPr>
          <p:nvPr userDrawn="1"/>
        </p:nvSpPr>
        <p:spPr>
          <a:xfrm>
            <a:off x="557175" y="364913"/>
            <a:ext cx="4995862" cy="6318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baseline="0">
                <a:solidFill>
                  <a:srgbClr val="133D8D"/>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 name="Rectangle 11"/>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2023 Eurofins </a:t>
            </a:r>
          </a:p>
        </p:txBody>
      </p:sp>
      <p:pic>
        <p:nvPicPr>
          <p:cNvPr id="10" name="Picture 9" descr="Text&#10;&#10;Description automatically generated">
            <a:extLst>
              <a:ext uri="{FF2B5EF4-FFF2-40B4-BE49-F238E27FC236}">
                <a16:creationId xmlns:a16="http://schemas.microsoft.com/office/drawing/2014/main" id="{FC1CED98-6205-4ECC-91D5-A39E7B13D81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747053" y="6420492"/>
            <a:ext cx="2048256" cy="312445"/>
          </a:xfrm>
          <a:prstGeom prst="rect">
            <a:avLst/>
          </a:prstGeom>
        </p:spPr>
      </p:pic>
    </p:spTree>
    <p:extLst>
      <p:ext uri="{BB962C8B-B14F-4D97-AF65-F5344CB8AC3E}">
        <p14:creationId xmlns:p14="http://schemas.microsoft.com/office/powerpoint/2010/main" val="3397116694"/>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199" y="1825624"/>
            <a:ext cx="4706257" cy="3747861"/>
          </a:xfrm>
          <a:prstGeom prst="rect">
            <a:avLst/>
          </a:prstGeom>
        </p:spPr>
        <p:txBody>
          <a:bodyPr vert="horz" lIns="91440" tIns="45720" rIns="91440" bIns="45720" rtlCol="0">
            <a:normAutofit/>
          </a:bodyPr>
          <a:lstStyle/>
          <a:p>
            <a:pPr lvl="0"/>
            <a:r>
              <a:rPr lang="en-US" dirty="0"/>
              <a:t>Click to edit text</a:t>
            </a:r>
          </a:p>
        </p:txBody>
      </p:sp>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8135815" cy="6869722"/>
          </a:xfrm>
          <a:prstGeom prst="rect">
            <a:avLst/>
          </a:prstGeom>
        </p:spPr>
      </p:pic>
      <p:sp>
        <p:nvSpPr>
          <p:cNvPr id="8" name="Rectangle 7"/>
          <p:cNvSpPr/>
          <p:nvPr userDrawn="1"/>
        </p:nvSpPr>
        <p:spPr>
          <a:xfrm>
            <a:off x="-1" y="0"/>
            <a:ext cx="8135814" cy="6869721"/>
          </a:xfrm>
          <a:prstGeom prst="rect">
            <a:avLst/>
          </a:prstGeom>
          <a:gradFill flip="none" rotWithShape="1">
            <a:gsLst>
              <a:gs pos="0">
                <a:srgbClr val="002060">
                  <a:alpha val="72000"/>
                </a:srgbClr>
              </a:gs>
              <a:gs pos="50000">
                <a:srgbClr val="002060">
                  <a:alpha val="72000"/>
                </a:srgbClr>
              </a:gs>
              <a:gs pos="100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11"/>
          <p:cNvSpPr/>
          <p:nvPr userDrawn="1"/>
        </p:nvSpPr>
        <p:spPr>
          <a:xfrm>
            <a:off x="1563432" y="-4912"/>
            <a:ext cx="6652320" cy="6869721"/>
          </a:xfrm>
          <a:custGeom>
            <a:avLst/>
            <a:gdLst>
              <a:gd name="connsiteX0" fmla="*/ 2270638 w 6526115"/>
              <a:gd name="connsiteY0" fmla="*/ 0 h 6940062"/>
              <a:gd name="connsiteX1" fmla="*/ 6526115 w 6526115"/>
              <a:gd name="connsiteY1" fmla="*/ 0 h 6940062"/>
              <a:gd name="connsiteX2" fmla="*/ 6526115 w 6526115"/>
              <a:gd name="connsiteY2" fmla="*/ 6940062 h 6940062"/>
              <a:gd name="connsiteX3" fmla="*/ 2270638 w 6526115"/>
              <a:gd name="connsiteY3" fmla="*/ 6940062 h 6940062"/>
              <a:gd name="connsiteX4" fmla="*/ 0 w 6526115"/>
              <a:gd name="connsiteY4" fmla="*/ 3528328 h 6940062"/>
              <a:gd name="connsiteX5" fmla="*/ 2270638 w 6526115"/>
              <a:gd name="connsiteY5" fmla="*/ 0 h 69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6115" h="6940062">
                <a:moveTo>
                  <a:pt x="2270638" y="0"/>
                </a:moveTo>
                <a:lnTo>
                  <a:pt x="6526115" y="0"/>
                </a:lnTo>
                <a:lnTo>
                  <a:pt x="6526115" y="6940062"/>
                </a:lnTo>
                <a:lnTo>
                  <a:pt x="2270638" y="6940062"/>
                </a:lnTo>
                <a:cubicBezTo>
                  <a:pt x="1372331" y="6940062"/>
                  <a:pt x="0" y="5444479"/>
                  <a:pt x="0" y="3528328"/>
                </a:cubicBezTo>
                <a:cubicBezTo>
                  <a:pt x="0" y="1612177"/>
                  <a:pt x="1372331" y="0"/>
                  <a:pt x="22706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c 12"/>
          <p:cNvSpPr/>
          <p:nvPr userDrawn="1"/>
        </p:nvSpPr>
        <p:spPr>
          <a:xfrm rot="13004806">
            <a:off x="-517554" y="206251"/>
            <a:ext cx="5971591" cy="5402146"/>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2023 Eurofins </a:t>
            </a:r>
          </a:p>
        </p:txBody>
      </p:sp>
    </p:spTree>
    <p:extLst>
      <p:ext uri="{BB962C8B-B14F-4D97-AF65-F5344CB8AC3E}">
        <p14:creationId xmlns:p14="http://schemas.microsoft.com/office/powerpoint/2010/main" val="1631516182"/>
      </p:ext>
    </p:extLst>
  </p:cSld>
  <p:clrMap bg1="lt1" tx1="dk1" bg2="lt2" tx2="dk2" accent1="accent1" accent2="accent2" accent3="accent3" accent4="accent4" accent5="accent5" accent6="accent6" hlink="hlink" folHlink="folHlink"/>
  <p:sldLayoutIdLst>
    <p:sldLayoutId id="2147484121" r:id="rId1"/>
    <p:sldLayoutId id="2147484122" r:id="rId2"/>
  </p:sldLayoutIdLst>
  <p:hf hdr="0" ftr="0" dt="0"/>
  <p:txStyles>
    <p:titleStyle>
      <a:lvl1pPr algn="l" defTabSz="914400" rtl="0" eaLnBrk="1" latinLnBrk="0" hangingPunct="1">
        <a:lnSpc>
          <a:spcPct val="90000"/>
        </a:lnSpc>
        <a:spcBef>
          <a:spcPct val="0"/>
        </a:spcBef>
        <a:buNone/>
        <a:defRPr sz="3200" b="1" kern="1200">
          <a:solidFill>
            <a:srgbClr val="F2F2F2"/>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199" y="1825624"/>
            <a:ext cx="4706257" cy="3747861"/>
          </a:xfrm>
          <a:prstGeom prst="rect">
            <a:avLst/>
          </a:prstGeom>
        </p:spPr>
        <p:txBody>
          <a:bodyPr vert="horz" lIns="91440" tIns="45720" rIns="91440" bIns="45720" rtlCol="0">
            <a:normAutofit/>
          </a:bodyPr>
          <a:lstStyle/>
          <a:p>
            <a:pPr lvl="0"/>
            <a:r>
              <a:rPr lang="en-US" dirty="0"/>
              <a:t>Click to edit text</a:t>
            </a:r>
          </a:p>
        </p:txBody>
      </p:sp>
      <p:pic>
        <p:nvPicPr>
          <p:cNvPr id="7" name="Picture 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8135815" cy="6869722"/>
          </a:xfrm>
          <a:prstGeom prst="rect">
            <a:avLst/>
          </a:prstGeom>
        </p:spPr>
      </p:pic>
      <p:sp>
        <p:nvSpPr>
          <p:cNvPr id="8" name="Rectangle 7"/>
          <p:cNvSpPr/>
          <p:nvPr userDrawn="1"/>
        </p:nvSpPr>
        <p:spPr>
          <a:xfrm>
            <a:off x="-1" y="0"/>
            <a:ext cx="8135814" cy="6869721"/>
          </a:xfrm>
          <a:prstGeom prst="rect">
            <a:avLst/>
          </a:prstGeom>
          <a:gradFill flip="none" rotWithShape="1">
            <a:gsLst>
              <a:gs pos="0">
                <a:srgbClr val="002060">
                  <a:alpha val="72000"/>
                </a:srgbClr>
              </a:gs>
              <a:gs pos="50000">
                <a:srgbClr val="002060">
                  <a:alpha val="72000"/>
                </a:srgbClr>
              </a:gs>
              <a:gs pos="100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11"/>
          <p:cNvSpPr/>
          <p:nvPr userDrawn="1"/>
        </p:nvSpPr>
        <p:spPr>
          <a:xfrm>
            <a:off x="1563432" y="-4912"/>
            <a:ext cx="6652320" cy="6869721"/>
          </a:xfrm>
          <a:custGeom>
            <a:avLst/>
            <a:gdLst>
              <a:gd name="connsiteX0" fmla="*/ 2270638 w 6526115"/>
              <a:gd name="connsiteY0" fmla="*/ 0 h 6940062"/>
              <a:gd name="connsiteX1" fmla="*/ 6526115 w 6526115"/>
              <a:gd name="connsiteY1" fmla="*/ 0 h 6940062"/>
              <a:gd name="connsiteX2" fmla="*/ 6526115 w 6526115"/>
              <a:gd name="connsiteY2" fmla="*/ 6940062 h 6940062"/>
              <a:gd name="connsiteX3" fmla="*/ 2270638 w 6526115"/>
              <a:gd name="connsiteY3" fmla="*/ 6940062 h 6940062"/>
              <a:gd name="connsiteX4" fmla="*/ 0 w 6526115"/>
              <a:gd name="connsiteY4" fmla="*/ 3528328 h 6940062"/>
              <a:gd name="connsiteX5" fmla="*/ 2270638 w 6526115"/>
              <a:gd name="connsiteY5" fmla="*/ 0 h 69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6115" h="6940062">
                <a:moveTo>
                  <a:pt x="2270638" y="0"/>
                </a:moveTo>
                <a:lnTo>
                  <a:pt x="6526115" y="0"/>
                </a:lnTo>
                <a:lnTo>
                  <a:pt x="6526115" y="6940062"/>
                </a:lnTo>
                <a:lnTo>
                  <a:pt x="2270638" y="6940062"/>
                </a:lnTo>
                <a:cubicBezTo>
                  <a:pt x="1372331" y="6940062"/>
                  <a:pt x="0" y="5444479"/>
                  <a:pt x="0" y="3528328"/>
                </a:cubicBezTo>
                <a:cubicBezTo>
                  <a:pt x="0" y="1612177"/>
                  <a:pt x="1372331" y="0"/>
                  <a:pt x="22706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c 12"/>
          <p:cNvSpPr/>
          <p:nvPr userDrawn="1"/>
        </p:nvSpPr>
        <p:spPr>
          <a:xfrm rot="13004806">
            <a:off x="-517554" y="206251"/>
            <a:ext cx="5971591" cy="5402146"/>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0" name="Rectangle 9"/>
          <p:cNvSpPr/>
          <p:nvPr userDrawn="1"/>
        </p:nvSpPr>
        <p:spPr>
          <a:xfrm rot="16200000">
            <a:off x="319991" y="5518287"/>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1531451672"/>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223" r:id="rId4"/>
  </p:sldLayoutIdLst>
  <p:txStyles>
    <p:titleStyle>
      <a:lvl1pPr algn="l" defTabSz="914400" rtl="0" eaLnBrk="1" latinLnBrk="0" hangingPunct="1">
        <a:lnSpc>
          <a:spcPct val="90000"/>
        </a:lnSpc>
        <a:spcBef>
          <a:spcPct val="0"/>
        </a:spcBef>
        <a:buNone/>
        <a:defRPr sz="3200" b="1" kern="1200">
          <a:solidFill>
            <a:srgbClr val="F2F2F2"/>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9C904-71B5-46C8-8C9F-5385C940B51B}"/>
              </a:ext>
              <a:ext uri="{C183D7F6-B498-43B3-948B-1728B52AA6E4}">
                <adec:decorative xmlns:adec="http://schemas.microsoft.com/office/drawing/2017/decorative" val="1"/>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0" y="0"/>
            <a:ext cx="4209861" cy="6858000"/>
          </a:xfrm>
          <a:prstGeom prst="rect">
            <a:avLst/>
          </a:prstGeom>
        </p:spPr>
      </p:pic>
      <p:sp>
        <p:nvSpPr>
          <p:cNvPr id="2" name="Title Placeholder 1"/>
          <p:cNvSpPr>
            <a:spLocks noGrp="1"/>
          </p:cNvSpPr>
          <p:nvPr>
            <p:ph type="title"/>
          </p:nvPr>
        </p:nvSpPr>
        <p:spPr>
          <a:xfrm>
            <a:off x="4657456" y="365126"/>
            <a:ext cx="6455712" cy="472470"/>
          </a:xfrm>
          <a:prstGeom prst="rect">
            <a:avLst/>
          </a:prstGeom>
        </p:spPr>
        <p:txBody>
          <a:bodyPr vert="horz" lIns="91440" tIns="45720" rIns="91440" bIns="45720" rtlCol="0" anchor="ctr">
            <a:normAutofit/>
          </a:bodyPr>
          <a:lstStyle/>
          <a:p>
            <a:r>
              <a:rPr lang="en-US" dirty="0"/>
              <a:t>SLIDE TITLE</a:t>
            </a:r>
          </a:p>
        </p:txBody>
      </p:sp>
      <p:sp>
        <p:nvSpPr>
          <p:cNvPr id="15" name="Rectangle 14"/>
          <p:cNvSpPr/>
          <p:nvPr userDrawn="1"/>
        </p:nvSpPr>
        <p:spPr>
          <a:xfrm>
            <a:off x="4209861" y="2694633"/>
            <a:ext cx="7982139" cy="41633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4650313" y="837596"/>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923040" y="1130935"/>
            <a:ext cx="6277428" cy="1270359"/>
          </a:xfrm>
          <a:prstGeom prst="rect">
            <a:avLst/>
          </a:prstGeom>
        </p:spPr>
        <p:txBody>
          <a:bodyPr vert="horz" lIns="91440" tIns="45720" rIns="91440" bIns="45720" rtlCol="0">
            <a:normAutofit/>
          </a:bodyPr>
          <a:lstStyle/>
          <a:p>
            <a:pPr lvl="0"/>
            <a:r>
              <a:rPr lang="en-US" dirty="0"/>
              <a:t>Your first point</a:t>
            </a:r>
          </a:p>
          <a:p>
            <a:pPr lvl="0"/>
            <a:r>
              <a:rPr lang="en-US" dirty="0"/>
              <a:t>Your next point</a:t>
            </a:r>
          </a:p>
          <a:p>
            <a:pPr lvl="0"/>
            <a:r>
              <a:rPr lang="en-US" dirty="0"/>
              <a:t>Your final point</a:t>
            </a:r>
          </a:p>
          <a:p>
            <a:pPr lvl="0"/>
            <a:endParaRPr lang="en-US" dirty="0"/>
          </a:p>
          <a:p>
            <a:pPr lvl="0"/>
            <a:endParaRPr lang="en-US" dirty="0"/>
          </a:p>
        </p:txBody>
      </p:sp>
      <p:sp>
        <p:nvSpPr>
          <p:cNvPr id="17" name="Rectangle 16"/>
          <p:cNvSpPr/>
          <p:nvPr userDrawn="1"/>
        </p:nvSpPr>
        <p:spPr>
          <a:xfrm>
            <a:off x="-1" y="0"/>
            <a:ext cx="4209861" cy="6858000"/>
          </a:xfrm>
          <a:prstGeom prst="rect">
            <a:avLst/>
          </a:prstGeom>
          <a:gradFill flip="none" rotWithShape="1">
            <a:gsLst>
              <a:gs pos="0">
                <a:srgbClr val="274C87">
                  <a:alpha val="71765"/>
                </a:srgbClr>
              </a:gs>
              <a:gs pos="50000">
                <a:srgbClr val="3474CA">
                  <a:alpha val="71765"/>
                </a:srgb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userDrawn="1"/>
        </p:nvSpPr>
        <p:spPr>
          <a:xfrm>
            <a:off x="4923040" y="3496021"/>
            <a:ext cx="74645" cy="42661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8520197" y="3475656"/>
            <a:ext cx="74645" cy="42661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1953449371"/>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Lst>
  <p:txStyles>
    <p:titleStyle>
      <a:lvl1pPr algn="l" defTabSz="914400" rtl="0" eaLnBrk="1" latinLnBrk="0" hangingPunct="1">
        <a:lnSpc>
          <a:spcPct val="90000"/>
        </a:lnSpc>
        <a:spcBef>
          <a:spcPct val="0"/>
        </a:spcBef>
        <a:buNone/>
        <a:defRPr sz="2800" b="1" kern="1200" baseline="0">
          <a:solidFill>
            <a:srgbClr val="003883"/>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rgbClr val="003883"/>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199" y="1825624"/>
            <a:ext cx="4706257" cy="3747861"/>
          </a:xfrm>
          <a:prstGeom prst="rect">
            <a:avLst/>
          </a:prstGeom>
        </p:spPr>
        <p:txBody>
          <a:bodyPr vert="horz" lIns="91440" tIns="45720" rIns="91440" bIns="45720" rtlCol="0">
            <a:normAutofit/>
          </a:bodyPr>
          <a:lstStyle/>
          <a:p>
            <a:pPr lvl="0"/>
            <a:r>
              <a:rPr lang="en-US" dirty="0"/>
              <a:t>Click to edit text</a:t>
            </a:r>
          </a:p>
        </p:txBody>
      </p:sp>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8135815" cy="6869722"/>
          </a:xfrm>
          <a:prstGeom prst="rect">
            <a:avLst/>
          </a:prstGeom>
        </p:spPr>
      </p:pic>
      <p:sp>
        <p:nvSpPr>
          <p:cNvPr id="8" name="Rectangle 7"/>
          <p:cNvSpPr/>
          <p:nvPr userDrawn="1"/>
        </p:nvSpPr>
        <p:spPr>
          <a:xfrm>
            <a:off x="-1" y="0"/>
            <a:ext cx="8135814" cy="6869721"/>
          </a:xfrm>
          <a:prstGeom prst="rect">
            <a:avLst/>
          </a:prstGeom>
          <a:gradFill flip="none" rotWithShape="1">
            <a:gsLst>
              <a:gs pos="0">
                <a:srgbClr val="002060">
                  <a:alpha val="72000"/>
                </a:srgbClr>
              </a:gs>
              <a:gs pos="50000">
                <a:srgbClr val="002060">
                  <a:alpha val="72000"/>
                </a:srgbClr>
              </a:gs>
              <a:gs pos="100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11"/>
          <p:cNvSpPr/>
          <p:nvPr userDrawn="1"/>
        </p:nvSpPr>
        <p:spPr>
          <a:xfrm>
            <a:off x="1563432" y="-4912"/>
            <a:ext cx="6652320" cy="6869721"/>
          </a:xfrm>
          <a:custGeom>
            <a:avLst/>
            <a:gdLst>
              <a:gd name="connsiteX0" fmla="*/ 2270638 w 6526115"/>
              <a:gd name="connsiteY0" fmla="*/ 0 h 6940062"/>
              <a:gd name="connsiteX1" fmla="*/ 6526115 w 6526115"/>
              <a:gd name="connsiteY1" fmla="*/ 0 h 6940062"/>
              <a:gd name="connsiteX2" fmla="*/ 6526115 w 6526115"/>
              <a:gd name="connsiteY2" fmla="*/ 6940062 h 6940062"/>
              <a:gd name="connsiteX3" fmla="*/ 2270638 w 6526115"/>
              <a:gd name="connsiteY3" fmla="*/ 6940062 h 6940062"/>
              <a:gd name="connsiteX4" fmla="*/ 0 w 6526115"/>
              <a:gd name="connsiteY4" fmla="*/ 3528328 h 6940062"/>
              <a:gd name="connsiteX5" fmla="*/ 2270638 w 6526115"/>
              <a:gd name="connsiteY5" fmla="*/ 0 h 69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6115" h="6940062">
                <a:moveTo>
                  <a:pt x="2270638" y="0"/>
                </a:moveTo>
                <a:lnTo>
                  <a:pt x="6526115" y="0"/>
                </a:lnTo>
                <a:lnTo>
                  <a:pt x="6526115" y="6940062"/>
                </a:lnTo>
                <a:lnTo>
                  <a:pt x="2270638" y="6940062"/>
                </a:lnTo>
                <a:cubicBezTo>
                  <a:pt x="1372331" y="6940062"/>
                  <a:pt x="0" y="5444479"/>
                  <a:pt x="0" y="3528328"/>
                </a:cubicBezTo>
                <a:cubicBezTo>
                  <a:pt x="0" y="1612177"/>
                  <a:pt x="1372331" y="0"/>
                  <a:pt x="22706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c 12"/>
          <p:cNvSpPr/>
          <p:nvPr userDrawn="1"/>
        </p:nvSpPr>
        <p:spPr>
          <a:xfrm rot="13004806">
            <a:off x="-517554" y="206251"/>
            <a:ext cx="5971591" cy="5402146"/>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0" name="Rectangle 9"/>
          <p:cNvSpPr/>
          <p:nvPr userDrawn="1"/>
        </p:nvSpPr>
        <p:spPr>
          <a:xfrm rot="16200000">
            <a:off x="319991" y="5518287"/>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4" name="Picture 3" descr="A close up of a black background&#10;&#10;Description automatically generated">
            <a:extLst>
              <a:ext uri="{FF2B5EF4-FFF2-40B4-BE49-F238E27FC236}">
                <a16:creationId xmlns:a16="http://schemas.microsoft.com/office/drawing/2014/main" id="{81E59F4B-E505-3EBB-16C6-5F408137DF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48945" y="6284564"/>
            <a:ext cx="2327672" cy="353548"/>
          </a:xfrm>
          <a:prstGeom prst="rect">
            <a:avLst/>
          </a:prstGeom>
        </p:spPr>
      </p:pic>
    </p:spTree>
    <p:extLst>
      <p:ext uri="{BB962C8B-B14F-4D97-AF65-F5344CB8AC3E}">
        <p14:creationId xmlns:p14="http://schemas.microsoft.com/office/powerpoint/2010/main" val="3785967895"/>
      </p:ext>
    </p:extLst>
  </p:cSld>
  <p:clrMap bg1="lt1" tx1="dk1" bg2="lt2" tx2="dk2" accent1="accent1" accent2="accent2" accent3="accent3" accent4="accent4" accent5="accent5" accent6="accent6" hlink="hlink" folHlink="folHlink"/>
  <p:sldLayoutIdLst>
    <p:sldLayoutId id="2147484191" r:id="rId1"/>
  </p:sldLayoutIdLst>
  <p:txStyles>
    <p:titleStyle>
      <a:lvl1pPr algn="l" defTabSz="914400" rtl="0" eaLnBrk="1" latinLnBrk="0" hangingPunct="1">
        <a:lnSpc>
          <a:spcPct val="90000"/>
        </a:lnSpc>
        <a:spcBef>
          <a:spcPct val="0"/>
        </a:spcBef>
        <a:buNone/>
        <a:defRPr sz="3200" b="1" kern="1200">
          <a:solidFill>
            <a:srgbClr val="F2F2F2"/>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9"/>
          <p:cNvSpPr/>
          <p:nvPr userDrawn="1"/>
        </p:nvSpPr>
        <p:spPr>
          <a:xfrm>
            <a:off x="0" y="0"/>
            <a:ext cx="12207240"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 Placeholder 16"/>
          <p:cNvSpPr txBox="1">
            <a:spLocks/>
          </p:cNvSpPr>
          <p:nvPr userDrawn="1"/>
        </p:nvSpPr>
        <p:spPr>
          <a:xfrm>
            <a:off x="846139" y="1965324"/>
            <a:ext cx="7209290" cy="401456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6000" b="1" kern="1200" baseline="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SECTION</a:t>
            </a:r>
          </a:p>
          <a:p>
            <a:r>
              <a:rPr lang="en-US" dirty="0"/>
              <a:t>HEADERS</a:t>
            </a:r>
          </a:p>
        </p:txBody>
      </p:sp>
      <p:sp>
        <p:nvSpPr>
          <p:cNvPr id="3" name="Rectangle 2"/>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2023 Eurofins </a:t>
            </a:r>
          </a:p>
        </p:txBody>
      </p:sp>
      <p:sp>
        <p:nvSpPr>
          <p:cNvPr id="13" name="Teardrop 4">
            <a:extLst>
              <a:ext uri="{FF2B5EF4-FFF2-40B4-BE49-F238E27FC236}">
                <a16:creationId xmlns:a16="http://schemas.microsoft.com/office/drawing/2014/main" id="{781101CE-7B57-440C-BAA1-B531A8889201}"/>
              </a:ext>
            </a:extLst>
          </p:cNvPr>
          <p:cNvSpPr/>
          <p:nvPr userDrawn="1"/>
        </p:nvSpPr>
        <p:spPr>
          <a:xfrm>
            <a:off x="6315161" y="0"/>
            <a:ext cx="5909075" cy="4849326"/>
          </a:xfrm>
          <a:custGeom>
            <a:avLst/>
            <a:gdLst>
              <a:gd name="connsiteX0" fmla="*/ 0 w 6550520"/>
              <a:gd name="connsiteY0" fmla="*/ 3295997 h 6591993"/>
              <a:gd name="connsiteX1" fmla="*/ 3275260 w 6550520"/>
              <a:gd name="connsiteY1" fmla="*/ 0 h 6591993"/>
              <a:gd name="connsiteX2" fmla="*/ 6550520 w 6550520"/>
              <a:gd name="connsiteY2" fmla="*/ 0 h 6591993"/>
              <a:gd name="connsiteX3" fmla="*/ 6550520 w 6550520"/>
              <a:gd name="connsiteY3" fmla="*/ 3295997 h 6591993"/>
              <a:gd name="connsiteX4" fmla="*/ 3275260 w 6550520"/>
              <a:gd name="connsiteY4" fmla="*/ 6591994 h 6591993"/>
              <a:gd name="connsiteX5" fmla="*/ 0 w 6550520"/>
              <a:gd name="connsiteY5" fmla="*/ 3295997 h 6591993"/>
              <a:gd name="connsiteX0" fmla="*/ 0 w 6729196"/>
              <a:gd name="connsiteY0" fmla="*/ 3295997 h 6617251"/>
              <a:gd name="connsiteX1" fmla="*/ 3275260 w 6729196"/>
              <a:gd name="connsiteY1" fmla="*/ 0 h 6617251"/>
              <a:gd name="connsiteX2" fmla="*/ 6550520 w 6729196"/>
              <a:gd name="connsiteY2" fmla="*/ 0 h 6617251"/>
              <a:gd name="connsiteX3" fmla="*/ 6729196 w 6729196"/>
              <a:gd name="connsiteY3" fmla="*/ 4294480 h 6617251"/>
              <a:gd name="connsiteX4" fmla="*/ 3275260 w 6729196"/>
              <a:gd name="connsiteY4" fmla="*/ 6591994 h 6617251"/>
              <a:gd name="connsiteX5" fmla="*/ 0 w 6729196"/>
              <a:gd name="connsiteY5" fmla="*/ 3295997 h 6617251"/>
              <a:gd name="connsiteX0" fmla="*/ 4844 w 6734040"/>
              <a:gd name="connsiteY0" fmla="*/ 3295997 h 6434655"/>
              <a:gd name="connsiteX1" fmla="*/ 3280104 w 6734040"/>
              <a:gd name="connsiteY1" fmla="*/ 0 h 6434655"/>
              <a:gd name="connsiteX2" fmla="*/ 6555364 w 6734040"/>
              <a:gd name="connsiteY2" fmla="*/ 0 h 6434655"/>
              <a:gd name="connsiteX3" fmla="*/ 6734040 w 6734040"/>
              <a:gd name="connsiteY3" fmla="*/ 4294480 h 6434655"/>
              <a:gd name="connsiteX4" fmla="*/ 2649484 w 6734040"/>
              <a:gd name="connsiteY4" fmla="*/ 6402807 h 6434655"/>
              <a:gd name="connsiteX5" fmla="*/ 4844 w 6734040"/>
              <a:gd name="connsiteY5" fmla="*/ 3295997 h 6434655"/>
              <a:gd name="connsiteX0" fmla="*/ 4317 w 6733513"/>
              <a:gd name="connsiteY0" fmla="*/ 3295997 h 6454799"/>
              <a:gd name="connsiteX1" fmla="*/ 3279577 w 6733513"/>
              <a:gd name="connsiteY1" fmla="*/ 0 h 6454799"/>
              <a:gd name="connsiteX2" fmla="*/ 6554837 w 6733513"/>
              <a:gd name="connsiteY2" fmla="*/ 0 h 6454799"/>
              <a:gd name="connsiteX3" fmla="*/ 6733513 w 6733513"/>
              <a:gd name="connsiteY3" fmla="*/ 4294480 h 6454799"/>
              <a:gd name="connsiteX4" fmla="*/ 2680488 w 6733513"/>
              <a:gd name="connsiteY4" fmla="*/ 6423828 h 6454799"/>
              <a:gd name="connsiteX5" fmla="*/ 4317 w 6733513"/>
              <a:gd name="connsiteY5" fmla="*/ 3295997 h 6454799"/>
              <a:gd name="connsiteX0" fmla="*/ 586 w 6729782"/>
              <a:gd name="connsiteY0" fmla="*/ 3295997 h 6454799"/>
              <a:gd name="connsiteX1" fmla="*/ 2529612 w 6729782"/>
              <a:gd name="connsiteY1" fmla="*/ 388883 h 6454799"/>
              <a:gd name="connsiteX2" fmla="*/ 6551106 w 6729782"/>
              <a:gd name="connsiteY2" fmla="*/ 0 h 6454799"/>
              <a:gd name="connsiteX3" fmla="*/ 6729782 w 6729782"/>
              <a:gd name="connsiteY3" fmla="*/ 4294480 h 6454799"/>
              <a:gd name="connsiteX4" fmla="*/ 2676757 w 6729782"/>
              <a:gd name="connsiteY4" fmla="*/ 6423828 h 6454799"/>
              <a:gd name="connsiteX5" fmla="*/ 586 w 6729782"/>
              <a:gd name="connsiteY5" fmla="*/ 3295997 h 6454799"/>
              <a:gd name="connsiteX0" fmla="*/ 12873 w 6742069"/>
              <a:gd name="connsiteY0" fmla="*/ 3295997 h 6454799"/>
              <a:gd name="connsiteX1" fmla="*/ 2541899 w 6742069"/>
              <a:gd name="connsiteY1" fmla="*/ 388883 h 6454799"/>
              <a:gd name="connsiteX2" fmla="*/ 6563393 w 6742069"/>
              <a:gd name="connsiteY2" fmla="*/ 0 h 6454799"/>
              <a:gd name="connsiteX3" fmla="*/ 6742069 w 6742069"/>
              <a:gd name="connsiteY3" fmla="*/ 4294480 h 6454799"/>
              <a:gd name="connsiteX4" fmla="*/ 2689044 w 6742069"/>
              <a:gd name="connsiteY4" fmla="*/ 6423828 h 6454799"/>
              <a:gd name="connsiteX5" fmla="*/ 12873 w 6742069"/>
              <a:gd name="connsiteY5" fmla="*/ 3295997 h 6454799"/>
              <a:gd name="connsiteX0" fmla="*/ 12873 w 6710538"/>
              <a:gd name="connsiteY0" fmla="*/ 3295997 h 6490552"/>
              <a:gd name="connsiteX1" fmla="*/ 2541899 w 6710538"/>
              <a:gd name="connsiteY1" fmla="*/ 388883 h 6490552"/>
              <a:gd name="connsiteX2" fmla="*/ 6563393 w 6710538"/>
              <a:gd name="connsiteY2" fmla="*/ 0 h 6490552"/>
              <a:gd name="connsiteX3" fmla="*/ 6710538 w 6710538"/>
              <a:gd name="connsiteY3" fmla="*/ 4588769 h 6490552"/>
              <a:gd name="connsiteX4" fmla="*/ 2689044 w 6710538"/>
              <a:gd name="connsiteY4" fmla="*/ 6423828 h 6490552"/>
              <a:gd name="connsiteX5" fmla="*/ 12873 w 6710538"/>
              <a:gd name="connsiteY5" fmla="*/ 3295997 h 6490552"/>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2907114 h 6142517"/>
              <a:gd name="connsiteX1" fmla="*/ 2541899 w 6710538"/>
              <a:gd name="connsiteY1" fmla="*/ 0 h 6142517"/>
              <a:gd name="connsiteX2" fmla="*/ 6248082 w 6710538"/>
              <a:gd name="connsiteY2" fmla="*/ 1208690 h 6142517"/>
              <a:gd name="connsiteX3" fmla="*/ 6710538 w 6710538"/>
              <a:gd name="connsiteY3" fmla="*/ 4199886 h 6142517"/>
              <a:gd name="connsiteX4" fmla="*/ 2689044 w 6710538"/>
              <a:gd name="connsiteY4" fmla="*/ 6034945 h 6142517"/>
              <a:gd name="connsiteX5" fmla="*/ 12873 w 6710538"/>
              <a:gd name="connsiteY5" fmla="*/ 2907114 h 6142517"/>
              <a:gd name="connsiteX0" fmla="*/ 4576 w 6702241"/>
              <a:gd name="connsiteY0" fmla="*/ 2907114 h 6142517"/>
              <a:gd name="connsiteX1" fmla="*/ 2533602 w 6702241"/>
              <a:gd name="connsiteY1" fmla="*/ 0 h 6142517"/>
              <a:gd name="connsiteX2" fmla="*/ 6239785 w 6702241"/>
              <a:gd name="connsiteY2" fmla="*/ 1208690 h 6142517"/>
              <a:gd name="connsiteX3" fmla="*/ 6702241 w 6702241"/>
              <a:gd name="connsiteY3" fmla="*/ 4199886 h 6142517"/>
              <a:gd name="connsiteX4" fmla="*/ 2680747 w 6702241"/>
              <a:gd name="connsiteY4" fmla="*/ 6034945 h 6142517"/>
              <a:gd name="connsiteX5" fmla="*/ 4576 w 6702241"/>
              <a:gd name="connsiteY5" fmla="*/ 2907114 h 6142517"/>
              <a:gd name="connsiteX0" fmla="*/ 103994 w 6801659"/>
              <a:gd name="connsiteY0" fmla="*/ 1698424 h 4933827"/>
              <a:gd name="connsiteX1" fmla="*/ 499420 w 6801659"/>
              <a:gd name="connsiteY1" fmla="*/ 126124 h 4933827"/>
              <a:gd name="connsiteX2" fmla="*/ 6339203 w 6801659"/>
              <a:gd name="connsiteY2" fmla="*/ 0 h 4933827"/>
              <a:gd name="connsiteX3" fmla="*/ 6801659 w 6801659"/>
              <a:gd name="connsiteY3" fmla="*/ 2991196 h 4933827"/>
              <a:gd name="connsiteX4" fmla="*/ 2780165 w 6801659"/>
              <a:gd name="connsiteY4" fmla="*/ 4826255 h 4933827"/>
              <a:gd name="connsiteX5" fmla="*/ 103994 w 6801659"/>
              <a:gd name="connsiteY5" fmla="*/ 1698424 h 4933827"/>
              <a:gd name="connsiteX0" fmla="*/ 103994 w 6801659"/>
              <a:gd name="connsiteY0" fmla="*/ 1572300 h 4807703"/>
              <a:gd name="connsiteX1" fmla="*/ 499420 w 6801659"/>
              <a:gd name="connsiteY1" fmla="*/ 0 h 4807703"/>
              <a:gd name="connsiteX2" fmla="*/ 5204086 w 6801659"/>
              <a:gd name="connsiteY2" fmla="*/ 1870841 h 4807703"/>
              <a:gd name="connsiteX3" fmla="*/ 6801659 w 6801659"/>
              <a:gd name="connsiteY3" fmla="*/ 2865072 h 4807703"/>
              <a:gd name="connsiteX4" fmla="*/ 2780165 w 6801659"/>
              <a:gd name="connsiteY4" fmla="*/ 4700131 h 4807703"/>
              <a:gd name="connsiteX5" fmla="*/ 103994 w 6801659"/>
              <a:gd name="connsiteY5" fmla="*/ 1572300 h 4807703"/>
              <a:gd name="connsiteX0" fmla="*/ 103994 w 6801659"/>
              <a:gd name="connsiteY0" fmla="*/ 1582811 h 4818214"/>
              <a:gd name="connsiteX1" fmla="*/ 499420 w 6801659"/>
              <a:gd name="connsiteY1" fmla="*/ 10511 h 4818214"/>
              <a:gd name="connsiteX2" fmla="*/ 5929300 w 6801659"/>
              <a:gd name="connsiteY2" fmla="*/ 0 h 4818214"/>
              <a:gd name="connsiteX3" fmla="*/ 6801659 w 6801659"/>
              <a:gd name="connsiteY3" fmla="*/ 2875583 h 4818214"/>
              <a:gd name="connsiteX4" fmla="*/ 2780165 w 6801659"/>
              <a:gd name="connsiteY4" fmla="*/ 4710642 h 4818214"/>
              <a:gd name="connsiteX5" fmla="*/ 103994 w 6801659"/>
              <a:gd name="connsiteY5" fmla="*/ 1582811 h 4818214"/>
              <a:gd name="connsiteX0" fmla="*/ 103994 w 5981852"/>
              <a:gd name="connsiteY0" fmla="*/ 1582811 h 5365921"/>
              <a:gd name="connsiteX1" fmla="*/ 499420 w 5981852"/>
              <a:gd name="connsiteY1" fmla="*/ 10511 h 5365921"/>
              <a:gd name="connsiteX2" fmla="*/ 5929300 w 5981852"/>
              <a:gd name="connsiteY2" fmla="*/ 0 h 5365921"/>
              <a:gd name="connsiteX3" fmla="*/ 5981852 w 5981852"/>
              <a:gd name="connsiteY3" fmla="*/ 4294480 h 5365921"/>
              <a:gd name="connsiteX4" fmla="*/ 2780165 w 5981852"/>
              <a:gd name="connsiteY4" fmla="*/ 4710642 h 5365921"/>
              <a:gd name="connsiteX5" fmla="*/ 103994 w 5981852"/>
              <a:gd name="connsiteY5" fmla="*/ 1582811 h 5365921"/>
              <a:gd name="connsiteX0" fmla="*/ 103994 w 5981852"/>
              <a:gd name="connsiteY0" fmla="*/ 1582811 h 4860550"/>
              <a:gd name="connsiteX1" fmla="*/ 499420 w 5981852"/>
              <a:gd name="connsiteY1" fmla="*/ 10511 h 4860550"/>
              <a:gd name="connsiteX2" fmla="*/ 5929300 w 5981852"/>
              <a:gd name="connsiteY2" fmla="*/ 0 h 4860550"/>
              <a:gd name="connsiteX3" fmla="*/ 5981852 w 5981852"/>
              <a:gd name="connsiteY3" fmla="*/ 4294480 h 4860550"/>
              <a:gd name="connsiteX4" fmla="*/ 2780165 w 5981852"/>
              <a:gd name="connsiteY4" fmla="*/ 4710642 h 4860550"/>
              <a:gd name="connsiteX5" fmla="*/ 103994 w 5981852"/>
              <a:gd name="connsiteY5" fmla="*/ 1582811 h 4860550"/>
              <a:gd name="connsiteX0" fmla="*/ 36685 w 5914543"/>
              <a:gd name="connsiteY0" fmla="*/ 1582811 h 4509739"/>
              <a:gd name="connsiteX1" fmla="*/ 432111 w 5914543"/>
              <a:gd name="connsiteY1" fmla="*/ 10511 h 4509739"/>
              <a:gd name="connsiteX2" fmla="*/ 5861991 w 5914543"/>
              <a:gd name="connsiteY2" fmla="*/ 0 h 4509739"/>
              <a:gd name="connsiteX3" fmla="*/ 5914543 w 5914543"/>
              <a:gd name="connsiteY3" fmla="*/ 4294480 h 4509739"/>
              <a:gd name="connsiteX4" fmla="*/ 1556718 w 5914543"/>
              <a:gd name="connsiteY4" fmla="*/ 4248187 h 4509739"/>
              <a:gd name="connsiteX5" fmla="*/ 36685 w 5914543"/>
              <a:gd name="connsiteY5" fmla="*/ 1582811 h 4509739"/>
              <a:gd name="connsiteX0" fmla="*/ 65088 w 5942946"/>
              <a:gd name="connsiteY0" fmla="*/ 1582811 h 4839074"/>
              <a:gd name="connsiteX1" fmla="*/ 460514 w 5942946"/>
              <a:gd name="connsiteY1" fmla="*/ 10511 h 4839074"/>
              <a:gd name="connsiteX2" fmla="*/ 5890394 w 5942946"/>
              <a:gd name="connsiteY2" fmla="*/ 0 h 4839074"/>
              <a:gd name="connsiteX3" fmla="*/ 5942946 w 5942946"/>
              <a:gd name="connsiteY3" fmla="*/ 4294480 h 4839074"/>
              <a:gd name="connsiteX4" fmla="*/ 1585121 w 5942946"/>
              <a:gd name="connsiteY4" fmla="*/ 4248187 h 4839074"/>
              <a:gd name="connsiteX5" fmla="*/ 65088 w 5942946"/>
              <a:gd name="connsiteY5" fmla="*/ 1582811 h 4839074"/>
              <a:gd name="connsiteX0" fmla="*/ 1380098 w 5737923"/>
              <a:gd name="connsiteY0" fmla="*/ 4248187 h 4622048"/>
              <a:gd name="connsiteX1" fmla="*/ 255491 w 5737923"/>
              <a:gd name="connsiteY1" fmla="*/ 10511 h 4622048"/>
              <a:gd name="connsiteX2" fmla="*/ 5685371 w 5737923"/>
              <a:gd name="connsiteY2" fmla="*/ 0 h 4622048"/>
              <a:gd name="connsiteX3" fmla="*/ 5737923 w 5737923"/>
              <a:gd name="connsiteY3" fmla="*/ 4294480 h 4622048"/>
              <a:gd name="connsiteX4" fmla="*/ 1380098 w 5737923"/>
              <a:gd name="connsiteY4" fmla="*/ 4248187 h 4622048"/>
              <a:gd name="connsiteX0" fmla="*/ 1528005 w 5885830"/>
              <a:gd name="connsiteY0" fmla="*/ 4248187 h 4815588"/>
              <a:gd name="connsiteX1" fmla="*/ 403398 w 5885830"/>
              <a:gd name="connsiteY1" fmla="*/ 10511 h 4815588"/>
              <a:gd name="connsiteX2" fmla="*/ 5833278 w 5885830"/>
              <a:gd name="connsiteY2" fmla="*/ 0 h 4815588"/>
              <a:gd name="connsiteX3" fmla="*/ 5885830 w 5885830"/>
              <a:gd name="connsiteY3" fmla="*/ 4294480 h 4815588"/>
              <a:gd name="connsiteX4" fmla="*/ 1528005 w 5885830"/>
              <a:gd name="connsiteY4" fmla="*/ 4248187 h 4815588"/>
              <a:gd name="connsiteX0" fmla="*/ 1528005 w 5885830"/>
              <a:gd name="connsiteY0" fmla="*/ 4248187 h 4849326"/>
              <a:gd name="connsiteX1" fmla="*/ 403398 w 5885830"/>
              <a:gd name="connsiteY1" fmla="*/ 10511 h 4849326"/>
              <a:gd name="connsiteX2" fmla="*/ 5833278 w 5885830"/>
              <a:gd name="connsiteY2" fmla="*/ 0 h 4849326"/>
              <a:gd name="connsiteX3" fmla="*/ 5885830 w 5885830"/>
              <a:gd name="connsiteY3" fmla="*/ 4294480 h 4849326"/>
              <a:gd name="connsiteX4" fmla="*/ 1528005 w 5885830"/>
              <a:gd name="connsiteY4" fmla="*/ 4248187 h 4849326"/>
              <a:gd name="connsiteX0" fmla="*/ 1476904 w 5834729"/>
              <a:gd name="connsiteY0" fmla="*/ 4248187 h 4849326"/>
              <a:gd name="connsiteX1" fmla="*/ 352297 w 5834729"/>
              <a:gd name="connsiteY1" fmla="*/ 10511 h 4849326"/>
              <a:gd name="connsiteX2" fmla="*/ 5782177 w 5834729"/>
              <a:gd name="connsiteY2" fmla="*/ 0 h 4849326"/>
              <a:gd name="connsiteX3" fmla="*/ 5834729 w 5834729"/>
              <a:gd name="connsiteY3" fmla="*/ 4294480 h 4849326"/>
              <a:gd name="connsiteX4" fmla="*/ 1476904 w 5834729"/>
              <a:gd name="connsiteY4" fmla="*/ 4248187 h 4849326"/>
              <a:gd name="connsiteX0" fmla="*/ 1551250 w 5909075"/>
              <a:gd name="connsiteY0" fmla="*/ 4248187 h 4849326"/>
              <a:gd name="connsiteX1" fmla="*/ 426643 w 5909075"/>
              <a:gd name="connsiteY1" fmla="*/ 10511 h 4849326"/>
              <a:gd name="connsiteX2" fmla="*/ 5856523 w 5909075"/>
              <a:gd name="connsiteY2" fmla="*/ 0 h 4849326"/>
              <a:gd name="connsiteX3" fmla="*/ 5909075 w 5909075"/>
              <a:gd name="connsiteY3" fmla="*/ 4294480 h 4849326"/>
              <a:gd name="connsiteX4" fmla="*/ 1551250 w 5909075"/>
              <a:gd name="connsiteY4" fmla="*/ 4248187 h 48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75" h="4849326">
                <a:moveTo>
                  <a:pt x="1551250" y="4248187"/>
                </a:moveTo>
                <a:cubicBezTo>
                  <a:pt x="-129745" y="3092757"/>
                  <a:pt x="-343453" y="1538349"/>
                  <a:pt x="426643" y="10511"/>
                </a:cubicBezTo>
                <a:lnTo>
                  <a:pt x="5856523" y="0"/>
                </a:lnTo>
                <a:cubicBezTo>
                  <a:pt x="5856523" y="1098666"/>
                  <a:pt x="5909075" y="3195814"/>
                  <a:pt x="5909075" y="4294480"/>
                </a:cubicBezTo>
                <a:cubicBezTo>
                  <a:pt x="5246924" y="4590809"/>
                  <a:pt x="3232245" y="5403617"/>
                  <a:pt x="1551250" y="42481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descr="Text&#10;&#10;Description automatically generated">
            <a:extLst>
              <a:ext uri="{FF2B5EF4-FFF2-40B4-BE49-F238E27FC236}">
                <a16:creationId xmlns:a16="http://schemas.microsoft.com/office/drawing/2014/main" id="{9CE6748C-640A-43DC-A53B-C7205D9BB4E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033000" y="6406644"/>
            <a:ext cx="1828800" cy="278969"/>
          </a:xfrm>
          <a:prstGeom prst="rect">
            <a:avLst/>
          </a:prstGeom>
        </p:spPr>
      </p:pic>
    </p:spTree>
    <p:extLst>
      <p:ext uri="{BB962C8B-B14F-4D97-AF65-F5344CB8AC3E}">
        <p14:creationId xmlns:p14="http://schemas.microsoft.com/office/powerpoint/2010/main" val="4187586974"/>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8885" y="142875"/>
            <a:ext cx="8369300" cy="613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a:t>
            </a:r>
          </a:p>
        </p:txBody>
      </p:sp>
      <p:sp>
        <p:nvSpPr>
          <p:cNvPr id="1027" name="Rectangle 3"/>
          <p:cNvSpPr>
            <a:spLocks noGrp="1" noChangeArrowheads="1"/>
          </p:cNvSpPr>
          <p:nvPr>
            <p:ph type="body" idx="1"/>
          </p:nvPr>
        </p:nvSpPr>
        <p:spPr bwMode="auto">
          <a:xfrm>
            <a:off x="378884" y="1317626"/>
            <a:ext cx="11427883" cy="497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1030" name="Rectangle 6"/>
          <p:cNvSpPr>
            <a:spLocks noGrp="1" noChangeArrowheads="1"/>
          </p:cNvSpPr>
          <p:nvPr>
            <p:ph type="sldNum" sz="quarter" idx="4"/>
          </p:nvPr>
        </p:nvSpPr>
        <p:spPr bwMode="auto">
          <a:xfrm>
            <a:off x="11362267" y="6553200"/>
            <a:ext cx="44026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a:solidFill>
                  <a:srgbClr val="29527B"/>
                </a:solidFill>
              </a:defRPr>
            </a:lvl1pPr>
          </a:lstStyle>
          <a:p>
            <a:pPr>
              <a:defRPr/>
            </a:pPr>
            <a:fld id="{78F51A78-06E2-4DD9-9EC1-DDE3DBE723A6}" type="slidenum">
              <a:rPr lang="en-GB" altLang="en-US" smtClean="0">
                <a:latin typeface="Arial" panose="020B0604020202020204" pitchFamily="34" charset="0"/>
                <a:ea typeface="+mn-ea"/>
                <a:cs typeface="Arial" panose="020B0604020202020204" pitchFamily="34" charset="0"/>
              </a:rPr>
              <a:pPr>
                <a:defRPr/>
              </a:pPr>
              <a:t>‹#›</a:t>
            </a:fld>
            <a:endParaRPr lang="en-GB" altLang="en-US" dirty="0">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C6A421EF-31E7-492A-89AD-69FAF35047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42752" y="206257"/>
            <a:ext cx="2264115" cy="445962"/>
          </a:xfrm>
          <a:prstGeom prst="rect">
            <a:avLst/>
          </a:prstGeom>
        </p:spPr>
      </p:pic>
      <p:sp>
        <p:nvSpPr>
          <p:cNvPr id="9" name="Line 9">
            <a:extLst>
              <a:ext uri="{FF2B5EF4-FFF2-40B4-BE49-F238E27FC236}">
                <a16:creationId xmlns:a16="http://schemas.microsoft.com/office/drawing/2014/main" id="{F7A65C33-9AF6-47D3-8C14-9F539CEDA226}"/>
              </a:ext>
            </a:extLst>
          </p:cNvPr>
          <p:cNvSpPr>
            <a:spLocks noChangeShapeType="1"/>
          </p:cNvSpPr>
          <p:nvPr userDrawn="1"/>
        </p:nvSpPr>
        <p:spPr bwMode="auto">
          <a:xfrm>
            <a:off x="0" y="836712"/>
            <a:ext cx="12192000" cy="8720"/>
          </a:xfrm>
          <a:prstGeom prst="line">
            <a:avLst/>
          </a:prstGeom>
          <a:noFill/>
          <a:ln w="34925">
            <a:gradFill flip="none" rotWithShape="1">
              <a:gsLst>
                <a:gs pos="0">
                  <a:srgbClr val="003883"/>
                </a:gs>
                <a:gs pos="50000">
                  <a:srgbClr val="003883"/>
                </a:gs>
                <a:gs pos="100000">
                  <a:srgbClr val="003883">
                    <a:lumMod val="20000"/>
                    <a:lumOff val="80000"/>
                  </a:srgbClr>
                </a:gs>
              </a:gsLst>
              <a:lin ang="0" scaled="1"/>
              <a:tileRect/>
            </a:gra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17219665"/>
      </p:ext>
    </p:extLst>
  </p:cSld>
  <p:clrMap bg1="lt1" tx1="dk1" bg2="lt2" tx2="dk2" accent1="accent1" accent2="accent2" accent3="accent3" accent4="accent4" accent5="accent5" accent6="accent6" hlink="hlink" folHlink="folHlink"/>
  <p:sldLayoutIdLst>
    <p:sldLayoutId id="2147483783" r:id="rId1"/>
  </p:sldLayoutIdLst>
  <p:transition/>
  <p:hf hdr="0" ftr="0" dt="0"/>
  <p:txStyles>
    <p:titleStyle>
      <a:lvl1pPr algn="l" rtl="0" eaLnBrk="0" fontAlgn="base" hangingPunct="0">
        <a:spcBef>
          <a:spcPct val="0"/>
        </a:spcBef>
        <a:spcAft>
          <a:spcPct val="0"/>
        </a:spcAft>
        <a:defRPr sz="3600" b="0">
          <a:solidFill>
            <a:srgbClr val="FF9900"/>
          </a:solidFill>
          <a:latin typeface="Gill Sans"/>
          <a:ea typeface="+mj-ea"/>
          <a:cs typeface="+mj-cs"/>
        </a:defRPr>
      </a:lvl1pPr>
      <a:lvl2pPr algn="l" rtl="0" eaLnBrk="0" fontAlgn="base" hangingPunct="0">
        <a:spcBef>
          <a:spcPct val="0"/>
        </a:spcBef>
        <a:spcAft>
          <a:spcPct val="0"/>
        </a:spcAft>
        <a:defRPr sz="2400" b="1">
          <a:solidFill>
            <a:srgbClr val="CC6600"/>
          </a:solidFill>
          <a:latin typeface="Arial" charset="0"/>
        </a:defRPr>
      </a:lvl2pPr>
      <a:lvl3pPr algn="l" rtl="0" eaLnBrk="0" fontAlgn="base" hangingPunct="0">
        <a:spcBef>
          <a:spcPct val="0"/>
        </a:spcBef>
        <a:spcAft>
          <a:spcPct val="0"/>
        </a:spcAft>
        <a:defRPr sz="2400" b="1">
          <a:solidFill>
            <a:srgbClr val="CC6600"/>
          </a:solidFill>
          <a:latin typeface="Arial" charset="0"/>
        </a:defRPr>
      </a:lvl3pPr>
      <a:lvl4pPr algn="l" rtl="0" eaLnBrk="0" fontAlgn="base" hangingPunct="0">
        <a:spcBef>
          <a:spcPct val="0"/>
        </a:spcBef>
        <a:spcAft>
          <a:spcPct val="0"/>
        </a:spcAft>
        <a:defRPr sz="2400" b="1">
          <a:solidFill>
            <a:srgbClr val="CC6600"/>
          </a:solidFill>
          <a:latin typeface="Arial" charset="0"/>
        </a:defRPr>
      </a:lvl4pPr>
      <a:lvl5pPr algn="l" rtl="0" eaLnBrk="0" fontAlgn="base" hangingPunct="0">
        <a:spcBef>
          <a:spcPct val="0"/>
        </a:spcBef>
        <a:spcAft>
          <a:spcPct val="0"/>
        </a:spcAft>
        <a:defRPr sz="2400" b="1">
          <a:solidFill>
            <a:srgbClr val="CC6600"/>
          </a:solidFill>
          <a:latin typeface="Arial" charset="0"/>
        </a:defRPr>
      </a:lvl5pPr>
      <a:lvl6pPr marL="457200" algn="l" rtl="0" fontAlgn="base">
        <a:spcBef>
          <a:spcPct val="0"/>
        </a:spcBef>
        <a:spcAft>
          <a:spcPct val="0"/>
        </a:spcAft>
        <a:defRPr sz="2400" b="1">
          <a:solidFill>
            <a:srgbClr val="CC6600"/>
          </a:solidFill>
          <a:latin typeface="Arial" charset="0"/>
        </a:defRPr>
      </a:lvl6pPr>
      <a:lvl7pPr marL="914400" algn="l" rtl="0" fontAlgn="base">
        <a:spcBef>
          <a:spcPct val="0"/>
        </a:spcBef>
        <a:spcAft>
          <a:spcPct val="0"/>
        </a:spcAft>
        <a:defRPr sz="2400" b="1">
          <a:solidFill>
            <a:srgbClr val="CC6600"/>
          </a:solidFill>
          <a:latin typeface="Arial" charset="0"/>
        </a:defRPr>
      </a:lvl7pPr>
      <a:lvl8pPr marL="1371600" algn="l" rtl="0" fontAlgn="base">
        <a:spcBef>
          <a:spcPct val="0"/>
        </a:spcBef>
        <a:spcAft>
          <a:spcPct val="0"/>
        </a:spcAft>
        <a:defRPr sz="2400" b="1">
          <a:solidFill>
            <a:srgbClr val="CC6600"/>
          </a:solidFill>
          <a:latin typeface="Arial" charset="0"/>
        </a:defRPr>
      </a:lvl8pPr>
      <a:lvl9pPr marL="1828800" algn="l" rtl="0" fontAlgn="base">
        <a:spcBef>
          <a:spcPct val="0"/>
        </a:spcBef>
        <a:spcAft>
          <a:spcPct val="0"/>
        </a:spcAft>
        <a:defRPr sz="2400" b="1">
          <a:solidFill>
            <a:srgbClr val="CC6600"/>
          </a:solidFill>
          <a:latin typeface="Arial" charset="0"/>
        </a:defRPr>
      </a:lvl9pPr>
    </p:titleStyle>
    <p:bodyStyle>
      <a:lvl1pPr algn="l" rtl="0" eaLnBrk="0" fontAlgn="base" hangingPunct="0">
        <a:lnSpc>
          <a:spcPct val="110000"/>
        </a:lnSpc>
        <a:spcBef>
          <a:spcPct val="0"/>
        </a:spcBef>
        <a:spcAft>
          <a:spcPct val="25000"/>
        </a:spcAft>
        <a:buClr>
          <a:srgbClr val="CC6600"/>
        </a:buClr>
        <a:buSzPct val="110000"/>
        <a:buFont typeface="Wingdings" panose="05000000000000000000" pitchFamily="2" charset="2"/>
        <a:defRPr sz="2000" b="1">
          <a:solidFill>
            <a:srgbClr val="29527B"/>
          </a:solidFill>
          <a:latin typeface="+mn-lt"/>
          <a:ea typeface="+mn-ea"/>
          <a:cs typeface="+mn-cs"/>
        </a:defRPr>
      </a:lvl1pPr>
      <a:lvl2pPr marL="571500" indent="-279400" algn="l" rtl="0" eaLnBrk="0" fontAlgn="base" hangingPunct="0">
        <a:lnSpc>
          <a:spcPct val="110000"/>
        </a:lnSpc>
        <a:spcBef>
          <a:spcPct val="0"/>
        </a:spcBef>
        <a:spcAft>
          <a:spcPct val="25000"/>
        </a:spcAft>
        <a:buClr>
          <a:srgbClr val="CC6600"/>
        </a:buClr>
        <a:buSzPct val="110000"/>
        <a:buFont typeface="Wingdings" panose="05000000000000000000" pitchFamily="2" charset="2"/>
        <a:buChar char="§"/>
        <a:defRPr sz="2000" b="1">
          <a:solidFill>
            <a:srgbClr val="29527B"/>
          </a:solidFill>
          <a:latin typeface="+mn-lt"/>
        </a:defRPr>
      </a:lvl2pPr>
      <a:lvl3pPr marL="1028700" indent="-228600" algn="l" rtl="0" eaLnBrk="0" fontAlgn="base" hangingPunct="0">
        <a:lnSpc>
          <a:spcPct val="110000"/>
        </a:lnSpc>
        <a:spcBef>
          <a:spcPct val="0"/>
        </a:spcBef>
        <a:spcAft>
          <a:spcPct val="25000"/>
        </a:spcAft>
        <a:buClr>
          <a:srgbClr val="CC6600"/>
        </a:buClr>
        <a:buSzPct val="110000"/>
        <a:buChar char="•"/>
        <a:defRPr b="1">
          <a:solidFill>
            <a:srgbClr val="29527B"/>
          </a:solidFill>
          <a:latin typeface="+mn-lt"/>
        </a:defRPr>
      </a:lvl3pPr>
      <a:lvl4pPr marL="1485900" indent="-228600" algn="l" rtl="0" eaLnBrk="0" fontAlgn="base" hangingPunct="0">
        <a:lnSpc>
          <a:spcPct val="110000"/>
        </a:lnSpc>
        <a:spcBef>
          <a:spcPct val="0"/>
        </a:spcBef>
        <a:spcAft>
          <a:spcPct val="25000"/>
        </a:spcAft>
        <a:buClr>
          <a:srgbClr val="CC6600"/>
        </a:buClr>
        <a:buSzPct val="110000"/>
        <a:buChar char="–"/>
        <a:defRPr sz="1600" b="1">
          <a:solidFill>
            <a:srgbClr val="29527B"/>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YOUR TEXT</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7073414"/>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 id="2147484215" r:id="rId12"/>
    <p:sldLayoutId id="2147484216" r:id="rId13"/>
    <p:sldLayoutId id="2147484217" r:id="rId14"/>
    <p:sldLayoutId id="2147484218" r:id="rId15"/>
    <p:sldLayoutId id="2147484219" r:id="rId16"/>
    <p:sldLayoutId id="2147484220" r:id="rId17"/>
    <p:sldLayoutId id="2147484221" r:id="rId18"/>
    <p:sldLayoutId id="2147484222" r:id="rId19"/>
  </p:sldLayoutIdLst>
  <p:txStyles>
    <p:titleStyle>
      <a:lvl1pPr algn="l" defTabSz="914400" rtl="0" eaLnBrk="1" latinLnBrk="0" hangingPunct="1">
        <a:lnSpc>
          <a:spcPct val="90000"/>
        </a:lnSpc>
        <a:spcBef>
          <a:spcPct val="0"/>
        </a:spcBef>
        <a:buNone/>
        <a:defRPr sz="4400" b="1" kern="1200">
          <a:solidFill>
            <a:srgbClr val="003883"/>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88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YOUR TEXT</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5067580"/>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Lst>
  <p:hf hdr="0" ftr="0" dt="0"/>
  <p:txStyles>
    <p:titleStyle>
      <a:lvl1pPr algn="l" defTabSz="914400" rtl="0" eaLnBrk="1" latinLnBrk="0" hangingPunct="1">
        <a:lnSpc>
          <a:spcPct val="90000"/>
        </a:lnSpc>
        <a:spcBef>
          <a:spcPct val="0"/>
        </a:spcBef>
        <a:buNone/>
        <a:defRPr sz="4400" b="1" kern="1200">
          <a:solidFill>
            <a:srgbClr val="003883"/>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88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199" y="1825624"/>
            <a:ext cx="4706257" cy="3747861"/>
          </a:xfrm>
          <a:prstGeom prst="rect">
            <a:avLst/>
          </a:prstGeom>
        </p:spPr>
        <p:txBody>
          <a:bodyPr vert="horz" lIns="91440" tIns="45720" rIns="91440" bIns="45720" rtlCol="0">
            <a:normAutofit/>
          </a:bodyPr>
          <a:lstStyle/>
          <a:p>
            <a:pPr lvl="0"/>
            <a:r>
              <a:rPr lang="en-US" dirty="0"/>
              <a:t>Click to edit text</a:t>
            </a:r>
          </a:p>
        </p:txBody>
      </p:sp>
      <p:pic>
        <p:nvPicPr>
          <p:cNvPr id="7" name="Picture 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7818157" cy="6869722"/>
          </a:xfrm>
          <a:prstGeom prst="rect">
            <a:avLst/>
          </a:prstGeom>
        </p:spPr>
      </p:pic>
      <p:sp>
        <p:nvSpPr>
          <p:cNvPr id="8" name="Rectangle 7"/>
          <p:cNvSpPr/>
          <p:nvPr userDrawn="1"/>
        </p:nvSpPr>
        <p:spPr>
          <a:xfrm>
            <a:off x="0" y="-11721"/>
            <a:ext cx="8135814" cy="6869721"/>
          </a:xfrm>
          <a:prstGeom prst="rect">
            <a:avLst/>
          </a:prstGeom>
          <a:gradFill flip="none" rotWithShape="1">
            <a:gsLst>
              <a:gs pos="0">
                <a:srgbClr val="002060">
                  <a:alpha val="72000"/>
                </a:srgbClr>
              </a:gs>
              <a:gs pos="50000">
                <a:srgbClr val="002060">
                  <a:alpha val="72000"/>
                </a:srgbClr>
              </a:gs>
              <a:gs pos="100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11"/>
          <p:cNvSpPr/>
          <p:nvPr userDrawn="1"/>
        </p:nvSpPr>
        <p:spPr>
          <a:xfrm>
            <a:off x="1233377" y="-4912"/>
            <a:ext cx="6982375" cy="6869721"/>
          </a:xfrm>
          <a:custGeom>
            <a:avLst/>
            <a:gdLst>
              <a:gd name="connsiteX0" fmla="*/ 2270638 w 6526115"/>
              <a:gd name="connsiteY0" fmla="*/ 0 h 6940062"/>
              <a:gd name="connsiteX1" fmla="*/ 6526115 w 6526115"/>
              <a:gd name="connsiteY1" fmla="*/ 0 h 6940062"/>
              <a:gd name="connsiteX2" fmla="*/ 6526115 w 6526115"/>
              <a:gd name="connsiteY2" fmla="*/ 6940062 h 6940062"/>
              <a:gd name="connsiteX3" fmla="*/ 2270638 w 6526115"/>
              <a:gd name="connsiteY3" fmla="*/ 6940062 h 6940062"/>
              <a:gd name="connsiteX4" fmla="*/ 0 w 6526115"/>
              <a:gd name="connsiteY4" fmla="*/ 3528328 h 6940062"/>
              <a:gd name="connsiteX5" fmla="*/ 2270638 w 6526115"/>
              <a:gd name="connsiteY5" fmla="*/ 0 h 69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6115" h="6940062">
                <a:moveTo>
                  <a:pt x="2270638" y="0"/>
                </a:moveTo>
                <a:lnTo>
                  <a:pt x="6526115" y="0"/>
                </a:lnTo>
                <a:lnTo>
                  <a:pt x="6526115" y="6940062"/>
                </a:lnTo>
                <a:lnTo>
                  <a:pt x="2270638" y="6940062"/>
                </a:lnTo>
                <a:cubicBezTo>
                  <a:pt x="1372331" y="6940062"/>
                  <a:pt x="0" y="5444479"/>
                  <a:pt x="0" y="3528328"/>
                </a:cubicBezTo>
                <a:cubicBezTo>
                  <a:pt x="0" y="1612177"/>
                  <a:pt x="1372331" y="0"/>
                  <a:pt x="22706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c 12"/>
          <p:cNvSpPr/>
          <p:nvPr userDrawn="1"/>
        </p:nvSpPr>
        <p:spPr>
          <a:xfrm rot="13004806">
            <a:off x="-836537" y="206251"/>
            <a:ext cx="5971591" cy="5402146"/>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2023 Eurofins </a:t>
            </a:r>
          </a:p>
        </p:txBody>
      </p:sp>
      <p:pic>
        <p:nvPicPr>
          <p:cNvPr id="15" name="Picture 14" descr="Text&#10;&#10;Description automatically generated">
            <a:extLst>
              <a:ext uri="{FF2B5EF4-FFF2-40B4-BE49-F238E27FC236}">
                <a16:creationId xmlns:a16="http://schemas.microsoft.com/office/drawing/2014/main" id="{81AB2069-9D04-4AEA-A1F6-EC243279803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95033" y="6355181"/>
            <a:ext cx="1828800" cy="277774"/>
          </a:xfrm>
          <a:prstGeom prst="rect">
            <a:avLst/>
          </a:prstGeom>
        </p:spPr>
      </p:pic>
    </p:spTree>
    <p:extLst>
      <p:ext uri="{BB962C8B-B14F-4D97-AF65-F5344CB8AC3E}">
        <p14:creationId xmlns:p14="http://schemas.microsoft.com/office/powerpoint/2010/main" val="3554036911"/>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Lst>
  <p:txStyles>
    <p:titleStyle>
      <a:lvl1pPr algn="l" defTabSz="914400" rtl="0" eaLnBrk="1" latinLnBrk="0" hangingPunct="1">
        <a:lnSpc>
          <a:spcPct val="90000"/>
        </a:lnSpc>
        <a:spcBef>
          <a:spcPct val="0"/>
        </a:spcBef>
        <a:buNone/>
        <a:defRPr sz="3200" b="1" kern="1200">
          <a:solidFill>
            <a:srgbClr val="003883"/>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YOUR TEXT</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0477404"/>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Lst>
  <p:hf hdr="0" ftr="0" dt="0"/>
  <p:txStyles>
    <p:titleStyle>
      <a:lvl1pPr algn="l" defTabSz="914400" rtl="0" eaLnBrk="1" latinLnBrk="0" hangingPunct="1">
        <a:lnSpc>
          <a:spcPct val="90000"/>
        </a:lnSpc>
        <a:spcBef>
          <a:spcPct val="0"/>
        </a:spcBef>
        <a:buNone/>
        <a:defRPr sz="4400" b="1" kern="1200">
          <a:solidFill>
            <a:srgbClr val="003883"/>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88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9"/>
          <p:cNvSpPr/>
          <p:nvPr userDrawn="1"/>
        </p:nvSpPr>
        <p:spPr>
          <a:xfrm>
            <a:off x="0" y="0"/>
            <a:ext cx="12207240"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 Placeholder 16"/>
          <p:cNvSpPr txBox="1">
            <a:spLocks/>
          </p:cNvSpPr>
          <p:nvPr userDrawn="1"/>
        </p:nvSpPr>
        <p:spPr>
          <a:xfrm>
            <a:off x="846139" y="1965324"/>
            <a:ext cx="7209290" cy="401456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6000" b="1" kern="1200" baseline="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SECTION</a:t>
            </a:r>
          </a:p>
          <a:p>
            <a:r>
              <a:rPr lang="en-US" dirty="0"/>
              <a:t>HEADERS</a:t>
            </a:r>
          </a:p>
        </p:txBody>
      </p:sp>
      <p:sp>
        <p:nvSpPr>
          <p:cNvPr id="13" name="Teardrop 4">
            <a:extLst>
              <a:ext uri="{FF2B5EF4-FFF2-40B4-BE49-F238E27FC236}">
                <a16:creationId xmlns:a16="http://schemas.microsoft.com/office/drawing/2014/main" id="{781101CE-7B57-440C-BAA1-B531A8889201}"/>
              </a:ext>
            </a:extLst>
          </p:cNvPr>
          <p:cNvSpPr/>
          <p:nvPr userDrawn="1"/>
        </p:nvSpPr>
        <p:spPr>
          <a:xfrm>
            <a:off x="6315161" y="0"/>
            <a:ext cx="5909075" cy="4849326"/>
          </a:xfrm>
          <a:custGeom>
            <a:avLst/>
            <a:gdLst>
              <a:gd name="connsiteX0" fmla="*/ 0 w 6550520"/>
              <a:gd name="connsiteY0" fmla="*/ 3295997 h 6591993"/>
              <a:gd name="connsiteX1" fmla="*/ 3275260 w 6550520"/>
              <a:gd name="connsiteY1" fmla="*/ 0 h 6591993"/>
              <a:gd name="connsiteX2" fmla="*/ 6550520 w 6550520"/>
              <a:gd name="connsiteY2" fmla="*/ 0 h 6591993"/>
              <a:gd name="connsiteX3" fmla="*/ 6550520 w 6550520"/>
              <a:gd name="connsiteY3" fmla="*/ 3295997 h 6591993"/>
              <a:gd name="connsiteX4" fmla="*/ 3275260 w 6550520"/>
              <a:gd name="connsiteY4" fmla="*/ 6591994 h 6591993"/>
              <a:gd name="connsiteX5" fmla="*/ 0 w 6550520"/>
              <a:gd name="connsiteY5" fmla="*/ 3295997 h 6591993"/>
              <a:gd name="connsiteX0" fmla="*/ 0 w 6729196"/>
              <a:gd name="connsiteY0" fmla="*/ 3295997 h 6617251"/>
              <a:gd name="connsiteX1" fmla="*/ 3275260 w 6729196"/>
              <a:gd name="connsiteY1" fmla="*/ 0 h 6617251"/>
              <a:gd name="connsiteX2" fmla="*/ 6550520 w 6729196"/>
              <a:gd name="connsiteY2" fmla="*/ 0 h 6617251"/>
              <a:gd name="connsiteX3" fmla="*/ 6729196 w 6729196"/>
              <a:gd name="connsiteY3" fmla="*/ 4294480 h 6617251"/>
              <a:gd name="connsiteX4" fmla="*/ 3275260 w 6729196"/>
              <a:gd name="connsiteY4" fmla="*/ 6591994 h 6617251"/>
              <a:gd name="connsiteX5" fmla="*/ 0 w 6729196"/>
              <a:gd name="connsiteY5" fmla="*/ 3295997 h 6617251"/>
              <a:gd name="connsiteX0" fmla="*/ 4844 w 6734040"/>
              <a:gd name="connsiteY0" fmla="*/ 3295997 h 6434655"/>
              <a:gd name="connsiteX1" fmla="*/ 3280104 w 6734040"/>
              <a:gd name="connsiteY1" fmla="*/ 0 h 6434655"/>
              <a:gd name="connsiteX2" fmla="*/ 6555364 w 6734040"/>
              <a:gd name="connsiteY2" fmla="*/ 0 h 6434655"/>
              <a:gd name="connsiteX3" fmla="*/ 6734040 w 6734040"/>
              <a:gd name="connsiteY3" fmla="*/ 4294480 h 6434655"/>
              <a:gd name="connsiteX4" fmla="*/ 2649484 w 6734040"/>
              <a:gd name="connsiteY4" fmla="*/ 6402807 h 6434655"/>
              <a:gd name="connsiteX5" fmla="*/ 4844 w 6734040"/>
              <a:gd name="connsiteY5" fmla="*/ 3295997 h 6434655"/>
              <a:gd name="connsiteX0" fmla="*/ 4317 w 6733513"/>
              <a:gd name="connsiteY0" fmla="*/ 3295997 h 6454799"/>
              <a:gd name="connsiteX1" fmla="*/ 3279577 w 6733513"/>
              <a:gd name="connsiteY1" fmla="*/ 0 h 6454799"/>
              <a:gd name="connsiteX2" fmla="*/ 6554837 w 6733513"/>
              <a:gd name="connsiteY2" fmla="*/ 0 h 6454799"/>
              <a:gd name="connsiteX3" fmla="*/ 6733513 w 6733513"/>
              <a:gd name="connsiteY3" fmla="*/ 4294480 h 6454799"/>
              <a:gd name="connsiteX4" fmla="*/ 2680488 w 6733513"/>
              <a:gd name="connsiteY4" fmla="*/ 6423828 h 6454799"/>
              <a:gd name="connsiteX5" fmla="*/ 4317 w 6733513"/>
              <a:gd name="connsiteY5" fmla="*/ 3295997 h 6454799"/>
              <a:gd name="connsiteX0" fmla="*/ 586 w 6729782"/>
              <a:gd name="connsiteY0" fmla="*/ 3295997 h 6454799"/>
              <a:gd name="connsiteX1" fmla="*/ 2529612 w 6729782"/>
              <a:gd name="connsiteY1" fmla="*/ 388883 h 6454799"/>
              <a:gd name="connsiteX2" fmla="*/ 6551106 w 6729782"/>
              <a:gd name="connsiteY2" fmla="*/ 0 h 6454799"/>
              <a:gd name="connsiteX3" fmla="*/ 6729782 w 6729782"/>
              <a:gd name="connsiteY3" fmla="*/ 4294480 h 6454799"/>
              <a:gd name="connsiteX4" fmla="*/ 2676757 w 6729782"/>
              <a:gd name="connsiteY4" fmla="*/ 6423828 h 6454799"/>
              <a:gd name="connsiteX5" fmla="*/ 586 w 6729782"/>
              <a:gd name="connsiteY5" fmla="*/ 3295997 h 6454799"/>
              <a:gd name="connsiteX0" fmla="*/ 12873 w 6742069"/>
              <a:gd name="connsiteY0" fmla="*/ 3295997 h 6454799"/>
              <a:gd name="connsiteX1" fmla="*/ 2541899 w 6742069"/>
              <a:gd name="connsiteY1" fmla="*/ 388883 h 6454799"/>
              <a:gd name="connsiteX2" fmla="*/ 6563393 w 6742069"/>
              <a:gd name="connsiteY2" fmla="*/ 0 h 6454799"/>
              <a:gd name="connsiteX3" fmla="*/ 6742069 w 6742069"/>
              <a:gd name="connsiteY3" fmla="*/ 4294480 h 6454799"/>
              <a:gd name="connsiteX4" fmla="*/ 2689044 w 6742069"/>
              <a:gd name="connsiteY4" fmla="*/ 6423828 h 6454799"/>
              <a:gd name="connsiteX5" fmla="*/ 12873 w 6742069"/>
              <a:gd name="connsiteY5" fmla="*/ 3295997 h 6454799"/>
              <a:gd name="connsiteX0" fmla="*/ 12873 w 6710538"/>
              <a:gd name="connsiteY0" fmla="*/ 3295997 h 6490552"/>
              <a:gd name="connsiteX1" fmla="*/ 2541899 w 6710538"/>
              <a:gd name="connsiteY1" fmla="*/ 388883 h 6490552"/>
              <a:gd name="connsiteX2" fmla="*/ 6563393 w 6710538"/>
              <a:gd name="connsiteY2" fmla="*/ 0 h 6490552"/>
              <a:gd name="connsiteX3" fmla="*/ 6710538 w 6710538"/>
              <a:gd name="connsiteY3" fmla="*/ 4588769 h 6490552"/>
              <a:gd name="connsiteX4" fmla="*/ 2689044 w 6710538"/>
              <a:gd name="connsiteY4" fmla="*/ 6423828 h 6490552"/>
              <a:gd name="connsiteX5" fmla="*/ 12873 w 6710538"/>
              <a:gd name="connsiteY5" fmla="*/ 3295997 h 6490552"/>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2907114 h 6142517"/>
              <a:gd name="connsiteX1" fmla="*/ 2541899 w 6710538"/>
              <a:gd name="connsiteY1" fmla="*/ 0 h 6142517"/>
              <a:gd name="connsiteX2" fmla="*/ 6248082 w 6710538"/>
              <a:gd name="connsiteY2" fmla="*/ 1208690 h 6142517"/>
              <a:gd name="connsiteX3" fmla="*/ 6710538 w 6710538"/>
              <a:gd name="connsiteY3" fmla="*/ 4199886 h 6142517"/>
              <a:gd name="connsiteX4" fmla="*/ 2689044 w 6710538"/>
              <a:gd name="connsiteY4" fmla="*/ 6034945 h 6142517"/>
              <a:gd name="connsiteX5" fmla="*/ 12873 w 6710538"/>
              <a:gd name="connsiteY5" fmla="*/ 2907114 h 6142517"/>
              <a:gd name="connsiteX0" fmla="*/ 4576 w 6702241"/>
              <a:gd name="connsiteY0" fmla="*/ 2907114 h 6142517"/>
              <a:gd name="connsiteX1" fmla="*/ 2533602 w 6702241"/>
              <a:gd name="connsiteY1" fmla="*/ 0 h 6142517"/>
              <a:gd name="connsiteX2" fmla="*/ 6239785 w 6702241"/>
              <a:gd name="connsiteY2" fmla="*/ 1208690 h 6142517"/>
              <a:gd name="connsiteX3" fmla="*/ 6702241 w 6702241"/>
              <a:gd name="connsiteY3" fmla="*/ 4199886 h 6142517"/>
              <a:gd name="connsiteX4" fmla="*/ 2680747 w 6702241"/>
              <a:gd name="connsiteY4" fmla="*/ 6034945 h 6142517"/>
              <a:gd name="connsiteX5" fmla="*/ 4576 w 6702241"/>
              <a:gd name="connsiteY5" fmla="*/ 2907114 h 6142517"/>
              <a:gd name="connsiteX0" fmla="*/ 103994 w 6801659"/>
              <a:gd name="connsiteY0" fmla="*/ 1698424 h 4933827"/>
              <a:gd name="connsiteX1" fmla="*/ 499420 w 6801659"/>
              <a:gd name="connsiteY1" fmla="*/ 126124 h 4933827"/>
              <a:gd name="connsiteX2" fmla="*/ 6339203 w 6801659"/>
              <a:gd name="connsiteY2" fmla="*/ 0 h 4933827"/>
              <a:gd name="connsiteX3" fmla="*/ 6801659 w 6801659"/>
              <a:gd name="connsiteY3" fmla="*/ 2991196 h 4933827"/>
              <a:gd name="connsiteX4" fmla="*/ 2780165 w 6801659"/>
              <a:gd name="connsiteY4" fmla="*/ 4826255 h 4933827"/>
              <a:gd name="connsiteX5" fmla="*/ 103994 w 6801659"/>
              <a:gd name="connsiteY5" fmla="*/ 1698424 h 4933827"/>
              <a:gd name="connsiteX0" fmla="*/ 103994 w 6801659"/>
              <a:gd name="connsiteY0" fmla="*/ 1572300 h 4807703"/>
              <a:gd name="connsiteX1" fmla="*/ 499420 w 6801659"/>
              <a:gd name="connsiteY1" fmla="*/ 0 h 4807703"/>
              <a:gd name="connsiteX2" fmla="*/ 5204086 w 6801659"/>
              <a:gd name="connsiteY2" fmla="*/ 1870841 h 4807703"/>
              <a:gd name="connsiteX3" fmla="*/ 6801659 w 6801659"/>
              <a:gd name="connsiteY3" fmla="*/ 2865072 h 4807703"/>
              <a:gd name="connsiteX4" fmla="*/ 2780165 w 6801659"/>
              <a:gd name="connsiteY4" fmla="*/ 4700131 h 4807703"/>
              <a:gd name="connsiteX5" fmla="*/ 103994 w 6801659"/>
              <a:gd name="connsiteY5" fmla="*/ 1572300 h 4807703"/>
              <a:gd name="connsiteX0" fmla="*/ 103994 w 6801659"/>
              <a:gd name="connsiteY0" fmla="*/ 1582811 h 4818214"/>
              <a:gd name="connsiteX1" fmla="*/ 499420 w 6801659"/>
              <a:gd name="connsiteY1" fmla="*/ 10511 h 4818214"/>
              <a:gd name="connsiteX2" fmla="*/ 5929300 w 6801659"/>
              <a:gd name="connsiteY2" fmla="*/ 0 h 4818214"/>
              <a:gd name="connsiteX3" fmla="*/ 6801659 w 6801659"/>
              <a:gd name="connsiteY3" fmla="*/ 2875583 h 4818214"/>
              <a:gd name="connsiteX4" fmla="*/ 2780165 w 6801659"/>
              <a:gd name="connsiteY4" fmla="*/ 4710642 h 4818214"/>
              <a:gd name="connsiteX5" fmla="*/ 103994 w 6801659"/>
              <a:gd name="connsiteY5" fmla="*/ 1582811 h 4818214"/>
              <a:gd name="connsiteX0" fmla="*/ 103994 w 5981852"/>
              <a:gd name="connsiteY0" fmla="*/ 1582811 h 5365921"/>
              <a:gd name="connsiteX1" fmla="*/ 499420 w 5981852"/>
              <a:gd name="connsiteY1" fmla="*/ 10511 h 5365921"/>
              <a:gd name="connsiteX2" fmla="*/ 5929300 w 5981852"/>
              <a:gd name="connsiteY2" fmla="*/ 0 h 5365921"/>
              <a:gd name="connsiteX3" fmla="*/ 5981852 w 5981852"/>
              <a:gd name="connsiteY3" fmla="*/ 4294480 h 5365921"/>
              <a:gd name="connsiteX4" fmla="*/ 2780165 w 5981852"/>
              <a:gd name="connsiteY4" fmla="*/ 4710642 h 5365921"/>
              <a:gd name="connsiteX5" fmla="*/ 103994 w 5981852"/>
              <a:gd name="connsiteY5" fmla="*/ 1582811 h 5365921"/>
              <a:gd name="connsiteX0" fmla="*/ 103994 w 5981852"/>
              <a:gd name="connsiteY0" fmla="*/ 1582811 h 4860550"/>
              <a:gd name="connsiteX1" fmla="*/ 499420 w 5981852"/>
              <a:gd name="connsiteY1" fmla="*/ 10511 h 4860550"/>
              <a:gd name="connsiteX2" fmla="*/ 5929300 w 5981852"/>
              <a:gd name="connsiteY2" fmla="*/ 0 h 4860550"/>
              <a:gd name="connsiteX3" fmla="*/ 5981852 w 5981852"/>
              <a:gd name="connsiteY3" fmla="*/ 4294480 h 4860550"/>
              <a:gd name="connsiteX4" fmla="*/ 2780165 w 5981852"/>
              <a:gd name="connsiteY4" fmla="*/ 4710642 h 4860550"/>
              <a:gd name="connsiteX5" fmla="*/ 103994 w 5981852"/>
              <a:gd name="connsiteY5" fmla="*/ 1582811 h 4860550"/>
              <a:gd name="connsiteX0" fmla="*/ 36685 w 5914543"/>
              <a:gd name="connsiteY0" fmla="*/ 1582811 h 4509739"/>
              <a:gd name="connsiteX1" fmla="*/ 432111 w 5914543"/>
              <a:gd name="connsiteY1" fmla="*/ 10511 h 4509739"/>
              <a:gd name="connsiteX2" fmla="*/ 5861991 w 5914543"/>
              <a:gd name="connsiteY2" fmla="*/ 0 h 4509739"/>
              <a:gd name="connsiteX3" fmla="*/ 5914543 w 5914543"/>
              <a:gd name="connsiteY3" fmla="*/ 4294480 h 4509739"/>
              <a:gd name="connsiteX4" fmla="*/ 1556718 w 5914543"/>
              <a:gd name="connsiteY4" fmla="*/ 4248187 h 4509739"/>
              <a:gd name="connsiteX5" fmla="*/ 36685 w 5914543"/>
              <a:gd name="connsiteY5" fmla="*/ 1582811 h 4509739"/>
              <a:gd name="connsiteX0" fmla="*/ 65088 w 5942946"/>
              <a:gd name="connsiteY0" fmla="*/ 1582811 h 4839074"/>
              <a:gd name="connsiteX1" fmla="*/ 460514 w 5942946"/>
              <a:gd name="connsiteY1" fmla="*/ 10511 h 4839074"/>
              <a:gd name="connsiteX2" fmla="*/ 5890394 w 5942946"/>
              <a:gd name="connsiteY2" fmla="*/ 0 h 4839074"/>
              <a:gd name="connsiteX3" fmla="*/ 5942946 w 5942946"/>
              <a:gd name="connsiteY3" fmla="*/ 4294480 h 4839074"/>
              <a:gd name="connsiteX4" fmla="*/ 1585121 w 5942946"/>
              <a:gd name="connsiteY4" fmla="*/ 4248187 h 4839074"/>
              <a:gd name="connsiteX5" fmla="*/ 65088 w 5942946"/>
              <a:gd name="connsiteY5" fmla="*/ 1582811 h 4839074"/>
              <a:gd name="connsiteX0" fmla="*/ 1380098 w 5737923"/>
              <a:gd name="connsiteY0" fmla="*/ 4248187 h 4622048"/>
              <a:gd name="connsiteX1" fmla="*/ 255491 w 5737923"/>
              <a:gd name="connsiteY1" fmla="*/ 10511 h 4622048"/>
              <a:gd name="connsiteX2" fmla="*/ 5685371 w 5737923"/>
              <a:gd name="connsiteY2" fmla="*/ 0 h 4622048"/>
              <a:gd name="connsiteX3" fmla="*/ 5737923 w 5737923"/>
              <a:gd name="connsiteY3" fmla="*/ 4294480 h 4622048"/>
              <a:gd name="connsiteX4" fmla="*/ 1380098 w 5737923"/>
              <a:gd name="connsiteY4" fmla="*/ 4248187 h 4622048"/>
              <a:gd name="connsiteX0" fmla="*/ 1528005 w 5885830"/>
              <a:gd name="connsiteY0" fmla="*/ 4248187 h 4815588"/>
              <a:gd name="connsiteX1" fmla="*/ 403398 w 5885830"/>
              <a:gd name="connsiteY1" fmla="*/ 10511 h 4815588"/>
              <a:gd name="connsiteX2" fmla="*/ 5833278 w 5885830"/>
              <a:gd name="connsiteY2" fmla="*/ 0 h 4815588"/>
              <a:gd name="connsiteX3" fmla="*/ 5885830 w 5885830"/>
              <a:gd name="connsiteY3" fmla="*/ 4294480 h 4815588"/>
              <a:gd name="connsiteX4" fmla="*/ 1528005 w 5885830"/>
              <a:gd name="connsiteY4" fmla="*/ 4248187 h 4815588"/>
              <a:gd name="connsiteX0" fmla="*/ 1528005 w 5885830"/>
              <a:gd name="connsiteY0" fmla="*/ 4248187 h 4849326"/>
              <a:gd name="connsiteX1" fmla="*/ 403398 w 5885830"/>
              <a:gd name="connsiteY1" fmla="*/ 10511 h 4849326"/>
              <a:gd name="connsiteX2" fmla="*/ 5833278 w 5885830"/>
              <a:gd name="connsiteY2" fmla="*/ 0 h 4849326"/>
              <a:gd name="connsiteX3" fmla="*/ 5885830 w 5885830"/>
              <a:gd name="connsiteY3" fmla="*/ 4294480 h 4849326"/>
              <a:gd name="connsiteX4" fmla="*/ 1528005 w 5885830"/>
              <a:gd name="connsiteY4" fmla="*/ 4248187 h 4849326"/>
              <a:gd name="connsiteX0" fmla="*/ 1476904 w 5834729"/>
              <a:gd name="connsiteY0" fmla="*/ 4248187 h 4849326"/>
              <a:gd name="connsiteX1" fmla="*/ 352297 w 5834729"/>
              <a:gd name="connsiteY1" fmla="*/ 10511 h 4849326"/>
              <a:gd name="connsiteX2" fmla="*/ 5782177 w 5834729"/>
              <a:gd name="connsiteY2" fmla="*/ 0 h 4849326"/>
              <a:gd name="connsiteX3" fmla="*/ 5834729 w 5834729"/>
              <a:gd name="connsiteY3" fmla="*/ 4294480 h 4849326"/>
              <a:gd name="connsiteX4" fmla="*/ 1476904 w 5834729"/>
              <a:gd name="connsiteY4" fmla="*/ 4248187 h 4849326"/>
              <a:gd name="connsiteX0" fmla="*/ 1551250 w 5909075"/>
              <a:gd name="connsiteY0" fmla="*/ 4248187 h 4849326"/>
              <a:gd name="connsiteX1" fmla="*/ 426643 w 5909075"/>
              <a:gd name="connsiteY1" fmla="*/ 10511 h 4849326"/>
              <a:gd name="connsiteX2" fmla="*/ 5856523 w 5909075"/>
              <a:gd name="connsiteY2" fmla="*/ 0 h 4849326"/>
              <a:gd name="connsiteX3" fmla="*/ 5909075 w 5909075"/>
              <a:gd name="connsiteY3" fmla="*/ 4294480 h 4849326"/>
              <a:gd name="connsiteX4" fmla="*/ 1551250 w 5909075"/>
              <a:gd name="connsiteY4" fmla="*/ 4248187 h 48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75" h="4849326">
                <a:moveTo>
                  <a:pt x="1551250" y="4248187"/>
                </a:moveTo>
                <a:cubicBezTo>
                  <a:pt x="-129745" y="3092757"/>
                  <a:pt x="-343453" y="1538349"/>
                  <a:pt x="426643" y="10511"/>
                </a:cubicBezTo>
                <a:lnTo>
                  <a:pt x="5856523" y="0"/>
                </a:lnTo>
                <a:cubicBezTo>
                  <a:pt x="5856523" y="1098666"/>
                  <a:pt x="5909075" y="3195814"/>
                  <a:pt x="5909075" y="4294480"/>
                </a:cubicBezTo>
                <a:cubicBezTo>
                  <a:pt x="5246924" y="4590809"/>
                  <a:pt x="3232245" y="5403617"/>
                  <a:pt x="1551250" y="42481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3">
            <a:extLst>
              <a:ext uri="{FF2B5EF4-FFF2-40B4-BE49-F238E27FC236}">
                <a16:creationId xmlns:a16="http://schemas.microsoft.com/office/drawing/2014/main" id="{3F9AD2E6-9184-4B02-8606-51AAF5DF8DCC}"/>
              </a:ext>
            </a:extLst>
          </p:cNvPr>
          <p:cNvPicPr>
            <a:picLocks noChangeAspect="1" noChangeArrowheads="1"/>
          </p:cNvPicPr>
          <p:nvPr userDrawn="1"/>
        </p:nvPicPr>
        <p:blipFill>
          <a:blip r:embed="rId10"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767601607"/>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9" cstate="screen">
            <a:extLst>
              <a:ext uri="{28A0092B-C50C-407E-A947-70E740481C1C}">
                <a14:useLocalDpi xmlns:a14="http://schemas.microsoft.com/office/drawing/2010/main"/>
              </a:ext>
            </a:extLst>
          </a:blip>
          <a:srcRect t="-131"/>
          <a:stretch/>
        </p:blipFill>
        <p:spPr>
          <a:xfrm>
            <a:off x="0" y="0"/>
            <a:ext cx="4209861" cy="6872910"/>
          </a:xfrm>
          <a:prstGeom prst="rect">
            <a:avLst/>
          </a:prstGeom>
        </p:spPr>
      </p:pic>
      <p:sp>
        <p:nvSpPr>
          <p:cNvPr id="15" name="Rectangle 14"/>
          <p:cNvSpPr/>
          <p:nvPr userDrawn="1"/>
        </p:nvSpPr>
        <p:spPr>
          <a:xfrm>
            <a:off x="4209861" y="3014804"/>
            <a:ext cx="7982139" cy="38431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4898088" y="837595"/>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5076372" y="1210234"/>
            <a:ext cx="6277428" cy="1670731"/>
          </a:xfrm>
          <a:prstGeom prst="rect">
            <a:avLst/>
          </a:prstGeom>
        </p:spPr>
        <p:txBody>
          <a:bodyPr vert="horz" lIns="91440" tIns="45720" rIns="91440" bIns="45720" rtlCol="0">
            <a:normAutofit/>
          </a:bodyPr>
          <a:lstStyle/>
          <a:p>
            <a:pPr lvl="0"/>
            <a:r>
              <a:rPr lang="en-US" dirty="0"/>
              <a:t>Your first point</a:t>
            </a:r>
          </a:p>
          <a:p>
            <a:pPr lvl="0"/>
            <a:r>
              <a:rPr lang="en-US" dirty="0"/>
              <a:t>Your next point</a:t>
            </a:r>
          </a:p>
          <a:p>
            <a:pPr lvl="0"/>
            <a:r>
              <a:rPr lang="en-US" dirty="0"/>
              <a:t>Your final point</a:t>
            </a:r>
          </a:p>
          <a:p>
            <a:pPr lvl="0"/>
            <a:endParaRPr lang="en-US" dirty="0"/>
          </a:p>
          <a:p>
            <a:pPr lvl="0"/>
            <a:endParaRPr lang="en-US" dirty="0"/>
          </a:p>
        </p:txBody>
      </p:sp>
      <p:sp>
        <p:nvSpPr>
          <p:cNvPr id="17" name="Rectangle 16"/>
          <p:cNvSpPr/>
          <p:nvPr userDrawn="1"/>
        </p:nvSpPr>
        <p:spPr>
          <a:xfrm>
            <a:off x="0" y="0"/>
            <a:ext cx="4209861" cy="6871855"/>
          </a:xfrm>
          <a:prstGeom prst="rect">
            <a:avLst/>
          </a:pr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1349785029"/>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baseline="0">
          <a:solidFill>
            <a:srgbClr val="003883"/>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rgbClr val="003883"/>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YOUR TEXT</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2B1FCE2A-7D74-46D2-966C-63F200EDE3DB}"/>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tretch>
            <a:fillRect/>
          </a:stretch>
        </p:blipFill>
        <p:spPr bwMode="auto">
          <a:xfrm>
            <a:off x="10200456" y="6318533"/>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52098454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defTabSz="914400" rtl="0" eaLnBrk="1" latinLnBrk="0" hangingPunct="1">
        <a:lnSpc>
          <a:spcPct val="90000"/>
        </a:lnSpc>
        <a:spcBef>
          <a:spcPct val="0"/>
        </a:spcBef>
        <a:buNone/>
        <a:defRPr sz="4400" b="1" kern="1200">
          <a:solidFill>
            <a:srgbClr val="003883"/>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88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9"/>
          <p:cNvSpPr/>
          <p:nvPr userDrawn="1"/>
        </p:nvSpPr>
        <p:spPr>
          <a:xfrm>
            <a:off x="0" y="0"/>
            <a:ext cx="12207240"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 Placeholder 16"/>
          <p:cNvSpPr txBox="1">
            <a:spLocks/>
          </p:cNvSpPr>
          <p:nvPr userDrawn="1"/>
        </p:nvSpPr>
        <p:spPr>
          <a:xfrm>
            <a:off x="846139" y="1965324"/>
            <a:ext cx="7209290" cy="401456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6000" b="1" kern="1200" baseline="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SECTION</a:t>
            </a:r>
          </a:p>
          <a:p>
            <a:r>
              <a:rPr lang="en-US" dirty="0"/>
              <a:t>HEADERS</a:t>
            </a:r>
          </a:p>
        </p:txBody>
      </p:sp>
      <p:sp>
        <p:nvSpPr>
          <p:cNvPr id="13" name="Teardrop 4">
            <a:extLst>
              <a:ext uri="{FF2B5EF4-FFF2-40B4-BE49-F238E27FC236}">
                <a16:creationId xmlns:a16="http://schemas.microsoft.com/office/drawing/2014/main" id="{781101CE-7B57-440C-BAA1-B531A8889201}"/>
              </a:ext>
            </a:extLst>
          </p:cNvPr>
          <p:cNvSpPr/>
          <p:nvPr userDrawn="1"/>
        </p:nvSpPr>
        <p:spPr>
          <a:xfrm>
            <a:off x="6315161" y="0"/>
            <a:ext cx="5909075" cy="4849326"/>
          </a:xfrm>
          <a:custGeom>
            <a:avLst/>
            <a:gdLst>
              <a:gd name="connsiteX0" fmla="*/ 0 w 6550520"/>
              <a:gd name="connsiteY0" fmla="*/ 3295997 h 6591993"/>
              <a:gd name="connsiteX1" fmla="*/ 3275260 w 6550520"/>
              <a:gd name="connsiteY1" fmla="*/ 0 h 6591993"/>
              <a:gd name="connsiteX2" fmla="*/ 6550520 w 6550520"/>
              <a:gd name="connsiteY2" fmla="*/ 0 h 6591993"/>
              <a:gd name="connsiteX3" fmla="*/ 6550520 w 6550520"/>
              <a:gd name="connsiteY3" fmla="*/ 3295997 h 6591993"/>
              <a:gd name="connsiteX4" fmla="*/ 3275260 w 6550520"/>
              <a:gd name="connsiteY4" fmla="*/ 6591994 h 6591993"/>
              <a:gd name="connsiteX5" fmla="*/ 0 w 6550520"/>
              <a:gd name="connsiteY5" fmla="*/ 3295997 h 6591993"/>
              <a:gd name="connsiteX0" fmla="*/ 0 w 6729196"/>
              <a:gd name="connsiteY0" fmla="*/ 3295997 h 6617251"/>
              <a:gd name="connsiteX1" fmla="*/ 3275260 w 6729196"/>
              <a:gd name="connsiteY1" fmla="*/ 0 h 6617251"/>
              <a:gd name="connsiteX2" fmla="*/ 6550520 w 6729196"/>
              <a:gd name="connsiteY2" fmla="*/ 0 h 6617251"/>
              <a:gd name="connsiteX3" fmla="*/ 6729196 w 6729196"/>
              <a:gd name="connsiteY3" fmla="*/ 4294480 h 6617251"/>
              <a:gd name="connsiteX4" fmla="*/ 3275260 w 6729196"/>
              <a:gd name="connsiteY4" fmla="*/ 6591994 h 6617251"/>
              <a:gd name="connsiteX5" fmla="*/ 0 w 6729196"/>
              <a:gd name="connsiteY5" fmla="*/ 3295997 h 6617251"/>
              <a:gd name="connsiteX0" fmla="*/ 4844 w 6734040"/>
              <a:gd name="connsiteY0" fmla="*/ 3295997 h 6434655"/>
              <a:gd name="connsiteX1" fmla="*/ 3280104 w 6734040"/>
              <a:gd name="connsiteY1" fmla="*/ 0 h 6434655"/>
              <a:gd name="connsiteX2" fmla="*/ 6555364 w 6734040"/>
              <a:gd name="connsiteY2" fmla="*/ 0 h 6434655"/>
              <a:gd name="connsiteX3" fmla="*/ 6734040 w 6734040"/>
              <a:gd name="connsiteY3" fmla="*/ 4294480 h 6434655"/>
              <a:gd name="connsiteX4" fmla="*/ 2649484 w 6734040"/>
              <a:gd name="connsiteY4" fmla="*/ 6402807 h 6434655"/>
              <a:gd name="connsiteX5" fmla="*/ 4844 w 6734040"/>
              <a:gd name="connsiteY5" fmla="*/ 3295997 h 6434655"/>
              <a:gd name="connsiteX0" fmla="*/ 4317 w 6733513"/>
              <a:gd name="connsiteY0" fmla="*/ 3295997 h 6454799"/>
              <a:gd name="connsiteX1" fmla="*/ 3279577 w 6733513"/>
              <a:gd name="connsiteY1" fmla="*/ 0 h 6454799"/>
              <a:gd name="connsiteX2" fmla="*/ 6554837 w 6733513"/>
              <a:gd name="connsiteY2" fmla="*/ 0 h 6454799"/>
              <a:gd name="connsiteX3" fmla="*/ 6733513 w 6733513"/>
              <a:gd name="connsiteY3" fmla="*/ 4294480 h 6454799"/>
              <a:gd name="connsiteX4" fmla="*/ 2680488 w 6733513"/>
              <a:gd name="connsiteY4" fmla="*/ 6423828 h 6454799"/>
              <a:gd name="connsiteX5" fmla="*/ 4317 w 6733513"/>
              <a:gd name="connsiteY5" fmla="*/ 3295997 h 6454799"/>
              <a:gd name="connsiteX0" fmla="*/ 586 w 6729782"/>
              <a:gd name="connsiteY0" fmla="*/ 3295997 h 6454799"/>
              <a:gd name="connsiteX1" fmla="*/ 2529612 w 6729782"/>
              <a:gd name="connsiteY1" fmla="*/ 388883 h 6454799"/>
              <a:gd name="connsiteX2" fmla="*/ 6551106 w 6729782"/>
              <a:gd name="connsiteY2" fmla="*/ 0 h 6454799"/>
              <a:gd name="connsiteX3" fmla="*/ 6729782 w 6729782"/>
              <a:gd name="connsiteY3" fmla="*/ 4294480 h 6454799"/>
              <a:gd name="connsiteX4" fmla="*/ 2676757 w 6729782"/>
              <a:gd name="connsiteY4" fmla="*/ 6423828 h 6454799"/>
              <a:gd name="connsiteX5" fmla="*/ 586 w 6729782"/>
              <a:gd name="connsiteY5" fmla="*/ 3295997 h 6454799"/>
              <a:gd name="connsiteX0" fmla="*/ 12873 w 6742069"/>
              <a:gd name="connsiteY0" fmla="*/ 3295997 h 6454799"/>
              <a:gd name="connsiteX1" fmla="*/ 2541899 w 6742069"/>
              <a:gd name="connsiteY1" fmla="*/ 388883 h 6454799"/>
              <a:gd name="connsiteX2" fmla="*/ 6563393 w 6742069"/>
              <a:gd name="connsiteY2" fmla="*/ 0 h 6454799"/>
              <a:gd name="connsiteX3" fmla="*/ 6742069 w 6742069"/>
              <a:gd name="connsiteY3" fmla="*/ 4294480 h 6454799"/>
              <a:gd name="connsiteX4" fmla="*/ 2689044 w 6742069"/>
              <a:gd name="connsiteY4" fmla="*/ 6423828 h 6454799"/>
              <a:gd name="connsiteX5" fmla="*/ 12873 w 6742069"/>
              <a:gd name="connsiteY5" fmla="*/ 3295997 h 6454799"/>
              <a:gd name="connsiteX0" fmla="*/ 12873 w 6710538"/>
              <a:gd name="connsiteY0" fmla="*/ 3295997 h 6490552"/>
              <a:gd name="connsiteX1" fmla="*/ 2541899 w 6710538"/>
              <a:gd name="connsiteY1" fmla="*/ 388883 h 6490552"/>
              <a:gd name="connsiteX2" fmla="*/ 6563393 w 6710538"/>
              <a:gd name="connsiteY2" fmla="*/ 0 h 6490552"/>
              <a:gd name="connsiteX3" fmla="*/ 6710538 w 6710538"/>
              <a:gd name="connsiteY3" fmla="*/ 4588769 h 6490552"/>
              <a:gd name="connsiteX4" fmla="*/ 2689044 w 6710538"/>
              <a:gd name="connsiteY4" fmla="*/ 6423828 h 6490552"/>
              <a:gd name="connsiteX5" fmla="*/ 12873 w 6710538"/>
              <a:gd name="connsiteY5" fmla="*/ 3295997 h 6490552"/>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2907114 h 6142517"/>
              <a:gd name="connsiteX1" fmla="*/ 2541899 w 6710538"/>
              <a:gd name="connsiteY1" fmla="*/ 0 h 6142517"/>
              <a:gd name="connsiteX2" fmla="*/ 6248082 w 6710538"/>
              <a:gd name="connsiteY2" fmla="*/ 1208690 h 6142517"/>
              <a:gd name="connsiteX3" fmla="*/ 6710538 w 6710538"/>
              <a:gd name="connsiteY3" fmla="*/ 4199886 h 6142517"/>
              <a:gd name="connsiteX4" fmla="*/ 2689044 w 6710538"/>
              <a:gd name="connsiteY4" fmla="*/ 6034945 h 6142517"/>
              <a:gd name="connsiteX5" fmla="*/ 12873 w 6710538"/>
              <a:gd name="connsiteY5" fmla="*/ 2907114 h 6142517"/>
              <a:gd name="connsiteX0" fmla="*/ 4576 w 6702241"/>
              <a:gd name="connsiteY0" fmla="*/ 2907114 h 6142517"/>
              <a:gd name="connsiteX1" fmla="*/ 2533602 w 6702241"/>
              <a:gd name="connsiteY1" fmla="*/ 0 h 6142517"/>
              <a:gd name="connsiteX2" fmla="*/ 6239785 w 6702241"/>
              <a:gd name="connsiteY2" fmla="*/ 1208690 h 6142517"/>
              <a:gd name="connsiteX3" fmla="*/ 6702241 w 6702241"/>
              <a:gd name="connsiteY3" fmla="*/ 4199886 h 6142517"/>
              <a:gd name="connsiteX4" fmla="*/ 2680747 w 6702241"/>
              <a:gd name="connsiteY4" fmla="*/ 6034945 h 6142517"/>
              <a:gd name="connsiteX5" fmla="*/ 4576 w 6702241"/>
              <a:gd name="connsiteY5" fmla="*/ 2907114 h 6142517"/>
              <a:gd name="connsiteX0" fmla="*/ 103994 w 6801659"/>
              <a:gd name="connsiteY0" fmla="*/ 1698424 h 4933827"/>
              <a:gd name="connsiteX1" fmla="*/ 499420 w 6801659"/>
              <a:gd name="connsiteY1" fmla="*/ 126124 h 4933827"/>
              <a:gd name="connsiteX2" fmla="*/ 6339203 w 6801659"/>
              <a:gd name="connsiteY2" fmla="*/ 0 h 4933827"/>
              <a:gd name="connsiteX3" fmla="*/ 6801659 w 6801659"/>
              <a:gd name="connsiteY3" fmla="*/ 2991196 h 4933827"/>
              <a:gd name="connsiteX4" fmla="*/ 2780165 w 6801659"/>
              <a:gd name="connsiteY4" fmla="*/ 4826255 h 4933827"/>
              <a:gd name="connsiteX5" fmla="*/ 103994 w 6801659"/>
              <a:gd name="connsiteY5" fmla="*/ 1698424 h 4933827"/>
              <a:gd name="connsiteX0" fmla="*/ 103994 w 6801659"/>
              <a:gd name="connsiteY0" fmla="*/ 1572300 h 4807703"/>
              <a:gd name="connsiteX1" fmla="*/ 499420 w 6801659"/>
              <a:gd name="connsiteY1" fmla="*/ 0 h 4807703"/>
              <a:gd name="connsiteX2" fmla="*/ 5204086 w 6801659"/>
              <a:gd name="connsiteY2" fmla="*/ 1870841 h 4807703"/>
              <a:gd name="connsiteX3" fmla="*/ 6801659 w 6801659"/>
              <a:gd name="connsiteY3" fmla="*/ 2865072 h 4807703"/>
              <a:gd name="connsiteX4" fmla="*/ 2780165 w 6801659"/>
              <a:gd name="connsiteY4" fmla="*/ 4700131 h 4807703"/>
              <a:gd name="connsiteX5" fmla="*/ 103994 w 6801659"/>
              <a:gd name="connsiteY5" fmla="*/ 1572300 h 4807703"/>
              <a:gd name="connsiteX0" fmla="*/ 103994 w 6801659"/>
              <a:gd name="connsiteY0" fmla="*/ 1582811 h 4818214"/>
              <a:gd name="connsiteX1" fmla="*/ 499420 w 6801659"/>
              <a:gd name="connsiteY1" fmla="*/ 10511 h 4818214"/>
              <a:gd name="connsiteX2" fmla="*/ 5929300 w 6801659"/>
              <a:gd name="connsiteY2" fmla="*/ 0 h 4818214"/>
              <a:gd name="connsiteX3" fmla="*/ 6801659 w 6801659"/>
              <a:gd name="connsiteY3" fmla="*/ 2875583 h 4818214"/>
              <a:gd name="connsiteX4" fmla="*/ 2780165 w 6801659"/>
              <a:gd name="connsiteY4" fmla="*/ 4710642 h 4818214"/>
              <a:gd name="connsiteX5" fmla="*/ 103994 w 6801659"/>
              <a:gd name="connsiteY5" fmla="*/ 1582811 h 4818214"/>
              <a:gd name="connsiteX0" fmla="*/ 103994 w 5981852"/>
              <a:gd name="connsiteY0" fmla="*/ 1582811 h 5365921"/>
              <a:gd name="connsiteX1" fmla="*/ 499420 w 5981852"/>
              <a:gd name="connsiteY1" fmla="*/ 10511 h 5365921"/>
              <a:gd name="connsiteX2" fmla="*/ 5929300 w 5981852"/>
              <a:gd name="connsiteY2" fmla="*/ 0 h 5365921"/>
              <a:gd name="connsiteX3" fmla="*/ 5981852 w 5981852"/>
              <a:gd name="connsiteY3" fmla="*/ 4294480 h 5365921"/>
              <a:gd name="connsiteX4" fmla="*/ 2780165 w 5981852"/>
              <a:gd name="connsiteY4" fmla="*/ 4710642 h 5365921"/>
              <a:gd name="connsiteX5" fmla="*/ 103994 w 5981852"/>
              <a:gd name="connsiteY5" fmla="*/ 1582811 h 5365921"/>
              <a:gd name="connsiteX0" fmla="*/ 103994 w 5981852"/>
              <a:gd name="connsiteY0" fmla="*/ 1582811 h 4860550"/>
              <a:gd name="connsiteX1" fmla="*/ 499420 w 5981852"/>
              <a:gd name="connsiteY1" fmla="*/ 10511 h 4860550"/>
              <a:gd name="connsiteX2" fmla="*/ 5929300 w 5981852"/>
              <a:gd name="connsiteY2" fmla="*/ 0 h 4860550"/>
              <a:gd name="connsiteX3" fmla="*/ 5981852 w 5981852"/>
              <a:gd name="connsiteY3" fmla="*/ 4294480 h 4860550"/>
              <a:gd name="connsiteX4" fmla="*/ 2780165 w 5981852"/>
              <a:gd name="connsiteY4" fmla="*/ 4710642 h 4860550"/>
              <a:gd name="connsiteX5" fmla="*/ 103994 w 5981852"/>
              <a:gd name="connsiteY5" fmla="*/ 1582811 h 4860550"/>
              <a:gd name="connsiteX0" fmla="*/ 36685 w 5914543"/>
              <a:gd name="connsiteY0" fmla="*/ 1582811 h 4509739"/>
              <a:gd name="connsiteX1" fmla="*/ 432111 w 5914543"/>
              <a:gd name="connsiteY1" fmla="*/ 10511 h 4509739"/>
              <a:gd name="connsiteX2" fmla="*/ 5861991 w 5914543"/>
              <a:gd name="connsiteY2" fmla="*/ 0 h 4509739"/>
              <a:gd name="connsiteX3" fmla="*/ 5914543 w 5914543"/>
              <a:gd name="connsiteY3" fmla="*/ 4294480 h 4509739"/>
              <a:gd name="connsiteX4" fmla="*/ 1556718 w 5914543"/>
              <a:gd name="connsiteY4" fmla="*/ 4248187 h 4509739"/>
              <a:gd name="connsiteX5" fmla="*/ 36685 w 5914543"/>
              <a:gd name="connsiteY5" fmla="*/ 1582811 h 4509739"/>
              <a:gd name="connsiteX0" fmla="*/ 65088 w 5942946"/>
              <a:gd name="connsiteY0" fmla="*/ 1582811 h 4839074"/>
              <a:gd name="connsiteX1" fmla="*/ 460514 w 5942946"/>
              <a:gd name="connsiteY1" fmla="*/ 10511 h 4839074"/>
              <a:gd name="connsiteX2" fmla="*/ 5890394 w 5942946"/>
              <a:gd name="connsiteY2" fmla="*/ 0 h 4839074"/>
              <a:gd name="connsiteX3" fmla="*/ 5942946 w 5942946"/>
              <a:gd name="connsiteY3" fmla="*/ 4294480 h 4839074"/>
              <a:gd name="connsiteX4" fmla="*/ 1585121 w 5942946"/>
              <a:gd name="connsiteY4" fmla="*/ 4248187 h 4839074"/>
              <a:gd name="connsiteX5" fmla="*/ 65088 w 5942946"/>
              <a:gd name="connsiteY5" fmla="*/ 1582811 h 4839074"/>
              <a:gd name="connsiteX0" fmla="*/ 1380098 w 5737923"/>
              <a:gd name="connsiteY0" fmla="*/ 4248187 h 4622048"/>
              <a:gd name="connsiteX1" fmla="*/ 255491 w 5737923"/>
              <a:gd name="connsiteY1" fmla="*/ 10511 h 4622048"/>
              <a:gd name="connsiteX2" fmla="*/ 5685371 w 5737923"/>
              <a:gd name="connsiteY2" fmla="*/ 0 h 4622048"/>
              <a:gd name="connsiteX3" fmla="*/ 5737923 w 5737923"/>
              <a:gd name="connsiteY3" fmla="*/ 4294480 h 4622048"/>
              <a:gd name="connsiteX4" fmla="*/ 1380098 w 5737923"/>
              <a:gd name="connsiteY4" fmla="*/ 4248187 h 4622048"/>
              <a:gd name="connsiteX0" fmla="*/ 1528005 w 5885830"/>
              <a:gd name="connsiteY0" fmla="*/ 4248187 h 4815588"/>
              <a:gd name="connsiteX1" fmla="*/ 403398 w 5885830"/>
              <a:gd name="connsiteY1" fmla="*/ 10511 h 4815588"/>
              <a:gd name="connsiteX2" fmla="*/ 5833278 w 5885830"/>
              <a:gd name="connsiteY2" fmla="*/ 0 h 4815588"/>
              <a:gd name="connsiteX3" fmla="*/ 5885830 w 5885830"/>
              <a:gd name="connsiteY3" fmla="*/ 4294480 h 4815588"/>
              <a:gd name="connsiteX4" fmla="*/ 1528005 w 5885830"/>
              <a:gd name="connsiteY4" fmla="*/ 4248187 h 4815588"/>
              <a:gd name="connsiteX0" fmla="*/ 1528005 w 5885830"/>
              <a:gd name="connsiteY0" fmla="*/ 4248187 h 4849326"/>
              <a:gd name="connsiteX1" fmla="*/ 403398 w 5885830"/>
              <a:gd name="connsiteY1" fmla="*/ 10511 h 4849326"/>
              <a:gd name="connsiteX2" fmla="*/ 5833278 w 5885830"/>
              <a:gd name="connsiteY2" fmla="*/ 0 h 4849326"/>
              <a:gd name="connsiteX3" fmla="*/ 5885830 w 5885830"/>
              <a:gd name="connsiteY3" fmla="*/ 4294480 h 4849326"/>
              <a:gd name="connsiteX4" fmla="*/ 1528005 w 5885830"/>
              <a:gd name="connsiteY4" fmla="*/ 4248187 h 4849326"/>
              <a:gd name="connsiteX0" fmla="*/ 1476904 w 5834729"/>
              <a:gd name="connsiteY0" fmla="*/ 4248187 h 4849326"/>
              <a:gd name="connsiteX1" fmla="*/ 352297 w 5834729"/>
              <a:gd name="connsiteY1" fmla="*/ 10511 h 4849326"/>
              <a:gd name="connsiteX2" fmla="*/ 5782177 w 5834729"/>
              <a:gd name="connsiteY2" fmla="*/ 0 h 4849326"/>
              <a:gd name="connsiteX3" fmla="*/ 5834729 w 5834729"/>
              <a:gd name="connsiteY3" fmla="*/ 4294480 h 4849326"/>
              <a:gd name="connsiteX4" fmla="*/ 1476904 w 5834729"/>
              <a:gd name="connsiteY4" fmla="*/ 4248187 h 4849326"/>
              <a:gd name="connsiteX0" fmla="*/ 1551250 w 5909075"/>
              <a:gd name="connsiteY0" fmla="*/ 4248187 h 4849326"/>
              <a:gd name="connsiteX1" fmla="*/ 426643 w 5909075"/>
              <a:gd name="connsiteY1" fmla="*/ 10511 h 4849326"/>
              <a:gd name="connsiteX2" fmla="*/ 5856523 w 5909075"/>
              <a:gd name="connsiteY2" fmla="*/ 0 h 4849326"/>
              <a:gd name="connsiteX3" fmla="*/ 5909075 w 5909075"/>
              <a:gd name="connsiteY3" fmla="*/ 4294480 h 4849326"/>
              <a:gd name="connsiteX4" fmla="*/ 1551250 w 5909075"/>
              <a:gd name="connsiteY4" fmla="*/ 4248187 h 48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75" h="4849326">
                <a:moveTo>
                  <a:pt x="1551250" y="4248187"/>
                </a:moveTo>
                <a:cubicBezTo>
                  <a:pt x="-129745" y="3092757"/>
                  <a:pt x="-343453" y="1538349"/>
                  <a:pt x="426643" y="10511"/>
                </a:cubicBezTo>
                <a:lnTo>
                  <a:pt x="5856523" y="0"/>
                </a:lnTo>
                <a:cubicBezTo>
                  <a:pt x="5856523" y="1098666"/>
                  <a:pt x="5909075" y="3195814"/>
                  <a:pt x="5909075" y="4294480"/>
                </a:cubicBezTo>
                <a:cubicBezTo>
                  <a:pt x="5246924" y="4590809"/>
                  <a:pt x="3232245" y="5403617"/>
                  <a:pt x="1551250" y="42481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3">
            <a:extLst>
              <a:ext uri="{FF2B5EF4-FFF2-40B4-BE49-F238E27FC236}">
                <a16:creationId xmlns:a16="http://schemas.microsoft.com/office/drawing/2014/main" id="{3F9AD2E6-9184-4B02-8606-51AAF5DF8DCC}"/>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tretch>
            <a:fillRect/>
          </a:stretch>
        </p:blipFill>
        <p:spPr bwMode="auto">
          <a:xfrm>
            <a:off x="10048979" y="6237312"/>
            <a:ext cx="1853898" cy="36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68410372"/>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61" r:id="rId3"/>
    <p:sldLayoutId id="2147483857" r:id="rId4"/>
    <p:sldLayoutId id="2147483858" r:id="rId5"/>
    <p:sldLayoutId id="2147483859" r:id="rId6"/>
    <p:sldLayoutId id="214748386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9"/>
          <p:cNvSpPr/>
          <p:nvPr userDrawn="1"/>
        </p:nvSpPr>
        <p:spPr>
          <a:xfrm>
            <a:off x="0" y="0"/>
            <a:ext cx="12207240" cy="6869430"/>
          </a:xfrm>
          <a:custGeom>
            <a:avLst/>
            <a:gdLst>
              <a:gd name="connsiteX0" fmla="*/ 0 w 12195810"/>
              <a:gd name="connsiteY0" fmla="*/ 0 h 6869430"/>
              <a:gd name="connsiteX1" fmla="*/ 1105088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11119462 w 12195810"/>
              <a:gd name="connsiteY1" fmla="*/ 1143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195810"/>
              <a:gd name="connsiteY0" fmla="*/ 0 h 6869430"/>
              <a:gd name="connsiteX1" fmla="*/ 6787492 w 12195810"/>
              <a:gd name="connsiteY1" fmla="*/ 0 h 6869430"/>
              <a:gd name="connsiteX2" fmla="*/ 12195810 w 12195810"/>
              <a:gd name="connsiteY2" fmla="*/ 1144928 h 6869430"/>
              <a:gd name="connsiteX3" fmla="*/ 12195810 w 12195810"/>
              <a:gd name="connsiteY3" fmla="*/ 6869430 h 6869430"/>
              <a:gd name="connsiteX4" fmla="*/ 0 w 12195810"/>
              <a:gd name="connsiteY4" fmla="*/ 6869430 h 6869430"/>
              <a:gd name="connsiteX5" fmla="*/ 0 w 1219581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 name="connsiteX0" fmla="*/ 0 w 12207240"/>
              <a:gd name="connsiteY0" fmla="*/ 0 h 6869430"/>
              <a:gd name="connsiteX1" fmla="*/ 6787492 w 12207240"/>
              <a:gd name="connsiteY1" fmla="*/ 0 h 6869430"/>
              <a:gd name="connsiteX2" fmla="*/ 12207240 w 12207240"/>
              <a:gd name="connsiteY2" fmla="*/ 4253888 h 6869430"/>
              <a:gd name="connsiteX3" fmla="*/ 12195810 w 12207240"/>
              <a:gd name="connsiteY3" fmla="*/ 6869430 h 6869430"/>
              <a:gd name="connsiteX4" fmla="*/ 0 w 12207240"/>
              <a:gd name="connsiteY4" fmla="*/ 6869430 h 6869430"/>
              <a:gd name="connsiteX5" fmla="*/ 0 w 12207240"/>
              <a:gd name="connsiteY5" fmla="*/ 0 h 686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240" h="6869430">
                <a:moveTo>
                  <a:pt x="0" y="0"/>
                </a:moveTo>
                <a:lnTo>
                  <a:pt x="6787492" y="0"/>
                </a:lnTo>
                <a:cubicBezTo>
                  <a:pt x="5210795" y="2515243"/>
                  <a:pt x="8148947" y="6242065"/>
                  <a:pt x="12207240" y="4253888"/>
                </a:cubicBezTo>
                <a:lnTo>
                  <a:pt x="12195810" y="6869430"/>
                </a:lnTo>
                <a:lnTo>
                  <a:pt x="0" y="6869430"/>
                </a:lnTo>
                <a:lnTo>
                  <a:pt x="0" y="0"/>
                </a:lnTo>
                <a:close/>
              </a:path>
            </a:pathLst>
          </a:custGeom>
          <a:gradFill flip="none" rotWithShape="1">
            <a:gsLst>
              <a:gs pos="0">
                <a:srgbClr val="003883">
                  <a:shade val="30000"/>
                  <a:satMod val="115000"/>
                </a:srgbClr>
              </a:gs>
              <a:gs pos="50000">
                <a:srgbClr val="003883">
                  <a:shade val="67500"/>
                  <a:satMod val="115000"/>
                  <a:alpha val="83000"/>
                </a:srgbClr>
              </a:gs>
              <a:gs pos="100000">
                <a:srgbClr val="003883">
                  <a:shade val="100000"/>
                  <a:satMod val="115000"/>
                  <a:alpha val="7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 Placeholder 16"/>
          <p:cNvSpPr txBox="1">
            <a:spLocks/>
          </p:cNvSpPr>
          <p:nvPr userDrawn="1"/>
        </p:nvSpPr>
        <p:spPr>
          <a:xfrm>
            <a:off x="846139" y="1965324"/>
            <a:ext cx="7209290" cy="401456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6000" b="1" kern="1200" baseline="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SECTION</a:t>
            </a:r>
          </a:p>
          <a:p>
            <a:r>
              <a:rPr lang="en-US" dirty="0"/>
              <a:t>HEADERS</a:t>
            </a:r>
          </a:p>
        </p:txBody>
      </p:sp>
      <p:sp>
        <p:nvSpPr>
          <p:cNvPr id="3" name="Rectangle 2"/>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
        <p:nvSpPr>
          <p:cNvPr id="13" name="Teardrop 4">
            <a:extLst>
              <a:ext uri="{FF2B5EF4-FFF2-40B4-BE49-F238E27FC236}">
                <a16:creationId xmlns:a16="http://schemas.microsoft.com/office/drawing/2014/main" id="{781101CE-7B57-440C-BAA1-B531A8889201}"/>
              </a:ext>
            </a:extLst>
          </p:cNvPr>
          <p:cNvSpPr/>
          <p:nvPr userDrawn="1"/>
        </p:nvSpPr>
        <p:spPr>
          <a:xfrm>
            <a:off x="6315161" y="0"/>
            <a:ext cx="5909075" cy="4849326"/>
          </a:xfrm>
          <a:custGeom>
            <a:avLst/>
            <a:gdLst>
              <a:gd name="connsiteX0" fmla="*/ 0 w 6550520"/>
              <a:gd name="connsiteY0" fmla="*/ 3295997 h 6591993"/>
              <a:gd name="connsiteX1" fmla="*/ 3275260 w 6550520"/>
              <a:gd name="connsiteY1" fmla="*/ 0 h 6591993"/>
              <a:gd name="connsiteX2" fmla="*/ 6550520 w 6550520"/>
              <a:gd name="connsiteY2" fmla="*/ 0 h 6591993"/>
              <a:gd name="connsiteX3" fmla="*/ 6550520 w 6550520"/>
              <a:gd name="connsiteY3" fmla="*/ 3295997 h 6591993"/>
              <a:gd name="connsiteX4" fmla="*/ 3275260 w 6550520"/>
              <a:gd name="connsiteY4" fmla="*/ 6591994 h 6591993"/>
              <a:gd name="connsiteX5" fmla="*/ 0 w 6550520"/>
              <a:gd name="connsiteY5" fmla="*/ 3295997 h 6591993"/>
              <a:gd name="connsiteX0" fmla="*/ 0 w 6729196"/>
              <a:gd name="connsiteY0" fmla="*/ 3295997 h 6617251"/>
              <a:gd name="connsiteX1" fmla="*/ 3275260 w 6729196"/>
              <a:gd name="connsiteY1" fmla="*/ 0 h 6617251"/>
              <a:gd name="connsiteX2" fmla="*/ 6550520 w 6729196"/>
              <a:gd name="connsiteY2" fmla="*/ 0 h 6617251"/>
              <a:gd name="connsiteX3" fmla="*/ 6729196 w 6729196"/>
              <a:gd name="connsiteY3" fmla="*/ 4294480 h 6617251"/>
              <a:gd name="connsiteX4" fmla="*/ 3275260 w 6729196"/>
              <a:gd name="connsiteY4" fmla="*/ 6591994 h 6617251"/>
              <a:gd name="connsiteX5" fmla="*/ 0 w 6729196"/>
              <a:gd name="connsiteY5" fmla="*/ 3295997 h 6617251"/>
              <a:gd name="connsiteX0" fmla="*/ 4844 w 6734040"/>
              <a:gd name="connsiteY0" fmla="*/ 3295997 h 6434655"/>
              <a:gd name="connsiteX1" fmla="*/ 3280104 w 6734040"/>
              <a:gd name="connsiteY1" fmla="*/ 0 h 6434655"/>
              <a:gd name="connsiteX2" fmla="*/ 6555364 w 6734040"/>
              <a:gd name="connsiteY2" fmla="*/ 0 h 6434655"/>
              <a:gd name="connsiteX3" fmla="*/ 6734040 w 6734040"/>
              <a:gd name="connsiteY3" fmla="*/ 4294480 h 6434655"/>
              <a:gd name="connsiteX4" fmla="*/ 2649484 w 6734040"/>
              <a:gd name="connsiteY4" fmla="*/ 6402807 h 6434655"/>
              <a:gd name="connsiteX5" fmla="*/ 4844 w 6734040"/>
              <a:gd name="connsiteY5" fmla="*/ 3295997 h 6434655"/>
              <a:gd name="connsiteX0" fmla="*/ 4317 w 6733513"/>
              <a:gd name="connsiteY0" fmla="*/ 3295997 h 6454799"/>
              <a:gd name="connsiteX1" fmla="*/ 3279577 w 6733513"/>
              <a:gd name="connsiteY1" fmla="*/ 0 h 6454799"/>
              <a:gd name="connsiteX2" fmla="*/ 6554837 w 6733513"/>
              <a:gd name="connsiteY2" fmla="*/ 0 h 6454799"/>
              <a:gd name="connsiteX3" fmla="*/ 6733513 w 6733513"/>
              <a:gd name="connsiteY3" fmla="*/ 4294480 h 6454799"/>
              <a:gd name="connsiteX4" fmla="*/ 2680488 w 6733513"/>
              <a:gd name="connsiteY4" fmla="*/ 6423828 h 6454799"/>
              <a:gd name="connsiteX5" fmla="*/ 4317 w 6733513"/>
              <a:gd name="connsiteY5" fmla="*/ 3295997 h 6454799"/>
              <a:gd name="connsiteX0" fmla="*/ 586 w 6729782"/>
              <a:gd name="connsiteY0" fmla="*/ 3295997 h 6454799"/>
              <a:gd name="connsiteX1" fmla="*/ 2529612 w 6729782"/>
              <a:gd name="connsiteY1" fmla="*/ 388883 h 6454799"/>
              <a:gd name="connsiteX2" fmla="*/ 6551106 w 6729782"/>
              <a:gd name="connsiteY2" fmla="*/ 0 h 6454799"/>
              <a:gd name="connsiteX3" fmla="*/ 6729782 w 6729782"/>
              <a:gd name="connsiteY3" fmla="*/ 4294480 h 6454799"/>
              <a:gd name="connsiteX4" fmla="*/ 2676757 w 6729782"/>
              <a:gd name="connsiteY4" fmla="*/ 6423828 h 6454799"/>
              <a:gd name="connsiteX5" fmla="*/ 586 w 6729782"/>
              <a:gd name="connsiteY5" fmla="*/ 3295997 h 6454799"/>
              <a:gd name="connsiteX0" fmla="*/ 12873 w 6742069"/>
              <a:gd name="connsiteY0" fmla="*/ 3295997 h 6454799"/>
              <a:gd name="connsiteX1" fmla="*/ 2541899 w 6742069"/>
              <a:gd name="connsiteY1" fmla="*/ 388883 h 6454799"/>
              <a:gd name="connsiteX2" fmla="*/ 6563393 w 6742069"/>
              <a:gd name="connsiteY2" fmla="*/ 0 h 6454799"/>
              <a:gd name="connsiteX3" fmla="*/ 6742069 w 6742069"/>
              <a:gd name="connsiteY3" fmla="*/ 4294480 h 6454799"/>
              <a:gd name="connsiteX4" fmla="*/ 2689044 w 6742069"/>
              <a:gd name="connsiteY4" fmla="*/ 6423828 h 6454799"/>
              <a:gd name="connsiteX5" fmla="*/ 12873 w 6742069"/>
              <a:gd name="connsiteY5" fmla="*/ 3295997 h 6454799"/>
              <a:gd name="connsiteX0" fmla="*/ 12873 w 6710538"/>
              <a:gd name="connsiteY0" fmla="*/ 3295997 h 6490552"/>
              <a:gd name="connsiteX1" fmla="*/ 2541899 w 6710538"/>
              <a:gd name="connsiteY1" fmla="*/ 388883 h 6490552"/>
              <a:gd name="connsiteX2" fmla="*/ 6563393 w 6710538"/>
              <a:gd name="connsiteY2" fmla="*/ 0 h 6490552"/>
              <a:gd name="connsiteX3" fmla="*/ 6710538 w 6710538"/>
              <a:gd name="connsiteY3" fmla="*/ 4588769 h 6490552"/>
              <a:gd name="connsiteX4" fmla="*/ 2689044 w 6710538"/>
              <a:gd name="connsiteY4" fmla="*/ 6423828 h 6490552"/>
              <a:gd name="connsiteX5" fmla="*/ 12873 w 6710538"/>
              <a:gd name="connsiteY5" fmla="*/ 3295997 h 6490552"/>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3295997 h 6531400"/>
              <a:gd name="connsiteX1" fmla="*/ 2541899 w 6710538"/>
              <a:gd name="connsiteY1" fmla="*/ 388883 h 6531400"/>
              <a:gd name="connsiteX2" fmla="*/ 6563393 w 6710538"/>
              <a:gd name="connsiteY2" fmla="*/ 0 h 6531400"/>
              <a:gd name="connsiteX3" fmla="*/ 6710538 w 6710538"/>
              <a:gd name="connsiteY3" fmla="*/ 4588769 h 6531400"/>
              <a:gd name="connsiteX4" fmla="*/ 2689044 w 6710538"/>
              <a:gd name="connsiteY4" fmla="*/ 6423828 h 6531400"/>
              <a:gd name="connsiteX5" fmla="*/ 12873 w 6710538"/>
              <a:gd name="connsiteY5" fmla="*/ 3295997 h 6531400"/>
              <a:gd name="connsiteX0" fmla="*/ 12873 w 6710538"/>
              <a:gd name="connsiteY0" fmla="*/ 2907114 h 6142517"/>
              <a:gd name="connsiteX1" fmla="*/ 2541899 w 6710538"/>
              <a:gd name="connsiteY1" fmla="*/ 0 h 6142517"/>
              <a:gd name="connsiteX2" fmla="*/ 6248082 w 6710538"/>
              <a:gd name="connsiteY2" fmla="*/ 1208690 h 6142517"/>
              <a:gd name="connsiteX3" fmla="*/ 6710538 w 6710538"/>
              <a:gd name="connsiteY3" fmla="*/ 4199886 h 6142517"/>
              <a:gd name="connsiteX4" fmla="*/ 2689044 w 6710538"/>
              <a:gd name="connsiteY4" fmla="*/ 6034945 h 6142517"/>
              <a:gd name="connsiteX5" fmla="*/ 12873 w 6710538"/>
              <a:gd name="connsiteY5" fmla="*/ 2907114 h 6142517"/>
              <a:gd name="connsiteX0" fmla="*/ 4576 w 6702241"/>
              <a:gd name="connsiteY0" fmla="*/ 2907114 h 6142517"/>
              <a:gd name="connsiteX1" fmla="*/ 2533602 w 6702241"/>
              <a:gd name="connsiteY1" fmla="*/ 0 h 6142517"/>
              <a:gd name="connsiteX2" fmla="*/ 6239785 w 6702241"/>
              <a:gd name="connsiteY2" fmla="*/ 1208690 h 6142517"/>
              <a:gd name="connsiteX3" fmla="*/ 6702241 w 6702241"/>
              <a:gd name="connsiteY3" fmla="*/ 4199886 h 6142517"/>
              <a:gd name="connsiteX4" fmla="*/ 2680747 w 6702241"/>
              <a:gd name="connsiteY4" fmla="*/ 6034945 h 6142517"/>
              <a:gd name="connsiteX5" fmla="*/ 4576 w 6702241"/>
              <a:gd name="connsiteY5" fmla="*/ 2907114 h 6142517"/>
              <a:gd name="connsiteX0" fmla="*/ 103994 w 6801659"/>
              <a:gd name="connsiteY0" fmla="*/ 1698424 h 4933827"/>
              <a:gd name="connsiteX1" fmla="*/ 499420 w 6801659"/>
              <a:gd name="connsiteY1" fmla="*/ 126124 h 4933827"/>
              <a:gd name="connsiteX2" fmla="*/ 6339203 w 6801659"/>
              <a:gd name="connsiteY2" fmla="*/ 0 h 4933827"/>
              <a:gd name="connsiteX3" fmla="*/ 6801659 w 6801659"/>
              <a:gd name="connsiteY3" fmla="*/ 2991196 h 4933827"/>
              <a:gd name="connsiteX4" fmla="*/ 2780165 w 6801659"/>
              <a:gd name="connsiteY4" fmla="*/ 4826255 h 4933827"/>
              <a:gd name="connsiteX5" fmla="*/ 103994 w 6801659"/>
              <a:gd name="connsiteY5" fmla="*/ 1698424 h 4933827"/>
              <a:gd name="connsiteX0" fmla="*/ 103994 w 6801659"/>
              <a:gd name="connsiteY0" fmla="*/ 1572300 h 4807703"/>
              <a:gd name="connsiteX1" fmla="*/ 499420 w 6801659"/>
              <a:gd name="connsiteY1" fmla="*/ 0 h 4807703"/>
              <a:gd name="connsiteX2" fmla="*/ 5204086 w 6801659"/>
              <a:gd name="connsiteY2" fmla="*/ 1870841 h 4807703"/>
              <a:gd name="connsiteX3" fmla="*/ 6801659 w 6801659"/>
              <a:gd name="connsiteY3" fmla="*/ 2865072 h 4807703"/>
              <a:gd name="connsiteX4" fmla="*/ 2780165 w 6801659"/>
              <a:gd name="connsiteY4" fmla="*/ 4700131 h 4807703"/>
              <a:gd name="connsiteX5" fmla="*/ 103994 w 6801659"/>
              <a:gd name="connsiteY5" fmla="*/ 1572300 h 4807703"/>
              <a:gd name="connsiteX0" fmla="*/ 103994 w 6801659"/>
              <a:gd name="connsiteY0" fmla="*/ 1582811 h 4818214"/>
              <a:gd name="connsiteX1" fmla="*/ 499420 w 6801659"/>
              <a:gd name="connsiteY1" fmla="*/ 10511 h 4818214"/>
              <a:gd name="connsiteX2" fmla="*/ 5929300 w 6801659"/>
              <a:gd name="connsiteY2" fmla="*/ 0 h 4818214"/>
              <a:gd name="connsiteX3" fmla="*/ 6801659 w 6801659"/>
              <a:gd name="connsiteY3" fmla="*/ 2875583 h 4818214"/>
              <a:gd name="connsiteX4" fmla="*/ 2780165 w 6801659"/>
              <a:gd name="connsiteY4" fmla="*/ 4710642 h 4818214"/>
              <a:gd name="connsiteX5" fmla="*/ 103994 w 6801659"/>
              <a:gd name="connsiteY5" fmla="*/ 1582811 h 4818214"/>
              <a:gd name="connsiteX0" fmla="*/ 103994 w 5981852"/>
              <a:gd name="connsiteY0" fmla="*/ 1582811 h 5365921"/>
              <a:gd name="connsiteX1" fmla="*/ 499420 w 5981852"/>
              <a:gd name="connsiteY1" fmla="*/ 10511 h 5365921"/>
              <a:gd name="connsiteX2" fmla="*/ 5929300 w 5981852"/>
              <a:gd name="connsiteY2" fmla="*/ 0 h 5365921"/>
              <a:gd name="connsiteX3" fmla="*/ 5981852 w 5981852"/>
              <a:gd name="connsiteY3" fmla="*/ 4294480 h 5365921"/>
              <a:gd name="connsiteX4" fmla="*/ 2780165 w 5981852"/>
              <a:gd name="connsiteY4" fmla="*/ 4710642 h 5365921"/>
              <a:gd name="connsiteX5" fmla="*/ 103994 w 5981852"/>
              <a:gd name="connsiteY5" fmla="*/ 1582811 h 5365921"/>
              <a:gd name="connsiteX0" fmla="*/ 103994 w 5981852"/>
              <a:gd name="connsiteY0" fmla="*/ 1582811 h 4860550"/>
              <a:gd name="connsiteX1" fmla="*/ 499420 w 5981852"/>
              <a:gd name="connsiteY1" fmla="*/ 10511 h 4860550"/>
              <a:gd name="connsiteX2" fmla="*/ 5929300 w 5981852"/>
              <a:gd name="connsiteY2" fmla="*/ 0 h 4860550"/>
              <a:gd name="connsiteX3" fmla="*/ 5981852 w 5981852"/>
              <a:gd name="connsiteY3" fmla="*/ 4294480 h 4860550"/>
              <a:gd name="connsiteX4" fmla="*/ 2780165 w 5981852"/>
              <a:gd name="connsiteY4" fmla="*/ 4710642 h 4860550"/>
              <a:gd name="connsiteX5" fmla="*/ 103994 w 5981852"/>
              <a:gd name="connsiteY5" fmla="*/ 1582811 h 4860550"/>
              <a:gd name="connsiteX0" fmla="*/ 36685 w 5914543"/>
              <a:gd name="connsiteY0" fmla="*/ 1582811 h 4509739"/>
              <a:gd name="connsiteX1" fmla="*/ 432111 w 5914543"/>
              <a:gd name="connsiteY1" fmla="*/ 10511 h 4509739"/>
              <a:gd name="connsiteX2" fmla="*/ 5861991 w 5914543"/>
              <a:gd name="connsiteY2" fmla="*/ 0 h 4509739"/>
              <a:gd name="connsiteX3" fmla="*/ 5914543 w 5914543"/>
              <a:gd name="connsiteY3" fmla="*/ 4294480 h 4509739"/>
              <a:gd name="connsiteX4" fmla="*/ 1556718 w 5914543"/>
              <a:gd name="connsiteY4" fmla="*/ 4248187 h 4509739"/>
              <a:gd name="connsiteX5" fmla="*/ 36685 w 5914543"/>
              <a:gd name="connsiteY5" fmla="*/ 1582811 h 4509739"/>
              <a:gd name="connsiteX0" fmla="*/ 65088 w 5942946"/>
              <a:gd name="connsiteY0" fmla="*/ 1582811 h 4839074"/>
              <a:gd name="connsiteX1" fmla="*/ 460514 w 5942946"/>
              <a:gd name="connsiteY1" fmla="*/ 10511 h 4839074"/>
              <a:gd name="connsiteX2" fmla="*/ 5890394 w 5942946"/>
              <a:gd name="connsiteY2" fmla="*/ 0 h 4839074"/>
              <a:gd name="connsiteX3" fmla="*/ 5942946 w 5942946"/>
              <a:gd name="connsiteY3" fmla="*/ 4294480 h 4839074"/>
              <a:gd name="connsiteX4" fmla="*/ 1585121 w 5942946"/>
              <a:gd name="connsiteY4" fmla="*/ 4248187 h 4839074"/>
              <a:gd name="connsiteX5" fmla="*/ 65088 w 5942946"/>
              <a:gd name="connsiteY5" fmla="*/ 1582811 h 4839074"/>
              <a:gd name="connsiteX0" fmla="*/ 1380098 w 5737923"/>
              <a:gd name="connsiteY0" fmla="*/ 4248187 h 4622048"/>
              <a:gd name="connsiteX1" fmla="*/ 255491 w 5737923"/>
              <a:gd name="connsiteY1" fmla="*/ 10511 h 4622048"/>
              <a:gd name="connsiteX2" fmla="*/ 5685371 w 5737923"/>
              <a:gd name="connsiteY2" fmla="*/ 0 h 4622048"/>
              <a:gd name="connsiteX3" fmla="*/ 5737923 w 5737923"/>
              <a:gd name="connsiteY3" fmla="*/ 4294480 h 4622048"/>
              <a:gd name="connsiteX4" fmla="*/ 1380098 w 5737923"/>
              <a:gd name="connsiteY4" fmla="*/ 4248187 h 4622048"/>
              <a:gd name="connsiteX0" fmla="*/ 1528005 w 5885830"/>
              <a:gd name="connsiteY0" fmla="*/ 4248187 h 4815588"/>
              <a:gd name="connsiteX1" fmla="*/ 403398 w 5885830"/>
              <a:gd name="connsiteY1" fmla="*/ 10511 h 4815588"/>
              <a:gd name="connsiteX2" fmla="*/ 5833278 w 5885830"/>
              <a:gd name="connsiteY2" fmla="*/ 0 h 4815588"/>
              <a:gd name="connsiteX3" fmla="*/ 5885830 w 5885830"/>
              <a:gd name="connsiteY3" fmla="*/ 4294480 h 4815588"/>
              <a:gd name="connsiteX4" fmla="*/ 1528005 w 5885830"/>
              <a:gd name="connsiteY4" fmla="*/ 4248187 h 4815588"/>
              <a:gd name="connsiteX0" fmla="*/ 1528005 w 5885830"/>
              <a:gd name="connsiteY0" fmla="*/ 4248187 h 4849326"/>
              <a:gd name="connsiteX1" fmla="*/ 403398 w 5885830"/>
              <a:gd name="connsiteY1" fmla="*/ 10511 h 4849326"/>
              <a:gd name="connsiteX2" fmla="*/ 5833278 w 5885830"/>
              <a:gd name="connsiteY2" fmla="*/ 0 h 4849326"/>
              <a:gd name="connsiteX3" fmla="*/ 5885830 w 5885830"/>
              <a:gd name="connsiteY3" fmla="*/ 4294480 h 4849326"/>
              <a:gd name="connsiteX4" fmla="*/ 1528005 w 5885830"/>
              <a:gd name="connsiteY4" fmla="*/ 4248187 h 4849326"/>
              <a:gd name="connsiteX0" fmla="*/ 1476904 w 5834729"/>
              <a:gd name="connsiteY0" fmla="*/ 4248187 h 4849326"/>
              <a:gd name="connsiteX1" fmla="*/ 352297 w 5834729"/>
              <a:gd name="connsiteY1" fmla="*/ 10511 h 4849326"/>
              <a:gd name="connsiteX2" fmla="*/ 5782177 w 5834729"/>
              <a:gd name="connsiteY2" fmla="*/ 0 h 4849326"/>
              <a:gd name="connsiteX3" fmla="*/ 5834729 w 5834729"/>
              <a:gd name="connsiteY3" fmla="*/ 4294480 h 4849326"/>
              <a:gd name="connsiteX4" fmla="*/ 1476904 w 5834729"/>
              <a:gd name="connsiteY4" fmla="*/ 4248187 h 4849326"/>
              <a:gd name="connsiteX0" fmla="*/ 1551250 w 5909075"/>
              <a:gd name="connsiteY0" fmla="*/ 4248187 h 4849326"/>
              <a:gd name="connsiteX1" fmla="*/ 426643 w 5909075"/>
              <a:gd name="connsiteY1" fmla="*/ 10511 h 4849326"/>
              <a:gd name="connsiteX2" fmla="*/ 5856523 w 5909075"/>
              <a:gd name="connsiteY2" fmla="*/ 0 h 4849326"/>
              <a:gd name="connsiteX3" fmla="*/ 5909075 w 5909075"/>
              <a:gd name="connsiteY3" fmla="*/ 4294480 h 4849326"/>
              <a:gd name="connsiteX4" fmla="*/ 1551250 w 5909075"/>
              <a:gd name="connsiteY4" fmla="*/ 4248187 h 48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075" h="4849326">
                <a:moveTo>
                  <a:pt x="1551250" y="4248187"/>
                </a:moveTo>
                <a:cubicBezTo>
                  <a:pt x="-129745" y="3092757"/>
                  <a:pt x="-343453" y="1538349"/>
                  <a:pt x="426643" y="10511"/>
                </a:cubicBezTo>
                <a:lnTo>
                  <a:pt x="5856523" y="0"/>
                </a:lnTo>
                <a:cubicBezTo>
                  <a:pt x="5856523" y="1098666"/>
                  <a:pt x="5909075" y="3195814"/>
                  <a:pt x="5909075" y="4294480"/>
                </a:cubicBezTo>
                <a:cubicBezTo>
                  <a:pt x="5246924" y="4590809"/>
                  <a:pt x="3232245" y="5403617"/>
                  <a:pt x="1551250" y="42481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c 11"/>
          <p:cNvSpPr/>
          <p:nvPr userDrawn="1"/>
        </p:nvSpPr>
        <p:spPr>
          <a:xfrm rot="9074577">
            <a:off x="6771158" y="-782751"/>
            <a:ext cx="4102257" cy="6667230"/>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157759 w 4102257"/>
              <a:gd name="connsiteY0" fmla="*/ 21385 h 6667230"/>
              <a:gd name="connsiteX1" fmla="*/ 2427361 w 4102257"/>
              <a:gd name="connsiteY1" fmla="*/ 5453773 h 6667230"/>
              <a:gd name="connsiteX2" fmla="*/ 157760 w 4102257"/>
              <a:gd name="connsiteY2" fmla="*/ 5453773 h 6667230"/>
              <a:gd name="connsiteX3" fmla="*/ 157759 w 4102257"/>
              <a:gd name="connsiteY3" fmla="*/ 21385 h 6667230"/>
              <a:gd name="connsiteX0" fmla="*/ 0 w 4102257"/>
              <a:gd name="connsiteY0" fmla="*/ 0 h 6667230"/>
              <a:gd name="connsiteX1" fmla="*/ 2508305 w 4102257"/>
              <a:gd name="connsiteY1" fmla="*/ 6667230 h 6667230"/>
            </a:gdLst>
            <a:ahLst/>
            <a:cxnLst>
              <a:cxn ang="0">
                <a:pos x="connsiteX0" y="connsiteY0"/>
              </a:cxn>
              <a:cxn ang="0">
                <a:pos x="connsiteX1" y="connsiteY1"/>
              </a:cxn>
            </a:cxnLst>
            <a:rect l="l" t="t" r="r" b="b"/>
            <a:pathLst>
              <a:path w="4102257" h="6667230" stroke="0" extrusionOk="0">
                <a:moveTo>
                  <a:pt x="157759" y="21385"/>
                </a:moveTo>
                <a:cubicBezTo>
                  <a:pt x="1411226" y="21385"/>
                  <a:pt x="2427361" y="2453548"/>
                  <a:pt x="2427361" y="5453773"/>
                </a:cubicBezTo>
                <a:lnTo>
                  <a:pt x="157760" y="5453773"/>
                </a:lnTo>
                <a:cubicBezTo>
                  <a:pt x="157760" y="3642977"/>
                  <a:pt x="157759" y="1832181"/>
                  <a:pt x="157759" y="21385"/>
                </a:cubicBezTo>
                <a:close/>
              </a:path>
              <a:path w="4102257" h="6667230" fill="none">
                <a:moveTo>
                  <a:pt x="0" y="0"/>
                </a:moveTo>
                <a:cubicBezTo>
                  <a:pt x="1253467" y="0"/>
                  <a:pt x="6779494" y="2730404"/>
                  <a:pt x="2508305" y="6667230"/>
                </a:cubicBezTo>
              </a:path>
            </a:pathLst>
          </a:custGeom>
          <a:ln w="31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11"/>
          <p:cNvSpPr/>
          <p:nvPr userDrawn="1"/>
        </p:nvSpPr>
        <p:spPr>
          <a:xfrm rot="8810324">
            <a:off x="6774551" y="-769580"/>
            <a:ext cx="3937499" cy="6671615"/>
          </a:xfrm>
          <a:custGeom>
            <a:avLst/>
            <a:gdLst>
              <a:gd name="connsiteX0" fmla="*/ 2269601 w 4539203"/>
              <a:gd name="connsiteY0" fmla="*/ 0 h 10864776"/>
              <a:gd name="connsiteX1" fmla="*/ 4539203 w 4539203"/>
              <a:gd name="connsiteY1" fmla="*/ 5432388 h 10864776"/>
              <a:gd name="connsiteX2" fmla="*/ 2269602 w 4539203"/>
              <a:gd name="connsiteY2" fmla="*/ 5432388 h 10864776"/>
              <a:gd name="connsiteX3" fmla="*/ 2269601 w 4539203"/>
              <a:gd name="connsiteY3" fmla="*/ 0 h 10864776"/>
              <a:gd name="connsiteX0" fmla="*/ 2269601 w 4539203"/>
              <a:gd name="connsiteY0" fmla="*/ 0 h 10864776"/>
              <a:gd name="connsiteX1" fmla="*/ 4539203 w 4539203"/>
              <a:gd name="connsiteY1" fmla="*/ 5432388 h 10864776"/>
              <a:gd name="connsiteX0" fmla="*/ 0 w 2350546"/>
              <a:gd name="connsiteY0" fmla="*/ 0 h 6645845"/>
              <a:gd name="connsiteX1" fmla="*/ 2269602 w 2350546"/>
              <a:gd name="connsiteY1" fmla="*/ 5432388 h 6645845"/>
              <a:gd name="connsiteX2" fmla="*/ 1 w 2350546"/>
              <a:gd name="connsiteY2" fmla="*/ 5432388 h 6645845"/>
              <a:gd name="connsiteX3" fmla="*/ 0 w 2350546"/>
              <a:gd name="connsiteY3" fmla="*/ 0 h 6645845"/>
              <a:gd name="connsiteX0" fmla="*/ 0 w 2350546"/>
              <a:gd name="connsiteY0" fmla="*/ 0 h 6645845"/>
              <a:gd name="connsiteX1" fmla="*/ 2350546 w 2350546"/>
              <a:gd name="connsiteY1" fmla="*/ 6645845 h 6645845"/>
              <a:gd name="connsiteX0" fmla="*/ 0 w 3973382"/>
              <a:gd name="connsiteY0" fmla="*/ 0 h 6645845"/>
              <a:gd name="connsiteX1" fmla="*/ 2269602 w 3973382"/>
              <a:gd name="connsiteY1" fmla="*/ 5432388 h 6645845"/>
              <a:gd name="connsiteX2" fmla="*/ 1 w 3973382"/>
              <a:gd name="connsiteY2" fmla="*/ 5432388 h 6645845"/>
              <a:gd name="connsiteX3" fmla="*/ 0 w 3973382"/>
              <a:gd name="connsiteY3" fmla="*/ 0 h 6645845"/>
              <a:gd name="connsiteX0" fmla="*/ 0 w 3973382"/>
              <a:gd name="connsiteY0" fmla="*/ 0 h 6645845"/>
              <a:gd name="connsiteX1" fmla="*/ 2350546 w 3973382"/>
              <a:gd name="connsiteY1" fmla="*/ 6645845 h 6645845"/>
              <a:gd name="connsiteX0" fmla="*/ 0 w 3937499"/>
              <a:gd name="connsiteY0" fmla="*/ 0 h 6671615"/>
              <a:gd name="connsiteX1" fmla="*/ 2269602 w 3937499"/>
              <a:gd name="connsiteY1" fmla="*/ 5432388 h 6671615"/>
              <a:gd name="connsiteX2" fmla="*/ 1 w 3937499"/>
              <a:gd name="connsiteY2" fmla="*/ 5432388 h 6671615"/>
              <a:gd name="connsiteX3" fmla="*/ 0 w 3937499"/>
              <a:gd name="connsiteY3" fmla="*/ 0 h 6671615"/>
              <a:gd name="connsiteX0" fmla="*/ 0 w 3937499"/>
              <a:gd name="connsiteY0" fmla="*/ 0 h 6671615"/>
              <a:gd name="connsiteX1" fmla="*/ 2306400 w 3937499"/>
              <a:gd name="connsiteY1" fmla="*/ 6671615 h 6671615"/>
            </a:gdLst>
            <a:ahLst/>
            <a:cxnLst>
              <a:cxn ang="0">
                <a:pos x="connsiteX0" y="connsiteY0"/>
              </a:cxn>
              <a:cxn ang="0">
                <a:pos x="connsiteX1" y="connsiteY1"/>
              </a:cxn>
            </a:cxnLst>
            <a:rect l="l" t="t" r="r" b="b"/>
            <a:pathLst>
              <a:path w="3937499" h="6671615" stroke="0" extrusionOk="0">
                <a:moveTo>
                  <a:pt x="0" y="0"/>
                </a:moveTo>
                <a:cubicBezTo>
                  <a:pt x="1253467" y="0"/>
                  <a:pt x="2269602" y="2432163"/>
                  <a:pt x="2269602" y="5432388"/>
                </a:cubicBezTo>
                <a:lnTo>
                  <a:pt x="1" y="5432388"/>
                </a:lnTo>
                <a:cubicBezTo>
                  <a:pt x="1" y="3621592"/>
                  <a:pt x="0" y="1810796"/>
                  <a:pt x="0" y="0"/>
                </a:cubicBezTo>
                <a:close/>
              </a:path>
              <a:path w="3937499" h="6671615" fill="none">
                <a:moveTo>
                  <a:pt x="0" y="0"/>
                </a:moveTo>
                <a:cubicBezTo>
                  <a:pt x="1253467" y="0"/>
                  <a:pt x="6577589" y="2734789"/>
                  <a:pt x="2306400" y="6671615"/>
                </a:cubicBezTo>
              </a:path>
            </a:pathLst>
          </a:custGeom>
          <a:ln w="28575">
            <a:solidFill>
              <a:srgbClr val="EE7D1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84951149"/>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YOUR TEXT</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144928"/>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Lst>
  <p:hf hdr="0" ftr="0" dt="0"/>
  <p:txStyles>
    <p:titleStyle>
      <a:lvl1pPr algn="l" defTabSz="914400" rtl="0" eaLnBrk="1" latinLnBrk="0" hangingPunct="1">
        <a:lnSpc>
          <a:spcPct val="90000"/>
        </a:lnSpc>
        <a:spcBef>
          <a:spcPct val="0"/>
        </a:spcBef>
        <a:buNone/>
        <a:defRPr sz="4400" b="1" kern="1200">
          <a:solidFill>
            <a:srgbClr val="003883"/>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88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199" y="1825624"/>
            <a:ext cx="4706257" cy="3747861"/>
          </a:xfrm>
          <a:prstGeom prst="rect">
            <a:avLst/>
          </a:prstGeom>
        </p:spPr>
        <p:txBody>
          <a:bodyPr vert="horz" lIns="91440" tIns="45720" rIns="91440" bIns="45720" rtlCol="0">
            <a:normAutofit/>
          </a:bodyPr>
          <a:lstStyle/>
          <a:p>
            <a:pPr lvl="0"/>
            <a:r>
              <a:rPr lang="en-US" dirty="0"/>
              <a:t>Click to edit text</a:t>
            </a:r>
          </a:p>
        </p:txBody>
      </p:sp>
      <p:pic>
        <p:nvPicPr>
          <p:cNvPr id="7" name="Picture 6"/>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 y="0"/>
            <a:ext cx="8135815" cy="6869722"/>
          </a:xfrm>
          <a:prstGeom prst="rect">
            <a:avLst/>
          </a:prstGeom>
        </p:spPr>
      </p:pic>
      <p:sp>
        <p:nvSpPr>
          <p:cNvPr id="8" name="Rectangle 7"/>
          <p:cNvSpPr/>
          <p:nvPr userDrawn="1"/>
        </p:nvSpPr>
        <p:spPr>
          <a:xfrm>
            <a:off x="-1" y="0"/>
            <a:ext cx="8135814" cy="6869721"/>
          </a:xfrm>
          <a:prstGeom prst="rect">
            <a:avLst/>
          </a:prstGeom>
          <a:gradFill flip="none" rotWithShape="1">
            <a:gsLst>
              <a:gs pos="0">
                <a:srgbClr val="002060">
                  <a:alpha val="72000"/>
                </a:srgbClr>
              </a:gs>
              <a:gs pos="50000">
                <a:srgbClr val="002060">
                  <a:alpha val="72000"/>
                </a:srgbClr>
              </a:gs>
              <a:gs pos="100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userDrawn="1"/>
        </p:nvSpPr>
        <p:spPr>
          <a:xfrm>
            <a:off x="918139" y="1414749"/>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7072086" cy="1325563"/>
          </a:xfrm>
          <a:prstGeom prst="rect">
            <a:avLst/>
          </a:prstGeom>
          <a:ln>
            <a:noFill/>
          </a:ln>
        </p:spPr>
        <p:txBody>
          <a:bodyPr vert="horz" lIns="91440" tIns="45720" rIns="91440" bIns="45720" rtlCol="0" anchor="ctr">
            <a:normAutofit/>
          </a:bodyPr>
          <a:lstStyle/>
          <a:p>
            <a:r>
              <a:rPr lang="en-US" dirty="0"/>
              <a:t>Click to edit title</a:t>
            </a:r>
          </a:p>
        </p:txBody>
      </p:sp>
      <p:pic>
        <p:nvPicPr>
          <p:cNvPr id="13" name="Picture 12"/>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829721" y="6355340"/>
            <a:ext cx="2049499" cy="366320"/>
          </a:xfrm>
          <a:prstGeom prst="rect">
            <a:avLst/>
          </a:prstGeom>
        </p:spPr>
      </p:pic>
      <p:sp>
        <p:nvSpPr>
          <p:cNvPr id="11" name="Rectangle 10"/>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pic>
        <p:nvPicPr>
          <p:cNvPr id="14" name="Picture 13">
            <a:extLst>
              <a:ext uri="{FF2B5EF4-FFF2-40B4-BE49-F238E27FC236}">
                <a16:creationId xmlns:a16="http://schemas.microsoft.com/office/drawing/2014/main" id="{04C1C611-7B45-4A78-90B0-AF7F3A8E4031}"/>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r="-7128"/>
          <a:stretch/>
        </p:blipFill>
        <p:spPr>
          <a:xfrm>
            <a:off x="5925763" y="-21937"/>
            <a:ext cx="9448916" cy="6879937"/>
          </a:xfrm>
          <a:prstGeom prst="flowChartOnlineStorage">
            <a:avLst/>
          </a:prstGeom>
        </p:spPr>
      </p:pic>
      <p:sp>
        <p:nvSpPr>
          <p:cNvPr id="9" name="Arc 12"/>
          <p:cNvSpPr/>
          <p:nvPr userDrawn="1"/>
        </p:nvSpPr>
        <p:spPr>
          <a:xfrm rot="13004806">
            <a:off x="3640501" y="206251"/>
            <a:ext cx="5971591" cy="5402146"/>
          </a:xfrm>
          <a:custGeom>
            <a:avLst/>
            <a:gdLst>
              <a:gd name="connsiteX0" fmla="*/ 4502885 w 9005770"/>
              <a:gd name="connsiteY0" fmla="*/ 0 h 11054485"/>
              <a:gd name="connsiteX1" fmla="*/ 9005770 w 9005770"/>
              <a:gd name="connsiteY1" fmla="*/ 5527243 h 11054485"/>
              <a:gd name="connsiteX2" fmla="*/ 4502885 w 9005770"/>
              <a:gd name="connsiteY2" fmla="*/ 5527243 h 11054485"/>
              <a:gd name="connsiteX3" fmla="*/ 4502885 w 9005770"/>
              <a:gd name="connsiteY3" fmla="*/ 0 h 11054485"/>
              <a:gd name="connsiteX0" fmla="*/ 4502885 w 9005770"/>
              <a:gd name="connsiteY0" fmla="*/ 0 h 11054485"/>
              <a:gd name="connsiteX1" fmla="*/ 9005770 w 9005770"/>
              <a:gd name="connsiteY1" fmla="*/ 5527243 h 11054485"/>
              <a:gd name="connsiteX0" fmla="*/ 0 w 6120566"/>
              <a:gd name="connsiteY0" fmla="*/ 0 h 5527243"/>
              <a:gd name="connsiteX1" fmla="*/ 4502885 w 6120566"/>
              <a:gd name="connsiteY1" fmla="*/ 5527243 h 5527243"/>
              <a:gd name="connsiteX2" fmla="*/ 6120566 w 6120566"/>
              <a:gd name="connsiteY2" fmla="*/ 804897 h 5527243"/>
              <a:gd name="connsiteX3" fmla="*/ 0 w 6120566"/>
              <a:gd name="connsiteY3" fmla="*/ 0 h 5527243"/>
              <a:gd name="connsiteX0" fmla="*/ 0 w 6120566"/>
              <a:gd name="connsiteY0" fmla="*/ 0 h 5527243"/>
              <a:gd name="connsiteX1" fmla="*/ 4502885 w 6120566"/>
              <a:gd name="connsiteY1" fmla="*/ 5527243 h 5527243"/>
            </a:gdLst>
            <a:ahLst/>
            <a:cxnLst>
              <a:cxn ang="0">
                <a:pos x="connsiteX0" y="connsiteY0"/>
              </a:cxn>
              <a:cxn ang="0">
                <a:pos x="connsiteX1" y="connsiteY1"/>
              </a:cxn>
            </a:cxnLst>
            <a:rect l="l" t="t" r="r" b="b"/>
            <a:pathLst>
              <a:path w="6120566" h="5527243" stroke="0" extrusionOk="0">
                <a:moveTo>
                  <a:pt x="0" y="0"/>
                </a:moveTo>
                <a:cubicBezTo>
                  <a:pt x="2486875" y="0"/>
                  <a:pt x="4502885" y="2474631"/>
                  <a:pt x="4502885" y="5527243"/>
                </a:cubicBezTo>
                <a:lnTo>
                  <a:pt x="6120566" y="804897"/>
                </a:lnTo>
                <a:cubicBezTo>
                  <a:pt x="6120566" y="-1037517"/>
                  <a:pt x="0" y="1842414"/>
                  <a:pt x="0" y="0"/>
                </a:cubicBezTo>
                <a:close/>
              </a:path>
              <a:path w="6120566" h="5527243" fill="none">
                <a:moveTo>
                  <a:pt x="0" y="0"/>
                </a:moveTo>
                <a:cubicBezTo>
                  <a:pt x="2486875" y="0"/>
                  <a:pt x="4502885" y="2474631"/>
                  <a:pt x="4502885" y="5527243"/>
                </a:cubicBezTo>
              </a:path>
            </a:pathLst>
          </a:custGeom>
          <a:ln>
            <a:solidFill>
              <a:srgbClr val="EE7D1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871070966"/>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Lst>
  <p:txStyles>
    <p:titleStyle>
      <a:lvl1pPr algn="l" defTabSz="914400" rtl="0" eaLnBrk="1" latinLnBrk="0" hangingPunct="1">
        <a:lnSpc>
          <a:spcPct val="90000"/>
        </a:lnSpc>
        <a:spcBef>
          <a:spcPct val="0"/>
        </a:spcBef>
        <a:buNone/>
        <a:defRPr sz="2800" b="1" kern="1200">
          <a:solidFill>
            <a:srgbClr val="F2F2F2"/>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9C904-71B5-46C8-8C9F-5385C940B51B}"/>
              </a:ext>
              <a:ext uri="{C183D7F6-B498-43B3-948B-1728B52AA6E4}">
                <adec:decorative xmlns:adec="http://schemas.microsoft.com/office/drawing/2017/decorative" val="1"/>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0"/>
            <a:ext cx="4209861" cy="6858000"/>
          </a:xfrm>
          <a:prstGeom prst="rect">
            <a:avLst/>
          </a:prstGeom>
        </p:spPr>
      </p:pic>
      <p:sp>
        <p:nvSpPr>
          <p:cNvPr id="2" name="Title Placeholder 1"/>
          <p:cNvSpPr>
            <a:spLocks noGrp="1"/>
          </p:cNvSpPr>
          <p:nvPr>
            <p:ph type="title"/>
          </p:nvPr>
        </p:nvSpPr>
        <p:spPr>
          <a:xfrm>
            <a:off x="4657456" y="365126"/>
            <a:ext cx="6455712" cy="472470"/>
          </a:xfrm>
          <a:prstGeom prst="rect">
            <a:avLst/>
          </a:prstGeom>
        </p:spPr>
        <p:txBody>
          <a:bodyPr vert="horz" lIns="91440" tIns="45720" rIns="91440" bIns="45720" rtlCol="0" anchor="ctr">
            <a:normAutofit/>
          </a:bodyPr>
          <a:lstStyle/>
          <a:p>
            <a:r>
              <a:rPr lang="en-US" dirty="0"/>
              <a:t>SLIDE TITLE</a:t>
            </a:r>
          </a:p>
        </p:txBody>
      </p:sp>
      <p:sp>
        <p:nvSpPr>
          <p:cNvPr id="15" name="Rectangle 14"/>
          <p:cNvSpPr/>
          <p:nvPr userDrawn="1"/>
        </p:nvSpPr>
        <p:spPr>
          <a:xfrm>
            <a:off x="4209861" y="3014804"/>
            <a:ext cx="7982139" cy="38431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4650313" y="837596"/>
            <a:ext cx="1619740" cy="13384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923040" y="1130935"/>
            <a:ext cx="6277428" cy="1670731"/>
          </a:xfrm>
          <a:prstGeom prst="rect">
            <a:avLst/>
          </a:prstGeom>
        </p:spPr>
        <p:txBody>
          <a:bodyPr vert="horz" lIns="91440" tIns="45720" rIns="91440" bIns="45720" rtlCol="0">
            <a:normAutofit/>
          </a:bodyPr>
          <a:lstStyle/>
          <a:p>
            <a:pPr lvl="0"/>
            <a:r>
              <a:rPr lang="en-US" dirty="0"/>
              <a:t>Your first point</a:t>
            </a:r>
          </a:p>
          <a:p>
            <a:pPr lvl="0"/>
            <a:r>
              <a:rPr lang="en-US" dirty="0"/>
              <a:t>Your next point</a:t>
            </a:r>
          </a:p>
          <a:p>
            <a:pPr lvl="0"/>
            <a:r>
              <a:rPr lang="en-US" dirty="0"/>
              <a:t>Your final point</a:t>
            </a:r>
          </a:p>
          <a:p>
            <a:pPr lvl="0"/>
            <a:endParaRPr lang="en-US" dirty="0"/>
          </a:p>
          <a:p>
            <a:pPr lvl="0"/>
            <a:endParaRPr lang="en-US" dirty="0"/>
          </a:p>
        </p:txBody>
      </p:sp>
      <p:sp>
        <p:nvSpPr>
          <p:cNvPr id="17" name="Rectangle 16"/>
          <p:cNvSpPr/>
          <p:nvPr userDrawn="1"/>
        </p:nvSpPr>
        <p:spPr>
          <a:xfrm>
            <a:off x="-1" y="0"/>
            <a:ext cx="4209861" cy="6858000"/>
          </a:xfrm>
          <a:prstGeom prst="rect">
            <a:avLst/>
          </a:prstGeom>
          <a:gradFill flip="none" rotWithShape="1">
            <a:gsLst>
              <a:gs pos="0">
                <a:srgbClr val="274C87">
                  <a:alpha val="71765"/>
                </a:srgbClr>
              </a:gs>
              <a:gs pos="50000">
                <a:srgbClr val="3474CA">
                  <a:alpha val="71765"/>
                </a:srgb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userDrawn="1"/>
        </p:nvSpPr>
        <p:spPr>
          <a:xfrm>
            <a:off x="4923040" y="3559629"/>
            <a:ext cx="74645" cy="42661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923040" y="5114944"/>
            <a:ext cx="74645" cy="42661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8520197" y="3539264"/>
            <a:ext cx="74645" cy="42661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8520197" y="5094579"/>
            <a:ext cx="74645" cy="426610"/>
          </a:xfrm>
          <a:prstGeom prst="rect">
            <a:avLst/>
          </a:prstGeom>
          <a:solidFill>
            <a:srgbClr val="EE7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88747" y="6494068"/>
            <a:ext cx="1314784" cy="215444"/>
          </a:xfrm>
          <a:prstGeom prst="rect">
            <a:avLst/>
          </a:prstGeom>
        </p:spPr>
        <p:txBody>
          <a:bodyPr wrap="none">
            <a:spAutoFit/>
          </a:bodyPr>
          <a:lstStyle/>
          <a:p>
            <a:r>
              <a:rPr lang="en-US" sz="800" dirty="0">
                <a:solidFill>
                  <a:schemeClr val="bg1"/>
                </a:solidFill>
              </a:rPr>
              <a:t>Copyright © 2022 Eurofins </a:t>
            </a:r>
          </a:p>
        </p:txBody>
      </p:sp>
    </p:spTree>
    <p:extLst>
      <p:ext uri="{BB962C8B-B14F-4D97-AF65-F5344CB8AC3E}">
        <p14:creationId xmlns:p14="http://schemas.microsoft.com/office/powerpoint/2010/main" val="3678727675"/>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Lst>
  <p:txStyles>
    <p:titleStyle>
      <a:lvl1pPr algn="l" defTabSz="914400" rtl="0" eaLnBrk="1" latinLnBrk="0" hangingPunct="1">
        <a:lnSpc>
          <a:spcPct val="90000"/>
        </a:lnSpc>
        <a:spcBef>
          <a:spcPct val="0"/>
        </a:spcBef>
        <a:buNone/>
        <a:defRPr sz="2800" b="1" kern="1200" baseline="0">
          <a:solidFill>
            <a:srgbClr val="003883"/>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rgbClr val="003883"/>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YOUR TEXT</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127292"/>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Lst>
  <p:txStyles>
    <p:titleStyle>
      <a:lvl1pPr algn="l" defTabSz="914400" rtl="0" eaLnBrk="1" latinLnBrk="0" hangingPunct="1">
        <a:lnSpc>
          <a:spcPct val="90000"/>
        </a:lnSpc>
        <a:spcBef>
          <a:spcPct val="0"/>
        </a:spcBef>
        <a:buNone/>
        <a:defRPr sz="4400" b="1" kern="1200">
          <a:solidFill>
            <a:srgbClr val="003883"/>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88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hyperlink" Target="https://www.regulations.gov/document/EPA-HQ-OPPT-2021-0910-0001" TargetMode="External"/><Relationship Id="rId2" Type="http://schemas.openxmlformats.org/officeDocument/2006/relationships/notesSlide" Target="../notesSlides/notesSlide9.xml"/><Relationship Id="rId1" Type="http://schemas.openxmlformats.org/officeDocument/2006/relationships/slideLayout" Target="../slideLayouts/slideLayout117.xml"/><Relationship Id="rId5" Type="http://schemas.openxmlformats.org/officeDocument/2006/relationships/hyperlink" Target="https://www.epa.gov/system/files/documents/2021-10/pfas-natl-test-strategy.pdf" TargetMode="External"/><Relationship Id="rId4" Type="http://schemas.openxmlformats.org/officeDocument/2006/relationships/image" Target="../media/image10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9.xml"/></Relationships>
</file>

<file path=ppt/slides/_rels/slide12.xml.rels><?xml version="1.0" encoding="UTF-8" standalone="yes"?>
<Relationships xmlns="http://schemas.openxmlformats.org/package/2006/relationships"><Relationship Id="rId8" Type="http://schemas.openxmlformats.org/officeDocument/2006/relationships/hyperlink" Target="https://www.epa.gov/system/files/documents/2023-01/11143_ELG%20Plan%2015_508.pdf" TargetMode="External"/><Relationship Id="rId3" Type="http://schemas.openxmlformats.org/officeDocument/2006/relationships/image" Target="../media/image110.png"/><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162.xml"/><Relationship Id="rId6" Type="http://schemas.openxmlformats.org/officeDocument/2006/relationships/image" Target="../media/image112.png"/><Relationship Id="rId5" Type="http://schemas.microsoft.com/office/2007/relationships/hdphoto" Target="../media/hdphoto2.wdp"/><Relationship Id="rId4" Type="http://schemas.openxmlformats.org/officeDocument/2006/relationships/image" Target="../media/image111.png"/><Relationship Id="rId9" Type="http://schemas.openxmlformats.org/officeDocument/2006/relationships/hyperlink" Target="https://www.epa.gov/system/files/documents/2023-01/11143_ELG%20Plan%2015_508.pdf#page=48"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epa.gov/eg/preliminary-effluent-guidelines-program-plan" TargetMode="External"/><Relationship Id="rId2" Type="http://schemas.openxmlformats.org/officeDocument/2006/relationships/notesSlide" Target="../notesSlides/notesSlide12.xml"/><Relationship Id="rId1" Type="http://schemas.openxmlformats.org/officeDocument/2006/relationships/slideLayout" Target="../slideLayouts/slideLayout115.xml"/></Relationships>
</file>

<file path=ppt/slides/_rels/slide14.xml.rels><?xml version="1.0" encoding="UTF-8" standalone="yes"?>
<Relationships xmlns="http://schemas.openxmlformats.org/package/2006/relationships"><Relationship Id="rId8" Type="http://schemas.openxmlformats.org/officeDocument/2006/relationships/hyperlink" Target="https://www.epa.gov/system/files/documents/2023-01/11143_ELG%20Plan%2015_508.pdf" TargetMode="External"/><Relationship Id="rId3" Type="http://schemas.openxmlformats.org/officeDocument/2006/relationships/image" Target="../media/image110.png"/><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162.xml"/><Relationship Id="rId6" Type="http://schemas.openxmlformats.org/officeDocument/2006/relationships/image" Target="../media/image112.png"/><Relationship Id="rId5" Type="http://schemas.microsoft.com/office/2007/relationships/hdphoto" Target="../media/hdphoto2.wdp"/><Relationship Id="rId4" Type="http://schemas.openxmlformats.org/officeDocument/2006/relationships/image" Target="../media/image111.png"/><Relationship Id="rId9" Type="http://schemas.openxmlformats.org/officeDocument/2006/relationships/hyperlink" Target="https://www.epa.gov/system/files/documents/2023-01/11143_ELG%20Plan%2015_508.pdf#page=48"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xml"/><Relationship Id="rId1" Type="http://schemas.openxmlformats.org/officeDocument/2006/relationships/slideLayout" Target="../slideLayouts/slideLayout177.xml"/></Relationships>
</file>

<file path=ppt/slides/_rels/slide18.xml.rels><?xml version="1.0" encoding="UTF-8" standalone="yes"?>
<Relationships xmlns="http://schemas.openxmlformats.org/package/2006/relationships"><Relationship Id="rId8" Type="http://schemas.openxmlformats.org/officeDocument/2006/relationships/hyperlink" Target="https://www.regulations.gov/document/EPA-HQ-OW-2018-0594-0106"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116.xml"/><Relationship Id="rId4" Type="http://schemas.openxmlformats.org/officeDocument/2006/relationships/image" Target="../media/image1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7.xml"/></Relationships>
</file>

<file path=ppt/slides/_rels/slide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0.xml"/><Relationship Id="rId1" Type="http://schemas.openxmlformats.org/officeDocument/2006/relationships/slideLayout" Target="../slideLayouts/slideLayout167.xml"/><Relationship Id="rId4" Type="http://schemas.openxmlformats.org/officeDocument/2006/relationships/hyperlink" Target="https://www.epa.gov/system/files/documents/2023-10/iris_program_outlook_oct2023.pd"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4.xml"/></Relationships>
</file>

<file path=ppt/slides/_rels/slide23.xml.rels><?xml version="1.0" encoding="UTF-8" standalone="yes"?>
<Relationships xmlns="http://schemas.openxmlformats.org/package/2006/relationships"><Relationship Id="rId3" Type="http://schemas.openxmlformats.org/officeDocument/2006/relationships/hyperlink" Target="https://www.regulations.gov/docket/EPA-HQ-OLEM-2019-0341" TargetMode="External"/><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hyperlink" Target="https://www.jdsupra.com/legalnews/epa-announces-plans-for-waste-rules-3519848/" TargetMode="External"/><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hyperlink" Target="https://www.epa.gov/newsreleases/epa-responds-new-mexico-governor-and-acts-address-pfas-under-hazardous-waste-law"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162.xml"/><Relationship Id="rId6" Type="http://schemas.openxmlformats.org/officeDocument/2006/relationships/image" Target="../media/image117.png"/><Relationship Id="rId5" Type="http://schemas.openxmlformats.org/officeDocument/2006/relationships/hyperlink" Target="https://www.epa.gov/system/files/documents/2023-01/11143_ELG%20Plan%2015_508.pdf#page=48" TargetMode="External"/><Relationship Id="rId4" Type="http://schemas.openxmlformats.org/officeDocument/2006/relationships/hyperlink" Target="https://www.epa.gov/system/files/documents/2023-01/11143_ELG%20Plan%2015_508.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epa.gov/pfas/pfas-strategic-roadmap-epas-commitments-action-2021-2024" TargetMode="External"/><Relationship Id="rId7"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hyperlink" Target="https://www.epa.gov/biosolids/risk-assessment-pollutants-biosolids#:~:text=The%20Biosolids%20Program%20has%20developed,chemicals%20that%20fail%20the%20scree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108.xml"/><Relationship Id="rId6" Type="http://schemas.openxmlformats.org/officeDocument/2006/relationships/image" Target="../media/image117.png"/><Relationship Id="rId5" Type="http://schemas.openxmlformats.org/officeDocument/2006/relationships/hyperlink" Target="https://www.epa.gov/system/files/documents/2023-01/11143_ELG%20Plan%2015_508.pdf#page=48" TargetMode="External"/><Relationship Id="rId4" Type="http://schemas.openxmlformats.org/officeDocument/2006/relationships/hyperlink" Target="https://www.epa.gov/system/files/documents/2023-01/11143_ELG%20Plan%2015_508.pdf"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0.xml"/></Relationships>
</file>

<file path=ppt/slides/_rels/slide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notesSlide" Target="../notesSlides/notesSlide29.xml"/><Relationship Id="rId1" Type="http://schemas.openxmlformats.org/officeDocument/2006/relationships/slideLayout" Target="../slideLayouts/slideLayout129.xml"/><Relationship Id="rId6" Type="http://schemas.openxmlformats.org/officeDocument/2006/relationships/image" Target="../media/image124.jpeg"/><Relationship Id="rId5" Type="http://schemas.openxmlformats.org/officeDocument/2006/relationships/image" Target="../media/image123.jpe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2.xml"/><Relationship Id="rId1" Type="http://schemas.openxmlformats.org/officeDocument/2006/relationships/slideLayout" Target="../slideLayouts/slideLayout67.xml"/><Relationship Id="rId5" Type="http://schemas.openxmlformats.org/officeDocument/2006/relationships/hyperlink" Target="https://secure-web.cisco.com/1YPJF5tHvRwppTsliPJB-iAztpfhMk2zLOixIZKJ5R0lbDySTctXRH5hz2Uz2JH0EzAL-IE8zwVoZfSm4QgbdS0J_5sfntDZxCYGNCDVwT7jPYfe-fM-sRCjbnmtQLKIuhNVaTdW2mivYDQeBIpjf7F_XoSuTADzaHz_RUI6LnTOH18L4Bt1B2Gd6tVG4ol7wZ-EMDw3MrgeglludGC04R0C6pAwRsjgnO-UyG4S-Ogu3ct-Rj068x5i8a5nbX9q3qAoyFQ2j0Fm9_LiASGHsbwdQegk1S5Ztu-c9LebTbZRMdGScR8eqFM838czWF-Tth4OdqxEFf3JYsnkUMpDMiw/https%3A%2F%2Fwww.epa.gov%2Fcwa-methods%2Fcwa-analytical-methods-and-polyfluorinated-alkyl-substances-pfas" TargetMode="Externa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image" Target="../media/image132.png"/><Relationship Id="rId4" Type="http://schemas.openxmlformats.org/officeDocument/2006/relationships/image" Target="../media/image13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6.xml"/><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7.xml"/><Relationship Id="rId1" Type="http://schemas.openxmlformats.org/officeDocument/2006/relationships/slideLayout" Target="../slideLayouts/slideLayout67.xml"/><Relationship Id="rId5" Type="http://schemas.openxmlformats.org/officeDocument/2006/relationships/hyperlink" Target="https://secure-web.cisco.com/1YPJF5tHvRwppTsliPJB-iAztpfhMk2zLOixIZKJ5R0lbDySTctXRH5hz2Uz2JH0EzAL-IE8zwVoZfSm4QgbdS0J_5sfntDZxCYGNCDVwT7jPYfe-fM-sRCjbnmtQLKIuhNVaTdW2mivYDQeBIpjf7F_XoSuTADzaHz_RUI6LnTOH18L4Bt1B2Gd6tVG4ol7wZ-EMDw3MrgeglludGC04R0C6pAwRsjgnO-UyG4S-Ogu3ct-Rj068x5i8a5nbX9q3qAoyFQ2j0Fm9_LiASGHsbwdQegk1S5Ztu-c9LebTbZRMdGScR8eqFM838czWF-Tth4OdqxEFf3JYsnkUMpDMiw/https%3A%2F%2Fwww.epa.gov%2Fcwa-methods%2Fcwa-analytical-methods-and-polyfluorinated-alkyl-substances-pfas" TargetMode="External"/><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34.png"/><Relationship Id="rId7" Type="http://schemas.openxmlformats.org/officeDocument/2006/relationships/diagramQuickStyle" Target="../diagrams/quickStyle3.xml"/><Relationship Id="rId2" Type="http://schemas.openxmlformats.org/officeDocument/2006/relationships/notesSlide" Target="../notesSlides/notesSlide38.xml"/><Relationship Id="rId1" Type="http://schemas.openxmlformats.org/officeDocument/2006/relationships/slideLayout" Target="../slideLayouts/slideLayout100.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35.png"/><Relationship Id="rId4" Type="http://schemas.microsoft.com/office/2007/relationships/hdphoto" Target="../media/hdphoto5.wdp"/><Relationship Id="rId9" Type="http://schemas.microsoft.com/office/2007/relationships/diagramDrawing" Target="../diagrams/drawing3.xml"/></Relationships>
</file>

<file path=ppt/slides/_rels/slide4.xml.rels><?xml version="1.0" encoding="UTF-8" standalone="yes"?>
<Relationships xmlns="http://schemas.openxmlformats.org/package/2006/relationships"><Relationship Id="rId3" Type="http://schemas.openxmlformats.org/officeDocument/2006/relationships/hyperlink" Target="https://pubchem.ncbi.nlm.nih.gov/classification/#hid=120"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39.xml"/><Relationship Id="rId1" Type="http://schemas.openxmlformats.org/officeDocument/2006/relationships/slideLayout" Target="../slideLayouts/slideLayout73.xml"/><Relationship Id="rId6" Type="http://schemas.openxmlformats.org/officeDocument/2006/relationships/image" Target="../media/image139.svg"/><Relationship Id="rId5" Type="http://schemas.openxmlformats.org/officeDocument/2006/relationships/image" Target="../media/image138.png"/><Relationship Id="rId10" Type="http://schemas.openxmlformats.org/officeDocument/2006/relationships/image" Target="../media/image143.svg"/><Relationship Id="rId4" Type="http://schemas.openxmlformats.org/officeDocument/2006/relationships/image" Target="../media/image137.svg"/><Relationship Id="rId9" Type="http://schemas.openxmlformats.org/officeDocument/2006/relationships/image" Target="../media/image14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5.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155.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2.xml"/><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3.xml"/><Relationship Id="rId1" Type="http://schemas.openxmlformats.org/officeDocument/2006/relationships/slideLayout" Target="../slideLayouts/slideLayout155.xml"/><Relationship Id="rId4" Type="http://schemas.openxmlformats.org/officeDocument/2006/relationships/chart" Target="../charts/chart4.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4.xml"/><Relationship Id="rId1" Type="http://schemas.openxmlformats.org/officeDocument/2006/relationships/slideLayout" Target="../slideLayouts/slideLayout85.xml"/><Relationship Id="rId4" Type="http://schemas.openxmlformats.org/officeDocument/2006/relationships/chart" Target="../charts/char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6.jpe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microsoft.com/office/2007/relationships/hdphoto" Target="../media/hdphoto7.wdp"/><Relationship Id="rId5" Type="http://schemas.openxmlformats.org/officeDocument/2006/relationships/image" Target="../media/image145.png"/><Relationship Id="rId4" Type="http://schemas.microsoft.com/office/2007/relationships/hdphoto" Target="../media/hdphoto6.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3.xml"/></Relationships>
</file>

<file path=ppt/slides/_rels/slide4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5.xml.rels><?xml version="1.0" encoding="UTF-8" standalone="yes"?>
<Relationships xmlns="http://schemas.openxmlformats.org/package/2006/relationships"><Relationship Id="rId8" Type="http://schemas.openxmlformats.org/officeDocument/2006/relationships/hyperlink" Target="https://comptox.epa.gov/dashboard/chemical-lists/CCL5"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hyperlink" Target="mailto:Taryn.McKnight@ET.EurofinsET.com" TargetMode="External"/><Relationship Id="rId2" Type="http://schemas.openxmlformats.org/officeDocument/2006/relationships/notesSlide" Target="../notesSlides/notesSlide49.xml"/><Relationship Id="rId1" Type="http://schemas.openxmlformats.org/officeDocument/2006/relationships/slideLayout" Target="../slideLayouts/slideLayout121.xml"/><Relationship Id="rId4" Type="http://schemas.openxmlformats.org/officeDocument/2006/relationships/image" Target="../media/image151.jpeg"/></Relationships>
</file>

<file path=ppt/slides/_rels/slide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xml"/><Relationship Id="rId1" Type="http://schemas.openxmlformats.org/officeDocument/2006/relationships/slideLayout" Target="../slideLayouts/slideLayout166.xml"/><Relationship Id="rId4" Type="http://schemas.openxmlformats.org/officeDocument/2006/relationships/hyperlink" Target="https://www.govinfo.gov/app/details/BILLS-117s1605en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xml"/><Relationship Id="rId1" Type="http://schemas.openxmlformats.org/officeDocument/2006/relationships/slideLayout" Target="../slideLayouts/slideLayout169.xml"/></Relationships>
</file>

<file path=ppt/slides/_rels/slide8.xml.rels><?xml version="1.0" encoding="UTF-8" standalone="yes"?>
<Relationships xmlns="http://schemas.openxmlformats.org/package/2006/relationships"><Relationship Id="rId3" Type="http://schemas.openxmlformats.org/officeDocument/2006/relationships/hyperlink" Target="https://www.epa.gov/assessing-and-managing-chemicals-under-tsca/tsca-section-8a7-reporting-and-recordkeeping" TargetMode="External"/><Relationship Id="rId2" Type="http://schemas.openxmlformats.org/officeDocument/2006/relationships/notesSlide" Target="../notesSlides/notesSlide7.xml"/><Relationship Id="rId1" Type="http://schemas.openxmlformats.org/officeDocument/2006/relationships/slideLayout" Target="../slideLayouts/slideLayout178.xml"/><Relationship Id="rId6" Type="http://schemas.openxmlformats.org/officeDocument/2006/relationships/image" Target="../media/image106.png"/><Relationship Id="rId5" Type="http://schemas.openxmlformats.org/officeDocument/2006/relationships/hyperlink" Target="https://www.epa.gov/newsreleases/epa-finalizes-rule-require-reporting-pfas-data-better-protect-communities-forever" TargetMode="External"/><Relationship Id="rId4" Type="http://schemas.openxmlformats.org/officeDocument/2006/relationships/hyperlink" Target="https://www.epa.gov/newsrelease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ederalregister.gov/documents/2023/10/31/2023-23413/changes-to-reporting-requirements-for-per--and-polyfluoroalkyl-substances-and-to-supplier" TargetMode="External"/><Relationship Id="rId2" Type="http://schemas.openxmlformats.org/officeDocument/2006/relationships/notesSlide" Target="../notesSlides/notesSlide8.xml"/><Relationship Id="rId1" Type="http://schemas.openxmlformats.org/officeDocument/2006/relationships/slideLayout" Target="../slideLayouts/slideLayout178.xml"/><Relationship Id="rId5" Type="http://schemas.openxmlformats.org/officeDocument/2006/relationships/image" Target="../media/image108.png"/><Relationship Id="rId4"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443293D-072A-4A12-82FE-5CD0C7DC772E}"/>
              </a:ext>
            </a:extLst>
          </p:cNvPr>
          <p:cNvSpPr>
            <a:spLocks noGrp="1"/>
          </p:cNvSpPr>
          <p:nvPr>
            <p:ph type="body" sz="quarter" idx="10"/>
          </p:nvPr>
        </p:nvSpPr>
        <p:spPr>
          <a:xfrm>
            <a:off x="119336" y="271201"/>
            <a:ext cx="6264696" cy="3220194"/>
          </a:xfrm>
        </p:spPr>
        <p:txBody>
          <a:bodyPr>
            <a:noAutofit/>
          </a:bodyPr>
          <a:lstStyle/>
          <a:p>
            <a:pPr marL="0" marR="0" lvl="0" indent="0" algn="l" defTabSz="914400" rtl="0" eaLnBrk="1" fontAlgn="auto" latinLnBrk="0" hangingPunct="1">
              <a:lnSpc>
                <a:spcPct val="90000"/>
              </a:lnSpc>
              <a:spcBef>
                <a:spcPts val="1000"/>
              </a:spcBef>
              <a:spcAft>
                <a:spcPts val="1800"/>
              </a:spcAft>
              <a:buClrTx/>
              <a:buSzTx/>
              <a:buFont typeface="Arial" panose="020B0604020202020204" pitchFamily="34" charset="0"/>
              <a:buNone/>
              <a:tabLst/>
              <a:defRPr/>
            </a:pPr>
            <a:r>
              <a:rPr lang="en-US" sz="5400" dirty="0">
                <a:solidFill>
                  <a:srgbClr val="EE8E00"/>
                </a:solidFill>
              </a:rPr>
              <a:t>PFAS Overview: Regulations, Methods, Applications</a:t>
            </a:r>
            <a:endParaRPr lang="en-US" sz="5400" b="1" dirty="0">
              <a:solidFill>
                <a:srgbClr val="EE8E00"/>
              </a:solidFill>
            </a:endParaRPr>
          </a:p>
        </p:txBody>
      </p:sp>
      <p:sp>
        <p:nvSpPr>
          <p:cNvPr id="9" name="Text Placeholder 3">
            <a:extLst>
              <a:ext uri="{FF2B5EF4-FFF2-40B4-BE49-F238E27FC236}">
                <a16:creationId xmlns:a16="http://schemas.microsoft.com/office/drawing/2014/main" id="{90C35698-C327-407D-B198-54F5EBA049B8}"/>
              </a:ext>
            </a:extLst>
          </p:cNvPr>
          <p:cNvSpPr txBox="1">
            <a:spLocks/>
          </p:cNvSpPr>
          <p:nvPr/>
        </p:nvSpPr>
        <p:spPr>
          <a:xfrm>
            <a:off x="269562" y="4077072"/>
            <a:ext cx="7057252" cy="5454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dirty="0">
                <a:solidFill>
                  <a:srgbClr val="EE8E00"/>
                </a:solidFill>
              </a:rPr>
              <a:t>December 2023</a:t>
            </a:r>
          </a:p>
        </p:txBody>
      </p:sp>
      <p:sp>
        <p:nvSpPr>
          <p:cNvPr id="10" name="Text Placeholder 4">
            <a:extLst>
              <a:ext uri="{FF2B5EF4-FFF2-40B4-BE49-F238E27FC236}">
                <a16:creationId xmlns:a16="http://schemas.microsoft.com/office/drawing/2014/main" id="{6989ED93-3237-42FE-883A-FDD990A78257}"/>
              </a:ext>
            </a:extLst>
          </p:cNvPr>
          <p:cNvSpPr txBox="1">
            <a:spLocks/>
          </p:cNvSpPr>
          <p:nvPr/>
        </p:nvSpPr>
        <p:spPr>
          <a:xfrm>
            <a:off x="263352" y="4976702"/>
            <a:ext cx="2856812" cy="4886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3000" dirty="0">
                <a:solidFill>
                  <a:srgbClr val="EE8E00"/>
                </a:solidFill>
              </a:rPr>
              <a:t>Taryn McKnight</a:t>
            </a:r>
          </a:p>
        </p:txBody>
      </p:sp>
      <p:sp>
        <p:nvSpPr>
          <p:cNvPr id="11" name="Text Placeholder 5">
            <a:extLst>
              <a:ext uri="{FF2B5EF4-FFF2-40B4-BE49-F238E27FC236}">
                <a16:creationId xmlns:a16="http://schemas.microsoft.com/office/drawing/2014/main" id="{DBB1E634-09D4-4852-A10F-663D20A5EC4D}"/>
              </a:ext>
            </a:extLst>
          </p:cNvPr>
          <p:cNvSpPr txBox="1">
            <a:spLocks/>
          </p:cNvSpPr>
          <p:nvPr/>
        </p:nvSpPr>
        <p:spPr>
          <a:xfrm>
            <a:off x="263352" y="5465354"/>
            <a:ext cx="4083915" cy="8273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None/>
            </a:pPr>
            <a:r>
              <a:rPr lang="en-US" sz="2200" i="1" dirty="0">
                <a:solidFill>
                  <a:schemeClr val="accent1">
                    <a:lumMod val="60000"/>
                    <a:lumOff val="40000"/>
                  </a:schemeClr>
                </a:solidFill>
              </a:rPr>
              <a:t>PFAS Practice Leader</a:t>
            </a:r>
          </a:p>
          <a:p>
            <a:pPr marL="0" indent="0" fontAlgn="auto">
              <a:lnSpc>
                <a:spcPct val="100000"/>
              </a:lnSpc>
              <a:spcAft>
                <a:spcPts val="0"/>
              </a:spcAft>
              <a:buNone/>
            </a:pPr>
            <a:r>
              <a:rPr lang="en-US" sz="2200" i="1" dirty="0">
                <a:solidFill>
                  <a:schemeClr val="accent1">
                    <a:lumMod val="60000"/>
                    <a:lumOff val="40000"/>
                  </a:schemeClr>
                </a:solidFill>
              </a:rPr>
              <a:t>Eurofins Environment Testing</a:t>
            </a:r>
          </a:p>
        </p:txBody>
      </p:sp>
    </p:spTree>
    <p:extLst>
      <p:ext uri="{BB962C8B-B14F-4D97-AF65-F5344CB8AC3E}">
        <p14:creationId xmlns:p14="http://schemas.microsoft.com/office/powerpoint/2010/main" val="298869545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D9EBDDD-DE49-48A4-9613-F4142DE3F4CA}"/>
              </a:ext>
            </a:extLst>
          </p:cNvPr>
          <p:cNvSpPr>
            <a:spLocks noGrp="1"/>
          </p:cNvSpPr>
          <p:nvPr>
            <p:ph type="title" idx="4294967295"/>
          </p:nvPr>
        </p:nvSpPr>
        <p:spPr>
          <a:xfrm>
            <a:off x="3719456" y="190242"/>
            <a:ext cx="5996043" cy="631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33D8D"/>
                </a:solidFill>
                <a:effectLst/>
                <a:uLnTx/>
                <a:uFillTx/>
                <a:latin typeface="Gill Sans MT" panose="020B0502020104020203" pitchFamily="34" charset="0"/>
                <a:ea typeface="+mn-ea"/>
                <a:cs typeface="+mn-cs"/>
              </a:rPr>
              <a:t>National PFAS Testing Strategy</a:t>
            </a:r>
          </a:p>
        </p:txBody>
      </p:sp>
      <p:sp>
        <p:nvSpPr>
          <p:cNvPr id="3" name="Subtitle 2">
            <a:extLst>
              <a:ext uri="{FF2B5EF4-FFF2-40B4-BE49-F238E27FC236}">
                <a16:creationId xmlns:a16="http://schemas.microsoft.com/office/drawing/2014/main" id="{B2F88C24-384D-4A75-9ABD-54CEDA3D3A06}"/>
              </a:ext>
            </a:extLst>
          </p:cNvPr>
          <p:cNvSpPr>
            <a:spLocks noGrp="1"/>
          </p:cNvSpPr>
          <p:nvPr>
            <p:ph type="subTitle" idx="1"/>
          </p:nvPr>
        </p:nvSpPr>
        <p:spPr>
          <a:xfrm>
            <a:off x="3763906" y="908739"/>
            <a:ext cx="7170793" cy="505079"/>
          </a:xfrm>
        </p:spPr>
        <p:txBody>
          <a:bodyPr/>
          <a:lstStyle/>
          <a:p>
            <a:r>
              <a:rPr lang="en-US" dirty="0"/>
              <a:t>Appendix A: List of PFAS Candidates for Testing</a:t>
            </a:r>
          </a:p>
        </p:txBody>
      </p:sp>
      <p:sp>
        <p:nvSpPr>
          <p:cNvPr id="6" name="TextBox 5">
            <a:extLst>
              <a:ext uri="{FF2B5EF4-FFF2-40B4-BE49-F238E27FC236}">
                <a16:creationId xmlns:a16="http://schemas.microsoft.com/office/drawing/2014/main" id="{3D26554D-0BE2-4700-ACCA-D735880DBE18}"/>
              </a:ext>
              <a:ext uri="{C183D7F6-B498-43B3-948B-1728B52AA6E4}">
                <adec:decorative xmlns:adec="http://schemas.microsoft.com/office/drawing/2017/decorative" val="1"/>
              </a:ext>
            </a:extLst>
          </p:cNvPr>
          <p:cNvSpPr txBox="1"/>
          <p:nvPr/>
        </p:nvSpPr>
        <p:spPr>
          <a:xfrm>
            <a:off x="5054600" y="6571392"/>
            <a:ext cx="60960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BA1E7"/>
                </a:solidFill>
                <a:effectLst/>
                <a:uLnTx/>
                <a:uFillTx/>
                <a:latin typeface="Calibri" panose="020F0502020204030204"/>
                <a:ea typeface="+mn-ea"/>
                <a:cs typeface="+mn-cs"/>
                <a:sym typeface="Gill Sans" charset="0"/>
                <a:hlinkClick r:id="rId3">
                  <a:extLst>
                    <a:ext uri="{A12FA001-AC4F-418D-AE19-62706E023703}">
                      <ahyp:hlinkClr xmlns:ahyp="http://schemas.microsoft.com/office/drawing/2018/hyperlinkcolor" val="tx"/>
                    </a:ext>
                  </a:extLst>
                </a:hlinkClick>
              </a:rPr>
              <a:t>https://www.regulations.gov/document/EPA-HQ-OPPT-2021-0910-0001</a:t>
            </a:r>
            <a:endParaRPr kumimoji="0" lang="en-US" sz="900" b="0" i="0" u="none" strike="noStrike" kern="1200" cap="none" spc="0" normalizeH="0" baseline="0" noProof="0" dirty="0">
              <a:ln>
                <a:noFill/>
              </a:ln>
              <a:solidFill>
                <a:srgbClr val="5BA1E7"/>
              </a:solidFill>
              <a:effectLst/>
              <a:uLnTx/>
              <a:uFillTx/>
              <a:latin typeface="Calibri" panose="020F0502020204030204"/>
              <a:ea typeface="+mn-ea"/>
              <a:cs typeface="+mn-cs"/>
              <a:sym typeface="Gill Sans" charset="0"/>
            </a:endParaRPr>
          </a:p>
        </p:txBody>
      </p:sp>
      <p:pic>
        <p:nvPicPr>
          <p:cNvPr id="8" name="Picture 7" descr="Appendix A List of PFAS Candidates for Testing">
            <a:extLst>
              <a:ext uri="{FF2B5EF4-FFF2-40B4-BE49-F238E27FC236}">
                <a16:creationId xmlns:a16="http://schemas.microsoft.com/office/drawing/2014/main" id="{02AD3F28-59F8-4CDA-B939-83B33030EC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166"/>
          <a:stretch/>
        </p:blipFill>
        <p:spPr>
          <a:xfrm>
            <a:off x="3535838" y="1606292"/>
            <a:ext cx="7602061" cy="4666904"/>
          </a:xfrm>
          <a:prstGeom prst="rect">
            <a:avLst/>
          </a:prstGeom>
        </p:spPr>
      </p:pic>
      <p:sp>
        <p:nvSpPr>
          <p:cNvPr id="9" name="TextBox 8">
            <a:extLst>
              <a:ext uri="{FF2B5EF4-FFF2-40B4-BE49-F238E27FC236}">
                <a16:creationId xmlns:a16="http://schemas.microsoft.com/office/drawing/2014/main" id="{D42503BE-29F4-46BB-87C8-7F081E19B672}"/>
              </a:ext>
              <a:ext uri="{C183D7F6-B498-43B3-948B-1728B52AA6E4}">
                <adec:decorative xmlns:adec="http://schemas.microsoft.com/office/drawing/2017/decorative" val="1"/>
              </a:ext>
            </a:extLst>
          </p:cNvPr>
          <p:cNvSpPr txBox="1"/>
          <p:nvPr/>
        </p:nvSpPr>
        <p:spPr>
          <a:xfrm>
            <a:off x="5054600" y="6404318"/>
            <a:ext cx="60960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BA1E7"/>
                </a:solidFill>
                <a:effectLst/>
                <a:uLnTx/>
                <a:uFillTx/>
                <a:latin typeface="Calibri" panose="020F0502020204030204"/>
                <a:ea typeface="+mn-ea"/>
                <a:cs typeface="+mn-cs"/>
                <a:sym typeface="Gill Sans" charset="0"/>
                <a:hlinkClick r:id="rId5">
                  <a:extLst>
                    <a:ext uri="{A12FA001-AC4F-418D-AE19-62706E023703}">
                      <ahyp:hlinkClr xmlns:ahyp="http://schemas.microsoft.com/office/drawing/2018/hyperlinkcolor" val="tx"/>
                    </a:ext>
                  </a:extLst>
                </a:hlinkClick>
              </a:rPr>
              <a:t>https://www.epa.gov/system/files/documents/2021-10/pfas-natl-test-strategy.pdf</a:t>
            </a:r>
            <a:endParaRPr kumimoji="0" lang="en-US" sz="900" b="0" i="0" u="none" strike="noStrike" kern="1200" cap="none" spc="0" normalizeH="0" baseline="0" noProof="0" dirty="0">
              <a:ln>
                <a:noFill/>
              </a:ln>
              <a:solidFill>
                <a:srgbClr val="5BA1E7"/>
              </a:solidFill>
              <a:effectLst/>
              <a:uLnTx/>
              <a:uFillTx/>
              <a:latin typeface="Calibri" panose="020F0502020204030204"/>
              <a:ea typeface="+mn-ea"/>
              <a:cs typeface="+mn-cs"/>
              <a:sym typeface="Gill Sans" charset="0"/>
            </a:endParaRPr>
          </a:p>
        </p:txBody>
      </p:sp>
      <p:sp>
        <p:nvSpPr>
          <p:cNvPr id="7" name="Slide Number Placeholder 3">
            <a:extLst>
              <a:ext uri="{FF2B5EF4-FFF2-40B4-BE49-F238E27FC236}">
                <a16:creationId xmlns:a16="http://schemas.microsoft.com/office/drawing/2014/main" id="{E89BA444-D77F-44EA-A713-1107326CDD54}"/>
              </a:ext>
              <a:ext uri="{C183D7F6-B498-43B3-948B-1728B52AA6E4}">
                <adec:decorative xmlns:adec="http://schemas.microsoft.com/office/drawing/2017/decorative" val="1"/>
              </a:ext>
            </a:extLst>
          </p:cNvPr>
          <p:cNvSpPr txBox="1">
            <a:spLocks/>
          </p:cNvSpPr>
          <p:nvPr/>
        </p:nvSpPr>
        <p:spPr>
          <a:xfrm>
            <a:off x="9448800" y="6381750"/>
            <a:ext cx="27432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sym typeface="Gill Sans" charset="0"/>
            </a:endParaRPr>
          </a:p>
        </p:txBody>
      </p:sp>
    </p:spTree>
    <p:extLst>
      <p:ext uri="{BB962C8B-B14F-4D97-AF65-F5344CB8AC3E}">
        <p14:creationId xmlns:p14="http://schemas.microsoft.com/office/powerpoint/2010/main" val="167945782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10BD5EA-46BB-7B8F-6391-85DE5B11B99F}"/>
              </a:ext>
            </a:extLst>
          </p:cNvPr>
          <p:cNvSpPr>
            <a:spLocks noGrp="1"/>
          </p:cNvSpPr>
          <p:nvPr>
            <p:ph type="body" sz="quarter" idx="10"/>
          </p:nvPr>
        </p:nvSpPr>
        <p:spPr/>
        <p:txBody>
          <a:bodyPr/>
          <a:lstStyle/>
          <a:p>
            <a:r>
              <a:rPr lang="en-US" dirty="0">
                <a:solidFill>
                  <a:srgbClr val="EE8E00"/>
                </a:solidFill>
              </a:rPr>
              <a:t>WASTE</a:t>
            </a:r>
            <a:r>
              <a:rPr lang="en-US" dirty="0"/>
              <a:t>WATER</a:t>
            </a:r>
          </a:p>
        </p:txBody>
      </p:sp>
    </p:spTree>
    <p:extLst>
      <p:ext uri="{BB962C8B-B14F-4D97-AF65-F5344CB8AC3E}">
        <p14:creationId xmlns:p14="http://schemas.microsoft.com/office/powerpoint/2010/main" val="172487422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5DC07A-ACDA-4F71-A33D-AF06C614A441}"/>
              </a:ext>
            </a:extLst>
          </p:cNvPr>
          <p:cNvSpPr>
            <a:spLocks noGrp="1"/>
          </p:cNvSpPr>
          <p:nvPr>
            <p:ph type="title" idx="4294967295"/>
          </p:nvPr>
        </p:nvSpPr>
        <p:spPr>
          <a:xfrm>
            <a:off x="312738" y="282575"/>
            <a:ext cx="7854950" cy="631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133D8D"/>
                </a:solidFill>
                <a:effectLst/>
                <a:uLnTx/>
                <a:uFillTx/>
                <a:latin typeface="Gill Sans MT" panose="020B0502020104020203" pitchFamily="34" charset="0"/>
                <a:ea typeface="+mn-ea"/>
                <a:cs typeface="+mn-cs"/>
              </a:rPr>
              <a:t>Effluent Guidelines Program</a:t>
            </a:r>
          </a:p>
        </p:txBody>
      </p:sp>
      <p:sp>
        <p:nvSpPr>
          <p:cNvPr id="8" name="Text Placeholder 7">
            <a:extLst>
              <a:ext uri="{FF2B5EF4-FFF2-40B4-BE49-F238E27FC236}">
                <a16:creationId xmlns:a16="http://schemas.microsoft.com/office/drawing/2014/main" id="{84019168-01E9-4E7C-9852-CFD15F991744}"/>
              </a:ext>
            </a:extLst>
          </p:cNvPr>
          <p:cNvSpPr>
            <a:spLocks noGrp="1"/>
          </p:cNvSpPr>
          <p:nvPr>
            <p:ph type="body" sz="quarter" idx="22"/>
          </p:nvPr>
        </p:nvSpPr>
        <p:spPr>
          <a:xfrm>
            <a:off x="312395" y="879649"/>
            <a:ext cx="3918905" cy="481013"/>
          </a:xfrm>
        </p:spPr>
        <p:txBody>
          <a:bodyPr>
            <a:noAutofit/>
          </a:bodyPr>
          <a:lstStyle/>
          <a:p>
            <a:pPr marL="0" indent="0">
              <a:buNone/>
            </a:pPr>
            <a:r>
              <a:rPr lang="en-US" b="1" dirty="0">
                <a:solidFill>
                  <a:schemeClr val="accent3"/>
                </a:solidFill>
              </a:rPr>
              <a:t>Program Plan 15</a:t>
            </a:r>
          </a:p>
        </p:txBody>
      </p:sp>
      <p:sp>
        <p:nvSpPr>
          <p:cNvPr id="9" name="Text Placeholder 8">
            <a:extLst>
              <a:ext uri="{FF2B5EF4-FFF2-40B4-BE49-F238E27FC236}">
                <a16:creationId xmlns:a16="http://schemas.microsoft.com/office/drawing/2014/main" id="{F0E90737-4281-4405-9E27-23BCA788D4B1}"/>
              </a:ext>
            </a:extLst>
          </p:cNvPr>
          <p:cNvSpPr>
            <a:spLocks noGrp="1"/>
          </p:cNvSpPr>
          <p:nvPr>
            <p:ph type="body" sz="quarter" idx="25"/>
          </p:nvPr>
        </p:nvSpPr>
        <p:spPr>
          <a:xfrm>
            <a:off x="348197" y="1302337"/>
            <a:ext cx="5817555" cy="3235565"/>
          </a:xfrm>
        </p:spPr>
        <p:txBody>
          <a:bodyPr>
            <a:noAutofit/>
          </a:bodyPr>
          <a:lstStyle/>
          <a:p>
            <a:pPr marL="285750" indent="-285750">
              <a:spcAft>
                <a:spcPts val="600"/>
              </a:spcAft>
              <a:buFont typeface="Wingdings" panose="05000000000000000000" pitchFamily="2" charset="2"/>
              <a:buChar char="ü"/>
            </a:pPr>
            <a:r>
              <a:rPr lang="en-US" sz="1600" dirty="0">
                <a:solidFill>
                  <a:srgbClr val="3474CA"/>
                </a:solidFill>
              </a:rPr>
              <a:t>Propose limits on PFAS for the chemical, plastics, and synthetic fiber manufacturers </a:t>
            </a:r>
            <a:r>
              <a:rPr lang="en-US" sz="1600" dirty="0">
                <a:solidFill>
                  <a:srgbClr val="33CC33"/>
                </a:solidFill>
              </a:rPr>
              <a:t>(NDAA June 2024)</a:t>
            </a:r>
          </a:p>
          <a:p>
            <a:pPr marL="285750" indent="-285750">
              <a:spcAft>
                <a:spcPts val="600"/>
              </a:spcAft>
              <a:buFont typeface="Wingdings" panose="05000000000000000000" pitchFamily="2" charset="2"/>
              <a:buChar char="ü"/>
            </a:pPr>
            <a:r>
              <a:rPr lang="en-US" sz="1600" dirty="0">
                <a:solidFill>
                  <a:srgbClr val="3474CA"/>
                </a:solidFill>
              </a:rPr>
              <a:t>Expand Textiles study </a:t>
            </a:r>
            <a:r>
              <a:rPr lang="en-US" sz="1600" dirty="0">
                <a:solidFill>
                  <a:srgbClr val="33CC33"/>
                </a:solidFill>
              </a:rPr>
              <a:t>(NDAA June 2025)</a:t>
            </a:r>
            <a:endParaRPr lang="en-US" sz="1600" dirty="0">
              <a:solidFill>
                <a:srgbClr val="3474CA"/>
              </a:solidFill>
            </a:endParaRPr>
          </a:p>
          <a:p>
            <a:pPr marL="285750" indent="-285750">
              <a:spcAft>
                <a:spcPts val="600"/>
              </a:spcAft>
              <a:buFont typeface="Wingdings" panose="05000000000000000000" pitchFamily="2" charset="2"/>
              <a:buChar char="ü"/>
            </a:pPr>
            <a:r>
              <a:rPr lang="en-US" sz="1600" dirty="0">
                <a:solidFill>
                  <a:srgbClr val="3474CA"/>
                </a:solidFill>
              </a:rPr>
              <a:t>Revise ELGs for the Landfills category </a:t>
            </a:r>
            <a:r>
              <a:rPr lang="en-US" sz="1600" dirty="0">
                <a:solidFill>
                  <a:srgbClr val="33CC33"/>
                </a:solidFill>
              </a:rPr>
              <a:t>(NDAA June 2025)</a:t>
            </a:r>
            <a:endParaRPr lang="en-US" sz="1600" dirty="0">
              <a:solidFill>
                <a:srgbClr val="3474CA"/>
              </a:solidFill>
            </a:endParaRPr>
          </a:p>
          <a:p>
            <a:pPr marL="285750" indent="-285750">
              <a:buFont typeface="Wingdings" panose="05000000000000000000" pitchFamily="2" charset="2"/>
              <a:buChar char="ü"/>
            </a:pPr>
            <a:r>
              <a:rPr lang="en-US" sz="1600" dirty="0">
                <a:solidFill>
                  <a:srgbClr val="3474CA"/>
                </a:solidFill>
              </a:rPr>
              <a:t>Not pursuing further action for the Electrical and Electronic Components Category </a:t>
            </a:r>
            <a:r>
              <a:rPr lang="en-US" sz="1600" dirty="0">
                <a:solidFill>
                  <a:srgbClr val="33CC33"/>
                </a:solidFill>
              </a:rPr>
              <a:t>(NDAA June 2025)</a:t>
            </a:r>
          </a:p>
          <a:p>
            <a:pPr marL="285750" indent="-285750">
              <a:buFont typeface="Wingdings" panose="05000000000000000000" pitchFamily="2" charset="2"/>
              <a:buChar char="ü"/>
            </a:pPr>
            <a:r>
              <a:rPr lang="en-US" sz="1600" dirty="0">
                <a:solidFill>
                  <a:srgbClr val="3474CA"/>
                </a:solidFill>
              </a:rPr>
              <a:t>Will monitor PFAS use and discharges from the Pulp, Paper, and Paperboard Category and Airports </a:t>
            </a:r>
          </a:p>
          <a:p>
            <a:pPr marL="285750" indent="-285750">
              <a:buFont typeface="Wingdings" panose="05000000000000000000" pitchFamily="2" charset="2"/>
              <a:buChar char="ü"/>
            </a:pPr>
            <a:r>
              <a:rPr lang="en-US" sz="1600" dirty="0">
                <a:solidFill>
                  <a:srgbClr val="33CC33"/>
                </a:solidFill>
              </a:rPr>
              <a:t>Leather tanning/finishing, paint formulating, and plastics molding categories (NDAA December 2026)</a:t>
            </a:r>
            <a:endParaRPr lang="en-US" sz="1600" dirty="0">
              <a:solidFill>
                <a:srgbClr val="3474CA"/>
              </a:solidFill>
            </a:endParaRPr>
          </a:p>
          <a:p>
            <a:pPr marL="285750" indent="-285750">
              <a:buFont typeface="Wingdings" panose="05000000000000000000" pitchFamily="2" charset="2"/>
              <a:buChar char="ü"/>
            </a:pPr>
            <a:endParaRPr lang="en-US" sz="1600" dirty="0">
              <a:solidFill>
                <a:srgbClr val="33CC33"/>
              </a:solidFill>
            </a:endParaRPr>
          </a:p>
          <a:p>
            <a:pPr marL="285750" indent="-285750">
              <a:buFont typeface="Wingdings" panose="05000000000000000000" pitchFamily="2" charset="2"/>
              <a:buChar char="ü"/>
            </a:pPr>
            <a:endParaRPr lang="en-US" sz="1600" dirty="0">
              <a:solidFill>
                <a:srgbClr val="3474CA"/>
              </a:solidFill>
            </a:endParaRPr>
          </a:p>
        </p:txBody>
      </p:sp>
      <p:sp>
        <p:nvSpPr>
          <p:cNvPr id="5" name="Speech Bubble: Rectangle with Corners Rounded 4">
            <a:extLst>
              <a:ext uri="{FF2B5EF4-FFF2-40B4-BE49-F238E27FC236}">
                <a16:creationId xmlns:a16="http://schemas.microsoft.com/office/drawing/2014/main" id="{B7015893-5F50-409B-AE40-88B01500DAB2}"/>
              </a:ext>
            </a:extLst>
          </p:cNvPr>
          <p:cNvSpPr/>
          <p:nvPr/>
        </p:nvSpPr>
        <p:spPr>
          <a:xfrm>
            <a:off x="8983407" y="3893881"/>
            <a:ext cx="3028335" cy="1945671"/>
          </a:xfrm>
          <a:prstGeom prst="wedgeRoundRectCallout">
            <a:avLst>
              <a:gd name="adj1" fmla="val -37812"/>
              <a:gd name="adj2" fmla="val -74304"/>
              <a:gd name="adj3" fmla="val 16667"/>
            </a:avLst>
          </a:pr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E7D11"/>
                </a:solidFill>
                <a:effectLst/>
                <a:uLnTx/>
                <a:uFillTx/>
                <a:latin typeface="Gill Sans MT" panose="020B0502020104020203"/>
                <a:ea typeface="+mn-ea"/>
                <a:cs typeface="+mn-cs"/>
                <a:sym typeface="Gill Sans" charset="0"/>
              </a:rPr>
              <a:t>2023 NDAA, SEC. 5883. CLEAN WATER ACT EFFLUENT LIMITATIONS GUIDELINES</a:t>
            </a:r>
            <a:r>
              <a:rPr kumimoji="0" lang="en-US" sz="1400" b="0" i="1"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rPr>
              <a:t>The Administrator shall publish in the Federal Register effluent limitations guidelines and standards for priority industry categories, not later than the following dates…</a:t>
            </a:r>
          </a:p>
        </p:txBody>
      </p:sp>
      <p:sp>
        <p:nvSpPr>
          <p:cNvPr id="4" name="Content Placeholder 3">
            <a:extLst>
              <a:ext uri="{FF2B5EF4-FFF2-40B4-BE49-F238E27FC236}">
                <a16:creationId xmlns:a16="http://schemas.microsoft.com/office/drawing/2014/main" id="{CEBA0F2F-9A48-4EB6-9935-18D9827B3B67}"/>
              </a:ext>
              <a:ext uri="{C183D7F6-B498-43B3-948B-1728B52AA6E4}">
                <adec:decorative xmlns:adec="http://schemas.microsoft.com/office/drawing/2017/decorative" val="1"/>
              </a:ext>
            </a:extLst>
          </p:cNvPr>
          <p:cNvSpPr>
            <a:spLocks noGrp="1" noChangeAspect="1"/>
          </p:cNvSpPr>
          <p:nvPr>
            <p:ph sz="quarter" idx="24"/>
          </p:nvPr>
        </p:nvSpPr>
        <p:spPr>
          <a:xfrm>
            <a:off x="7007101" y="660796"/>
            <a:ext cx="2926080" cy="2927375"/>
          </a:xfrm>
        </p:spPr>
        <p:txBody>
          <a:bodyPr/>
          <a:lstStyle/>
          <a:p>
            <a:endParaRPr lang="en-US" dirty="0"/>
          </a:p>
        </p:txBody>
      </p:sp>
      <p:pic>
        <p:nvPicPr>
          <p:cNvPr id="16" name="Picture Placeholder 15">
            <a:extLst>
              <a:ext uri="{FF2B5EF4-FFF2-40B4-BE49-F238E27FC236}">
                <a16:creationId xmlns:a16="http://schemas.microsoft.com/office/drawing/2014/main" id="{ADF7DA8D-BD76-4E87-B21F-0DA1DCC3857A}"/>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t="510" b="510"/>
          <a:stretch/>
        </p:blipFill>
        <p:spPr>
          <a:xfrm>
            <a:off x="7163233" y="794767"/>
            <a:ext cx="2651760" cy="2651760"/>
          </a:xfrm>
          <a:noFill/>
        </p:spPr>
      </p:pic>
      <p:sp>
        <p:nvSpPr>
          <p:cNvPr id="19" name="Slide Number Placeholder 3">
            <a:extLst>
              <a:ext uri="{FF2B5EF4-FFF2-40B4-BE49-F238E27FC236}">
                <a16:creationId xmlns:a16="http://schemas.microsoft.com/office/drawing/2014/main" id="{964F142E-7479-433F-8379-C3ACDB579532}"/>
              </a:ext>
              <a:ext uri="{C183D7F6-B498-43B3-948B-1728B52AA6E4}">
                <adec:decorative xmlns:adec="http://schemas.microsoft.com/office/drawing/2017/decorative" val="1"/>
              </a:ext>
            </a:extLst>
          </p:cNvPr>
          <p:cNvSpPr>
            <a:spLocks noGrp="1"/>
          </p:cNvSpPr>
          <p:nvPr>
            <p:ph type="sldNum" sz="quarter" idx="4294967295"/>
          </p:nvPr>
        </p:nvSpPr>
        <p:spPr>
          <a:xfrm>
            <a:off x="9448800" y="6381750"/>
            <a:ext cx="2743200" cy="365125"/>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sym typeface="Gill Sans" charset="0"/>
            </a:endParaRPr>
          </a:p>
        </p:txBody>
      </p:sp>
      <p:grpSp>
        <p:nvGrpSpPr>
          <p:cNvPr id="10" name="Group 9">
            <a:extLst>
              <a:ext uri="{FF2B5EF4-FFF2-40B4-BE49-F238E27FC236}">
                <a16:creationId xmlns:a16="http://schemas.microsoft.com/office/drawing/2014/main" id="{4BFF7E9A-2CF7-4E1A-89BE-75151E5CAA87}"/>
              </a:ext>
              <a:ext uri="{C183D7F6-B498-43B3-948B-1728B52AA6E4}">
                <adec:decorative xmlns:adec="http://schemas.microsoft.com/office/drawing/2017/decorative" val="1"/>
              </a:ext>
            </a:extLst>
          </p:cNvPr>
          <p:cNvGrpSpPr/>
          <p:nvPr/>
        </p:nvGrpSpPr>
        <p:grpSpPr>
          <a:xfrm>
            <a:off x="0" y="4546600"/>
            <a:ext cx="8724900" cy="2316922"/>
            <a:chOff x="0" y="4396860"/>
            <a:chExt cx="8281481" cy="2466661"/>
          </a:xfrm>
        </p:grpSpPr>
        <p:pic>
          <p:nvPicPr>
            <p:cNvPr id="18" name="Picture 4" descr="EPA Urges States to Support Drinking Water and Wastewater Operations during  COVID-19 | Stormwater Online">
              <a:extLst>
                <a:ext uri="{FF2B5EF4-FFF2-40B4-BE49-F238E27FC236}">
                  <a16:creationId xmlns:a16="http://schemas.microsoft.com/office/drawing/2014/main" id="{91218330-86A1-4E73-88AA-42D2A4BC07C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a:ext>
              </a:extLst>
            </a:blip>
            <a:srcRect/>
            <a:stretch>
              <a:fillRect/>
            </a:stretch>
          </p:blipFill>
          <p:spPr bwMode="auto">
            <a:xfrm>
              <a:off x="0" y="4396860"/>
              <a:ext cx="7315200" cy="24666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PA Urges States to Support Drinking Water and Wastewater Operations during  COVID-19 | Stormwater Online">
              <a:extLst>
                <a:ext uri="{FF2B5EF4-FFF2-40B4-BE49-F238E27FC236}">
                  <a16:creationId xmlns:a16="http://schemas.microsoft.com/office/drawing/2014/main" id="{9E86D1B2-59EC-4DA2-AA52-CABA781B9A8F}"/>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a:ext>
              </a:extLst>
            </a:blip>
            <a:srcRect/>
            <a:stretch/>
          </p:blipFill>
          <p:spPr bwMode="auto">
            <a:xfrm>
              <a:off x="7250349" y="4396860"/>
              <a:ext cx="1031132" cy="246666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22F18D0B-EAF5-4013-B4AF-2E5A2D3CD166}"/>
              </a:ext>
              <a:ext uri="{C183D7F6-B498-43B3-948B-1728B52AA6E4}">
                <adec:decorative xmlns:adec="http://schemas.microsoft.com/office/drawing/2017/decorative" val="1"/>
              </a:ext>
            </a:extLst>
          </p:cNvPr>
          <p:cNvSpPr txBox="1"/>
          <p:nvPr/>
        </p:nvSpPr>
        <p:spPr>
          <a:xfrm>
            <a:off x="2625726" y="6623993"/>
            <a:ext cx="6099174"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hlinkClick r:id="rId8">
                  <a:extLst>
                    <a:ext uri="{A12FA001-AC4F-418D-AE19-62706E023703}">
                      <ahyp:hlinkClr xmlns:ahyp="http://schemas.microsoft.com/office/drawing/2018/hyperlinkcolor" val="tx"/>
                    </a:ext>
                  </a:extLst>
                </a:hlinkClick>
              </a:rPr>
              <a:t>https://www.epa.gov/system/files/documents/2023-01/11143_ELG%20Plan%2015_508.pdf</a:t>
            </a:r>
            <a:endPar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endParaRPr>
          </a:p>
        </p:txBody>
      </p:sp>
      <p:sp>
        <p:nvSpPr>
          <p:cNvPr id="20" name="TextBox 19">
            <a:extLst>
              <a:ext uri="{FF2B5EF4-FFF2-40B4-BE49-F238E27FC236}">
                <a16:creationId xmlns:a16="http://schemas.microsoft.com/office/drawing/2014/main" id="{F5421FDE-FEB6-4758-A83E-079104401CF3}"/>
              </a:ext>
              <a:ext uri="{C183D7F6-B498-43B3-948B-1728B52AA6E4}">
                <adec:decorative xmlns:adec="http://schemas.microsoft.com/office/drawing/2017/decorative" val="1"/>
              </a:ext>
            </a:extLst>
          </p:cNvPr>
          <p:cNvSpPr txBox="1"/>
          <p:nvPr/>
        </p:nvSpPr>
        <p:spPr>
          <a:xfrm>
            <a:off x="2598738" y="6434979"/>
            <a:ext cx="615315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hlinkClick r:id="rId9">
                  <a:extLst>
                    <a:ext uri="{A12FA001-AC4F-418D-AE19-62706E023703}">
                      <ahyp:hlinkClr xmlns:ahyp="http://schemas.microsoft.com/office/drawing/2018/hyperlinkcolor" val="tx"/>
                    </a:ext>
                  </a:extLst>
                </a:hlinkClick>
              </a:rPr>
              <a:t>https://www.epa.gov/system/files/documents/2023-01/11143_ELG%20Plan%2015_508.pdf#page=48</a:t>
            </a:r>
            <a:endPar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endParaRPr>
          </a:p>
        </p:txBody>
      </p:sp>
    </p:spTree>
    <p:extLst>
      <p:ext uri="{BB962C8B-B14F-4D97-AF65-F5344CB8AC3E}">
        <p14:creationId xmlns:p14="http://schemas.microsoft.com/office/powerpoint/2010/main" val="1822810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250"/>
                                        <p:tgtEl>
                                          <p:spTgt spid="9">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1250"/>
                                        <p:tgtEl>
                                          <p:spTgt spid="9">
                                            <p:txEl>
                                              <p:pRg st="1" end="1"/>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1250"/>
                                        <p:tgtEl>
                                          <p:spTgt spid="9">
                                            <p:txEl>
                                              <p:pRg st="2" end="2"/>
                                            </p:txEl>
                                          </p:spTgt>
                                        </p:tgtEl>
                                      </p:cBhvr>
                                    </p:animEffect>
                                  </p:childTnLst>
                                </p:cTn>
                              </p:par>
                              <p:par>
                                <p:cTn id="14" presetID="10" presetClass="entr" presetSubtype="0" fill="hold" nodeType="withEffect">
                                  <p:stCondLst>
                                    <p:cond delay="150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1250"/>
                                        <p:tgtEl>
                                          <p:spTgt spid="9">
                                            <p:txEl>
                                              <p:pRg st="3" end="3"/>
                                            </p:txEl>
                                          </p:spTgt>
                                        </p:tgtEl>
                                      </p:cBhvr>
                                    </p:animEffect>
                                  </p:childTnLst>
                                </p:cTn>
                              </p:par>
                              <p:par>
                                <p:cTn id="17" presetID="10" presetClass="entr" presetSubtype="0" fill="hold" nodeType="withEffect">
                                  <p:stCondLst>
                                    <p:cond delay="200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1250"/>
                                        <p:tgtEl>
                                          <p:spTgt spid="9">
                                            <p:txEl>
                                              <p:pRg st="4" end="4"/>
                                            </p:txEl>
                                          </p:spTgt>
                                        </p:tgtEl>
                                      </p:cBhvr>
                                    </p:animEffect>
                                  </p:childTnLst>
                                </p:cTn>
                              </p:par>
                              <p:par>
                                <p:cTn id="20" presetID="10" presetClass="entr" presetSubtype="0" fill="hold" nodeType="withEffect">
                                  <p:stCondLst>
                                    <p:cond delay="250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125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5DC07A-ACDA-4F71-A33D-AF06C614A441}"/>
              </a:ext>
            </a:extLst>
          </p:cNvPr>
          <p:cNvSpPr>
            <a:spLocks noGrp="1"/>
          </p:cNvSpPr>
          <p:nvPr>
            <p:ph type="title" idx="4294967295"/>
          </p:nvPr>
        </p:nvSpPr>
        <p:spPr>
          <a:xfrm>
            <a:off x="560439" y="283933"/>
            <a:ext cx="12673216" cy="631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133D8D"/>
                </a:solidFill>
                <a:effectLst/>
                <a:uLnTx/>
                <a:uFillTx/>
                <a:latin typeface="Gill Sans MT" panose="020B0502020104020203" pitchFamily="34" charset="0"/>
                <a:ea typeface="+mn-ea"/>
                <a:cs typeface="+mn-cs"/>
              </a:rPr>
              <a:t>Addressing PFAS Discharges in EPA-Issued NPDES Permits</a:t>
            </a:r>
          </a:p>
        </p:txBody>
      </p:sp>
      <p:sp>
        <p:nvSpPr>
          <p:cNvPr id="9" name="Text Placeholder 8">
            <a:extLst>
              <a:ext uri="{FF2B5EF4-FFF2-40B4-BE49-F238E27FC236}">
                <a16:creationId xmlns:a16="http://schemas.microsoft.com/office/drawing/2014/main" id="{F0E90737-4281-4405-9E27-23BCA788D4B1}"/>
              </a:ext>
            </a:extLst>
          </p:cNvPr>
          <p:cNvSpPr>
            <a:spLocks noGrp="1"/>
          </p:cNvSpPr>
          <p:nvPr>
            <p:ph type="body" sz="quarter" idx="22"/>
          </p:nvPr>
        </p:nvSpPr>
        <p:spPr/>
        <p:txBody>
          <a:bodyPr>
            <a:noAutofit/>
          </a:bodyPr>
          <a:lstStyle/>
          <a:p>
            <a:pPr>
              <a:lnSpc>
                <a:spcPct val="100000"/>
              </a:lnSpc>
              <a:spcBef>
                <a:spcPts val="1200"/>
              </a:spcBef>
              <a:spcAft>
                <a:spcPts val="1200"/>
              </a:spcAft>
            </a:pPr>
            <a:r>
              <a:rPr lang="en-US" sz="2400" dirty="0">
                <a:solidFill>
                  <a:srgbClr val="3474CA"/>
                </a:solidFill>
              </a:rPr>
              <a:t>For federally-issued permits, EPA will include requirements to monitor for PFAS</a:t>
            </a:r>
          </a:p>
          <a:p>
            <a:pPr>
              <a:lnSpc>
                <a:spcPct val="100000"/>
              </a:lnSpc>
              <a:spcBef>
                <a:spcPts val="1200"/>
              </a:spcBef>
              <a:spcAft>
                <a:spcPts val="1200"/>
              </a:spcAft>
            </a:pPr>
            <a:r>
              <a:rPr lang="en-US" sz="2400" dirty="0">
                <a:solidFill>
                  <a:srgbClr val="3474CA"/>
                </a:solidFill>
              </a:rPr>
              <a:t>Monitoring should include each of the 40 PFAS parameters detectable by draft method 1633</a:t>
            </a:r>
          </a:p>
          <a:p>
            <a:pPr>
              <a:lnSpc>
                <a:spcPct val="100000"/>
              </a:lnSpc>
              <a:spcBef>
                <a:spcPts val="1200"/>
              </a:spcBef>
              <a:spcAft>
                <a:spcPts val="1200"/>
              </a:spcAft>
            </a:pPr>
            <a:r>
              <a:rPr lang="en-US" sz="2400" dirty="0">
                <a:solidFill>
                  <a:srgbClr val="3474CA"/>
                </a:solidFill>
              </a:rPr>
              <a:t>Draft 1621 can be used in conjunction with draft method 1633, if appropriate.</a:t>
            </a:r>
          </a:p>
          <a:p>
            <a:endParaRPr lang="en-US" sz="2600" dirty="0"/>
          </a:p>
        </p:txBody>
      </p:sp>
      <p:sp>
        <p:nvSpPr>
          <p:cNvPr id="4" name="Text Placeholder 3">
            <a:extLst>
              <a:ext uri="{FF2B5EF4-FFF2-40B4-BE49-F238E27FC236}">
                <a16:creationId xmlns:a16="http://schemas.microsoft.com/office/drawing/2014/main" id="{181DB750-2721-4567-ADD2-90281C8DC782}"/>
              </a:ext>
            </a:extLst>
          </p:cNvPr>
          <p:cNvSpPr>
            <a:spLocks noGrp="1"/>
          </p:cNvSpPr>
          <p:nvPr>
            <p:ph type="body" sz="quarter" idx="23"/>
          </p:nvPr>
        </p:nvSpPr>
        <p:spPr/>
        <p:txBody>
          <a:bodyPr>
            <a:normAutofit/>
          </a:bodyPr>
          <a:lstStyle/>
          <a:p>
            <a:pPr>
              <a:lnSpc>
                <a:spcPct val="100000"/>
              </a:lnSpc>
              <a:spcBef>
                <a:spcPts val="1200"/>
              </a:spcBef>
              <a:spcAft>
                <a:spcPts val="1200"/>
              </a:spcAft>
            </a:pPr>
            <a:r>
              <a:rPr lang="en-US" sz="2400" dirty="0">
                <a:solidFill>
                  <a:srgbClr val="3474CA"/>
                </a:solidFill>
              </a:rPr>
              <a:t>This program will enable EPA to obtain comprehensive information on the sources and quantities of PFAS discharges and will use these data to inform the agency’s ELG actions</a:t>
            </a:r>
          </a:p>
          <a:p>
            <a:pPr>
              <a:lnSpc>
                <a:spcPct val="100000"/>
              </a:lnSpc>
              <a:spcBef>
                <a:spcPts val="1200"/>
              </a:spcBef>
              <a:spcAft>
                <a:spcPts val="1200"/>
              </a:spcAft>
            </a:pPr>
            <a:r>
              <a:rPr lang="en-US" sz="2400" i="1" dirty="0"/>
              <a:t>EPA issues additional guidance to state permit writers and local pretreatment authorities to address PFAS.</a:t>
            </a:r>
          </a:p>
          <a:p>
            <a:pPr marL="0" indent="0">
              <a:buNone/>
            </a:pPr>
            <a:endParaRPr lang="en-US" dirty="0"/>
          </a:p>
        </p:txBody>
      </p:sp>
      <p:sp>
        <p:nvSpPr>
          <p:cNvPr id="19" name="Slide Number Placeholder 3">
            <a:extLst>
              <a:ext uri="{FF2B5EF4-FFF2-40B4-BE49-F238E27FC236}">
                <a16:creationId xmlns:a16="http://schemas.microsoft.com/office/drawing/2014/main" id="{964F142E-7479-433F-8379-C3ACDB579532}"/>
              </a:ext>
              <a:ext uri="{C183D7F6-B498-43B3-948B-1728B52AA6E4}">
                <adec:decorative xmlns:adec="http://schemas.microsoft.com/office/drawing/2017/decorative" val="1"/>
              </a:ext>
            </a:extLst>
          </p:cNvPr>
          <p:cNvSpPr>
            <a:spLocks noGrp="1"/>
          </p:cNvSpPr>
          <p:nvPr>
            <p:ph type="sldNum" sz="quarter" idx="4294967295"/>
          </p:nvPr>
        </p:nvSpPr>
        <p:spPr>
          <a:xfrm>
            <a:off x="9448800" y="6381750"/>
            <a:ext cx="2743200" cy="365125"/>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sym typeface="Gill Sans" charset="0"/>
            </a:endParaRPr>
          </a:p>
        </p:txBody>
      </p:sp>
      <p:sp>
        <p:nvSpPr>
          <p:cNvPr id="2" name="Rectangle 1">
            <a:extLst>
              <a:ext uri="{FF2B5EF4-FFF2-40B4-BE49-F238E27FC236}">
                <a16:creationId xmlns:a16="http://schemas.microsoft.com/office/drawing/2014/main" id="{DFAFEA6C-2492-4CE9-952F-A0BBFB91A2FB}"/>
              </a:ext>
              <a:ext uri="{C183D7F6-B498-43B3-948B-1728B52AA6E4}">
                <adec:decorative xmlns:adec="http://schemas.microsoft.com/office/drawing/2017/decorative" val="1"/>
              </a:ext>
            </a:extLst>
          </p:cNvPr>
          <p:cNvSpPr/>
          <p:nvPr/>
        </p:nvSpPr>
        <p:spPr>
          <a:xfrm>
            <a:off x="560439" y="6525597"/>
            <a:ext cx="7685920" cy="25654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sym typeface="Gill Sans" charset="0"/>
                <a:hlinkClick r:id="rId3">
                  <a:extLst>
                    <a:ext uri="{A12FA001-AC4F-418D-AE19-62706E023703}">
                      <ahyp:hlinkClr xmlns:ahyp="http://schemas.microsoft.com/office/drawing/2018/hyperlinkcolor" val="tx"/>
                    </a:ext>
                  </a:extLst>
                </a:hlinkClick>
              </a:rPr>
              <a:t>https://www.epa.gov/eg/preliminary-effluent-guidelines-program-plan</a:t>
            </a:r>
            <a:endParaRPr kumimoji="0" lang="en-US" sz="1067"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45738095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5DC07A-ACDA-4F71-A33D-AF06C614A441}"/>
              </a:ext>
            </a:extLst>
          </p:cNvPr>
          <p:cNvSpPr>
            <a:spLocks noGrp="1"/>
          </p:cNvSpPr>
          <p:nvPr>
            <p:ph type="title" idx="4294967295"/>
          </p:nvPr>
        </p:nvSpPr>
        <p:spPr>
          <a:xfrm>
            <a:off x="312738" y="282575"/>
            <a:ext cx="7854950" cy="631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133D8D"/>
                </a:solidFill>
                <a:effectLst/>
                <a:uLnTx/>
                <a:uFillTx/>
                <a:latin typeface="Gill Sans MT" panose="020B0502020104020203" pitchFamily="34" charset="0"/>
                <a:ea typeface="+mn-ea"/>
                <a:cs typeface="+mn-cs"/>
              </a:rPr>
              <a:t>Effluent Guidelines Program</a:t>
            </a:r>
          </a:p>
        </p:txBody>
      </p:sp>
      <p:sp>
        <p:nvSpPr>
          <p:cNvPr id="8" name="Text Placeholder 7">
            <a:extLst>
              <a:ext uri="{FF2B5EF4-FFF2-40B4-BE49-F238E27FC236}">
                <a16:creationId xmlns:a16="http://schemas.microsoft.com/office/drawing/2014/main" id="{84019168-01E9-4E7C-9852-CFD15F991744}"/>
              </a:ext>
            </a:extLst>
          </p:cNvPr>
          <p:cNvSpPr>
            <a:spLocks noGrp="1"/>
          </p:cNvSpPr>
          <p:nvPr>
            <p:ph type="body" sz="quarter" idx="22"/>
          </p:nvPr>
        </p:nvSpPr>
        <p:spPr>
          <a:xfrm>
            <a:off x="312395" y="879649"/>
            <a:ext cx="3918905" cy="481013"/>
          </a:xfrm>
        </p:spPr>
        <p:txBody>
          <a:bodyPr>
            <a:noAutofit/>
          </a:bodyPr>
          <a:lstStyle/>
          <a:p>
            <a:pPr marL="0" indent="0">
              <a:buNone/>
            </a:pPr>
            <a:r>
              <a:rPr lang="en-US" b="1" dirty="0">
                <a:solidFill>
                  <a:schemeClr val="accent3"/>
                </a:solidFill>
              </a:rPr>
              <a:t>Program Plan 15</a:t>
            </a:r>
          </a:p>
        </p:txBody>
      </p:sp>
      <p:sp>
        <p:nvSpPr>
          <p:cNvPr id="9" name="Text Placeholder 8">
            <a:extLst>
              <a:ext uri="{FF2B5EF4-FFF2-40B4-BE49-F238E27FC236}">
                <a16:creationId xmlns:a16="http://schemas.microsoft.com/office/drawing/2014/main" id="{F0E90737-4281-4405-9E27-23BCA788D4B1}"/>
              </a:ext>
            </a:extLst>
          </p:cNvPr>
          <p:cNvSpPr>
            <a:spLocks noGrp="1"/>
          </p:cNvSpPr>
          <p:nvPr>
            <p:ph type="body" sz="quarter" idx="25"/>
          </p:nvPr>
        </p:nvSpPr>
        <p:spPr>
          <a:xfrm>
            <a:off x="348197" y="1412776"/>
            <a:ext cx="5817555" cy="3125127"/>
          </a:xfrm>
        </p:spPr>
        <p:txBody>
          <a:bodyPr>
            <a:noAutofit/>
          </a:bodyPr>
          <a:lstStyle/>
          <a:p>
            <a:pPr marL="285750" indent="-285750">
              <a:spcAft>
                <a:spcPts val="1200"/>
              </a:spcAft>
              <a:buFont typeface="Wingdings" panose="05000000000000000000" pitchFamily="2" charset="2"/>
              <a:buChar char="ü"/>
            </a:pPr>
            <a:r>
              <a:rPr lang="en-US" sz="1800" dirty="0">
                <a:solidFill>
                  <a:srgbClr val="3474CA"/>
                </a:solidFill>
              </a:rPr>
              <a:t>EPA intends to initiate a Publicly Owned Treatment Works (POTW) influent study of PFAS </a:t>
            </a:r>
            <a:endParaRPr lang="en-US" sz="1800" dirty="0">
              <a:solidFill>
                <a:srgbClr val="33CC33"/>
              </a:solidFill>
            </a:endParaRPr>
          </a:p>
          <a:p>
            <a:pPr marL="285750" indent="-285750">
              <a:spcAft>
                <a:spcPts val="1200"/>
              </a:spcAft>
              <a:buFont typeface="Wingdings" panose="05000000000000000000" pitchFamily="2" charset="2"/>
              <a:buChar char="ü"/>
            </a:pPr>
            <a:r>
              <a:rPr lang="en-US" sz="1800" dirty="0">
                <a:solidFill>
                  <a:srgbClr val="3474CA"/>
                </a:solidFill>
              </a:rPr>
              <a:t>Information Collection Request (ICR) underway</a:t>
            </a:r>
          </a:p>
          <a:p>
            <a:pPr marL="285750" indent="-285750">
              <a:spcAft>
                <a:spcPts val="1200"/>
              </a:spcAft>
              <a:buFont typeface="Wingdings" panose="05000000000000000000" pitchFamily="2" charset="2"/>
              <a:buChar char="ü"/>
            </a:pPr>
            <a:r>
              <a:rPr lang="en-US" sz="1800" dirty="0">
                <a:solidFill>
                  <a:srgbClr val="3474CA"/>
                </a:solidFill>
              </a:rPr>
              <a:t>Submit to OMB for review before EOY</a:t>
            </a:r>
          </a:p>
          <a:p>
            <a:pPr marL="285750" indent="-285750">
              <a:spcAft>
                <a:spcPts val="1200"/>
              </a:spcAft>
              <a:buFont typeface="Wingdings" panose="05000000000000000000" pitchFamily="2" charset="2"/>
              <a:buChar char="ü"/>
            </a:pPr>
            <a:r>
              <a:rPr lang="en-US" sz="1800" dirty="0">
                <a:solidFill>
                  <a:srgbClr val="3474CA"/>
                </a:solidFill>
              </a:rPr>
              <a:t>Collect data in 2024-2025</a:t>
            </a:r>
          </a:p>
          <a:p>
            <a:pPr marL="285750" indent="-285750">
              <a:spcAft>
                <a:spcPts val="1200"/>
              </a:spcAft>
              <a:buFont typeface="Wingdings" panose="05000000000000000000" pitchFamily="2" charset="2"/>
              <a:buChar char="ü"/>
            </a:pPr>
            <a:r>
              <a:rPr lang="en-US" sz="1800" dirty="0">
                <a:solidFill>
                  <a:srgbClr val="3474CA"/>
                </a:solidFill>
              </a:rPr>
              <a:t>The sampling would be done using EPA Method 1633 and Draft EPA Method 1621</a:t>
            </a:r>
          </a:p>
        </p:txBody>
      </p:sp>
      <p:sp>
        <p:nvSpPr>
          <p:cNvPr id="5" name="Speech Bubble: Rectangle with Corners Rounded 4">
            <a:extLst>
              <a:ext uri="{FF2B5EF4-FFF2-40B4-BE49-F238E27FC236}">
                <a16:creationId xmlns:a16="http://schemas.microsoft.com/office/drawing/2014/main" id="{B7015893-5F50-409B-AE40-88B01500DAB2}"/>
              </a:ext>
            </a:extLst>
          </p:cNvPr>
          <p:cNvSpPr/>
          <p:nvPr/>
        </p:nvSpPr>
        <p:spPr>
          <a:xfrm>
            <a:off x="8983407" y="3893881"/>
            <a:ext cx="3028335" cy="1945671"/>
          </a:xfrm>
          <a:prstGeom prst="wedgeRoundRectCallout">
            <a:avLst>
              <a:gd name="adj1" fmla="val -37812"/>
              <a:gd name="adj2" fmla="val -74304"/>
              <a:gd name="adj3" fmla="val 16667"/>
            </a:avLst>
          </a:prstGeom>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E7D11"/>
                </a:solidFill>
                <a:effectLst/>
                <a:uLnTx/>
                <a:uFillTx/>
                <a:latin typeface="Gill Sans MT" panose="020B0502020104020203"/>
                <a:ea typeface="+mn-ea"/>
                <a:cs typeface="+mn-cs"/>
                <a:sym typeface="Gill Sans" charset="0"/>
              </a:rPr>
              <a:t>2023 NDAA, SEC. 5883. CLEAN WATER ACT EFFLUENT LIMITATIONS GUIDELINES</a:t>
            </a:r>
            <a:r>
              <a:rPr kumimoji="0" lang="en-US" sz="1400" b="0" i="1"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rPr>
              <a:t>The Administrator shall publish in the Federal Register effluent limitations guidelines and standards for priority industry categories, not later than the following dates…</a:t>
            </a:r>
          </a:p>
        </p:txBody>
      </p:sp>
      <p:sp>
        <p:nvSpPr>
          <p:cNvPr id="4" name="Content Placeholder 3">
            <a:extLst>
              <a:ext uri="{FF2B5EF4-FFF2-40B4-BE49-F238E27FC236}">
                <a16:creationId xmlns:a16="http://schemas.microsoft.com/office/drawing/2014/main" id="{CEBA0F2F-9A48-4EB6-9935-18D9827B3B67}"/>
              </a:ext>
              <a:ext uri="{C183D7F6-B498-43B3-948B-1728B52AA6E4}">
                <adec:decorative xmlns:adec="http://schemas.microsoft.com/office/drawing/2017/decorative" val="1"/>
              </a:ext>
            </a:extLst>
          </p:cNvPr>
          <p:cNvSpPr>
            <a:spLocks noGrp="1" noChangeAspect="1"/>
          </p:cNvSpPr>
          <p:nvPr>
            <p:ph sz="quarter" idx="24"/>
          </p:nvPr>
        </p:nvSpPr>
        <p:spPr>
          <a:xfrm>
            <a:off x="7007101" y="660796"/>
            <a:ext cx="2926080" cy="2927375"/>
          </a:xfrm>
        </p:spPr>
        <p:txBody>
          <a:bodyPr/>
          <a:lstStyle/>
          <a:p>
            <a:endParaRPr lang="en-US" dirty="0"/>
          </a:p>
        </p:txBody>
      </p:sp>
      <p:pic>
        <p:nvPicPr>
          <p:cNvPr id="16" name="Picture Placeholder 15">
            <a:extLst>
              <a:ext uri="{FF2B5EF4-FFF2-40B4-BE49-F238E27FC236}">
                <a16:creationId xmlns:a16="http://schemas.microsoft.com/office/drawing/2014/main" id="{ADF7DA8D-BD76-4E87-B21F-0DA1DCC3857A}"/>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t="510" b="510"/>
          <a:stretch/>
        </p:blipFill>
        <p:spPr>
          <a:xfrm>
            <a:off x="7163233" y="794767"/>
            <a:ext cx="2651760" cy="2651760"/>
          </a:xfrm>
          <a:noFill/>
        </p:spPr>
      </p:pic>
      <p:sp>
        <p:nvSpPr>
          <p:cNvPr id="19" name="Slide Number Placeholder 3">
            <a:extLst>
              <a:ext uri="{FF2B5EF4-FFF2-40B4-BE49-F238E27FC236}">
                <a16:creationId xmlns:a16="http://schemas.microsoft.com/office/drawing/2014/main" id="{964F142E-7479-433F-8379-C3ACDB579532}"/>
              </a:ext>
              <a:ext uri="{C183D7F6-B498-43B3-948B-1728B52AA6E4}">
                <adec:decorative xmlns:adec="http://schemas.microsoft.com/office/drawing/2017/decorative" val="1"/>
              </a:ext>
            </a:extLst>
          </p:cNvPr>
          <p:cNvSpPr>
            <a:spLocks noGrp="1"/>
          </p:cNvSpPr>
          <p:nvPr>
            <p:ph type="sldNum" sz="quarter" idx="4294967295"/>
          </p:nvPr>
        </p:nvSpPr>
        <p:spPr>
          <a:xfrm>
            <a:off x="9448800" y="6381750"/>
            <a:ext cx="2743200" cy="365125"/>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sym typeface="Gill Sans" charset="0"/>
            </a:endParaRPr>
          </a:p>
        </p:txBody>
      </p:sp>
      <p:grpSp>
        <p:nvGrpSpPr>
          <p:cNvPr id="10" name="Group 9">
            <a:extLst>
              <a:ext uri="{FF2B5EF4-FFF2-40B4-BE49-F238E27FC236}">
                <a16:creationId xmlns:a16="http://schemas.microsoft.com/office/drawing/2014/main" id="{4BFF7E9A-2CF7-4E1A-89BE-75151E5CAA87}"/>
              </a:ext>
              <a:ext uri="{C183D7F6-B498-43B3-948B-1728B52AA6E4}">
                <adec:decorative xmlns:adec="http://schemas.microsoft.com/office/drawing/2017/decorative" val="1"/>
              </a:ext>
            </a:extLst>
          </p:cNvPr>
          <p:cNvGrpSpPr/>
          <p:nvPr/>
        </p:nvGrpSpPr>
        <p:grpSpPr>
          <a:xfrm>
            <a:off x="0" y="4546600"/>
            <a:ext cx="8724900" cy="2316922"/>
            <a:chOff x="0" y="4396860"/>
            <a:chExt cx="8281481" cy="2466661"/>
          </a:xfrm>
        </p:grpSpPr>
        <p:pic>
          <p:nvPicPr>
            <p:cNvPr id="18" name="Picture 4" descr="EPA Urges States to Support Drinking Water and Wastewater Operations during  COVID-19 | Stormwater Online">
              <a:extLst>
                <a:ext uri="{FF2B5EF4-FFF2-40B4-BE49-F238E27FC236}">
                  <a16:creationId xmlns:a16="http://schemas.microsoft.com/office/drawing/2014/main" id="{91218330-86A1-4E73-88AA-42D2A4BC07C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a:ext>
              </a:extLst>
            </a:blip>
            <a:srcRect/>
            <a:stretch>
              <a:fillRect/>
            </a:stretch>
          </p:blipFill>
          <p:spPr bwMode="auto">
            <a:xfrm>
              <a:off x="0" y="4396860"/>
              <a:ext cx="7315200" cy="24666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PA Urges States to Support Drinking Water and Wastewater Operations during  COVID-19 | Stormwater Online">
              <a:extLst>
                <a:ext uri="{FF2B5EF4-FFF2-40B4-BE49-F238E27FC236}">
                  <a16:creationId xmlns:a16="http://schemas.microsoft.com/office/drawing/2014/main" id="{9E86D1B2-59EC-4DA2-AA52-CABA781B9A8F}"/>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a:ext>
              </a:extLst>
            </a:blip>
            <a:srcRect/>
            <a:stretch/>
          </p:blipFill>
          <p:spPr bwMode="auto">
            <a:xfrm>
              <a:off x="7250349" y="4396860"/>
              <a:ext cx="1031132" cy="246666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22F18D0B-EAF5-4013-B4AF-2E5A2D3CD166}"/>
              </a:ext>
              <a:ext uri="{C183D7F6-B498-43B3-948B-1728B52AA6E4}">
                <adec:decorative xmlns:adec="http://schemas.microsoft.com/office/drawing/2017/decorative" val="1"/>
              </a:ext>
            </a:extLst>
          </p:cNvPr>
          <p:cNvSpPr txBox="1"/>
          <p:nvPr/>
        </p:nvSpPr>
        <p:spPr>
          <a:xfrm>
            <a:off x="2625726" y="6623993"/>
            <a:ext cx="6099174"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hlinkClick r:id="rId8">
                  <a:extLst>
                    <a:ext uri="{A12FA001-AC4F-418D-AE19-62706E023703}">
                      <ahyp:hlinkClr xmlns:ahyp="http://schemas.microsoft.com/office/drawing/2018/hyperlinkcolor" val="tx"/>
                    </a:ext>
                  </a:extLst>
                </a:hlinkClick>
              </a:rPr>
              <a:t>https://www.epa.gov/system/files/documents/2023-01/11143_ELG%20Plan%2015_508.pdf</a:t>
            </a:r>
            <a:endPar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endParaRPr>
          </a:p>
        </p:txBody>
      </p:sp>
      <p:sp>
        <p:nvSpPr>
          <p:cNvPr id="20" name="TextBox 19">
            <a:extLst>
              <a:ext uri="{FF2B5EF4-FFF2-40B4-BE49-F238E27FC236}">
                <a16:creationId xmlns:a16="http://schemas.microsoft.com/office/drawing/2014/main" id="{F5421FDE-FEB6-4758-A83E-079104401CF3}"/>
              </a:ext>
              <a:ext uri="{C183D7F6-B498-43B3-948B-1728B52AA6E4}">
                <adec:decorative xmlns:adec="http://schemas.microsoft.com/office/drawing/2017/decorative" val="1"/>
              </a:ext>
            </a:extLst>
          </p:cNvPr>
          <p:cNvSpPr txBox="1"/>
          <p:nvPr/>
        </p:nvSpPr>
        <p:spPr>
          <a:xfrm>
            <a:off x="2598738" y="6434979"/>
            <a:ext cx="615315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hlinkClick r:id="rId9">
                  <a:extLst>
                    <a:ext uri="{A12FA001-AC4F-418D-AE19-62706E023703}">
                      <ahyp:hlinkClr xmlns:ahyp="http://schemas.microsoft.com/office/drawing/2018/hyperlinkcolor" val="tx"/>
                    </a:ext>
                  </a:extLst>
                </a:hlinkClick>
              </a:rPr>
              <a:t>https://www.epa.gov/system/files/documents/2023-01/11143_ELG%20Plan%2015_508.pdf#page=48</a:t>
            </a:r>
            <a:endPar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endParaRPr>
          </a:p>
        </p:txBody>
      </p:sp>
    </p:spTree>
    <p:extLst>
      <p:ext uri="{BB962C8B-B14F-4D97-AF65-F5344CB8AC3E}">
        <p14:creationId xmlns:p14="http://schemas.microsoft.com/office/powerpoint/2010/main" val="133444022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25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125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125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1250"/>
                                        <p:tgtEl>
                                          <p:spTgt spid="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125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75BF6CB-745A-A19A-94F2-64496AB9E73A}"/>
              </a:ext>
            </a:extLst>
          </p:cNvPr>
          <p:cNvSpPr>
            <a:spLocks noGrp="1"/>
          </p:cNvSpPr>
          <p:nvPr>
            <p:ph type="body" sz="quarter" idx="10"/>
          </p:nvPr>
        </p:nvSpPr>
        <p:spPr/>
        <p:txBody>
          <a:bodyPr/>
          <a:lstStyle/>
          <a:p>
            <a:r>
              <a:rPr lang="en-US" dirty="0">
                <a:solidFill>
                  <a:srgbClr val="EE8E00"/>
                </a:solidFill>
              </a:rPr>
              <a:t>DRINKING</a:t>
            </a:r>
            <a:r>
              <a:rPr lang="en-US" dirty="0"/>
              <a:t> WATER</a:t>
            </a:r>
          </a:p>
        </p:txBody>
      </p:sp>
    </p:spTree>
    <p:extLst>
      <p:ext uri="{BB962C8B-B14F-4D97-AF65-F5344CB8AC3E}">
        <p14:creationId xmlns:p14="http://schemas.microsoft.com/office/powerpoint/2010/main" val="155741891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768E37-6B55-453C-8088-FB56DDB51D36}"/>
              </a:ext>
            </a:extLst>
          </p:cNvPr>
          <p:cNvSpPr>
            <a:spLocks noGrp="1"/>
          </p:cNvSpPr>
          <p:nvPr>
            <p:ph type="ctrTitle"/>
          </p:nvPr>
        </p:nvSpPr>
        <p:spPr/>
        <p:txBody>
          <a:bodyPr/>
          <a:lstStyle/>
          <a:p>
            <a:r>
              <a:rPr lang="en-US" dirty="0"/>
              <a:t>SDWA UCMR</a:t>
            </a:r>
          </a:p>
        </p:txBody>
      </p:sp>
      <p:sp>
        <p:nvSpPr>
          <p:cNvPr id="6" name="TextBox 5">
            <a:extLst>
              <a:ext uri="{FF2B5EF4-FFF2-40B4-BE49-F238E27FC236}">
                <a16:creationId xmlns:a16="http://schemas.microsoft.com/office/drawing/2014/main" id="{7F02D682-26A7-4A80-844A-FBD206A2E95E}"/>
              </a:ext>
            </a:extLst>
          </p:cNvPr>
          <p:cNvSpPr txBox="1"/>
          <p:nvPr/>
        </p:nvSpPr>
        <p:spPr>
          <a:xfrm>
            <a:off x="3624617" y="193413"/>
            <a:ext cx="6734023" cy="507831"/>
          </a:xfrm>
          <a:prstGeom prst="rect">
            <a:avLst/>
          </a:prstGeom>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3000" b="1" baseline="0">
                <a:solidFill>
                  <a:srgbClr val="133D8D"/>
                </a:solidFill>
                <a:latin typeface="Gill Sans MT" panose="020B05020201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133D8D"/>
                </a:solidFill>
                <a:effectLst/>
                <a:uLnTx/>
                <a:uFillTx/>
                <a:latin typeface="Gill Sans MT" panose="020B0502020104020203" pitchFamily="34" charset="0"/>
                <a:ea typeface="+mn-ea"/>
                <a:cs typeface="+mn-cs"/>
                <a:sym typeface="Gill Sans" charset="0"/>
              </a:rPr>
              <a:t>What a difference a decade makes…</a:t>
            </a:r>
          </a:p>
        </p:txBody>
      </p:sp>
      <p:grpSp>
        <p:nvGrpSpPr>
          <p:cNvPr id="7" name="Group 6" descr="UCMR3 versus UCMR5&#10;">
            <a:extLst>
              <a:ext uri="{FF2B5EF4-FFF2-40B4-BE49-F238E27FC236}">
                <a16:creationId xmlns:a16="http://schemas.microsoft.com/office/drawing/2014/main" id="{CC75B89A-A176-4093-865F-A0914EB2D27B}"/>
              </a:ext>
            </a:extLst>
          </p:cNvPr>
          <p:cNvGrpSpPr/>
          <p:nvPr/>
        </p:nvGrpSpPr>
        <p:grpSpPr>
          <a:xfrm>
            <a:off x="4442188" y="1228134"/>
            <a:ext cx="6320880" cy="5516456"/>
            <a:chOff x="1428693" y="2280002"/>
            <a:chExt cx="6118788" cy="5380293"/>
          </a:xfrm>
        </p:grpSpPr>
        <p:grpSp>
          <p:nvGrpSpPr>
            <p:cNvPr id="8" name="Group 7">
              <a:extLst>
                <a:ext uri="{FF2B5EF4-FFF2-40B4-BE49-F238E27FC236}">
                  <a16:creationId xmlns:a16="http://schemas.microsoft.com/office/drawing/2014/main" id="{CCDED071-B8D2-4082-AC46-C49DA1990751}"/>
                </a:ext>
              </a:extLst>
            </p:cNvPr>
            <p:cNvGrpSpPr/>
            <p:nvPr/>
          </p:nvGrpSpPr>
          <p:grpSpPr>
            <a:xfrm>
              <a:off x="1563975" y="2280002"/>
              <a:ext cx="5701357" cy="2334655"/>
              <a:chOff x="1172981" y="1813364"/>
              <a:chExt cx="4276018" cy="1750991"/>
            </a:xfrm>
          </p:grpSpPr>
          <p:sp>
            <p:nvSpPr>
              <p:cNvPr id="18" name="Freeform: Shape 17">
                <a:extLst>
                  <a:ext uri="{FF2B5EF4-FFF2-40B4-BE49-F238E27FC236}">
                    <a16:creationId xmlns:a16="http://schemas.microsoft.com/office/drawing/2014/main" id="{78801500-F24E-4AF0-9C3B-6A03FF395C79}"/>
                  </a:ext>
                </a:extLst>
              </p:cNvPr>
              <p:cNvSpPr/>
              <p:nvPr/>
            </p:nvSpPr>
            <p:spPr>
              <a:xfrm>
                <a:off x="2842807" y="2322879"/>
                <a:ext cx="936367" cy="731960"/>
              </a:xfrm>
              <a:custGeom>
                <a:avLst/>
                <a:gdLst>
                  <a:gd name="connsiteX0" fmla="*/ 0 w 984200"/>
                  <a:gd name="connsiteY0" fmla="*/ 0 h 769351"/>
                  <a:gd name="connsiteX1" fmla="*/ 376008 w 984200"/>
                  <a:gd name="connsiteY1" fmla="*/ 247951 h 769351"/>
                  <a:gd name="connsiteX2" fmla="*/ 492100 w 984200"/>
                  <a:gd name="connsiteY2" fmla="*/ 259008 h 769351"/>
                  <a:gd name="connsiteX3" fmla="*/ 608192 w 984200"/>
                  <a:gd name="connsiteY3" fmla="*/ 247951 h 769351"/>
                  <a:gd name="connsiteX4" fmla="*/ 984200 w 984200"/>
                  <a:gd name="connsiteY4" fmla="*/ 0 h 769351"/>
                  <a:gd name="connsiteX5" fmla="*/ 984200 w 984200"/>
                  <a:gd name="connsiteY5" fmla="*/ 375986 h 769351"/>
                  <a:gd name="connsiteX6" fmla="*/ 984200 w 984200"/>
                  <a:gd name="connsiteY6" fmla="*/ 393365 h 769351"/>
                  <a:gd name="connsiteX7" fmla="*/ 984200 w 984200"/>
                  <a:gd name="connsiteY7" fmla="*/ 769351 h 769351"/>
                  <a:gd name="connsiteX8" fmla="*/ 608192 w 984200"/>
                  <a:gd name="connsiteY8" fmla="*/ 521400 h 769351"/>
                  <a:gd name="connsiteX9" fmla="*/ 492100 w 984200"/>
                  <a:gd name="connsiteY9" fmla="*/ 510343 h 769351"/>
                  <a:gd name="connsiteX10" fmla="*/ 376008 w 984200"/>
                  <a:gd name="connsiteY10" fmla="*/ 521400 h 769351"/>
                  <a:gd name="connsiteX11" fmla="*/ 0 w 984200"/>
                  <a:gd name="connsiteY11" fmla="*/ 769351 h 769351"/>
                  <a:gd name="connsiteX12" fmla="*/ 0 w 984200"/>
                  <a:gd name="connsiteY12" fmla="*/ 393365 h 769351"/>
                  <a:gd name="connsiteX13" fmla="*/ 0 w 984200"/>
                  <a:gd name="connsiteY13" fmla="*/ 375986 h 76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4200" h="769351">
                    <a:moveTo>
                      <a:pt x="0" y="0"/>
                    </a:moveTo>
                    <a:cubicBezTo>
                      <a:pt x="0" y="0"/>
                      <a:pt x="122161" y="198361"/>
                      <a:pt x="376008" y="247951"/>
                    </a:cubicBezTo>
                    <a:lnTo>
                      <a:pt x="492100" y="259008"/>
                    </a:lnTo>
                    <a:lnTo>
                      <a:pt x="608192" y="247951"/>
                    </a:lnTo>
                    <a:cubicBezTo>
                      <a:pt x="862038" y="198361"/>
                      <a:pt x="984200" y="0"/>
                      <a:pt x="984200" y="0"/>
                    </a:cubicBezTo>
                    <a:lnTo>
                      <a:pt x="984200" y="375986"/>
                    </a:lnTo>
                    <a:lnTo>
                      <a:pt x="984200" y="393365"/>
                    </a:lnTo>
                    <a:lnTo>
                      <a:pt x="984200" y="769351"/>
                    </a:lnTo>
                    <a:cubicBezTo>
                      <a:pt x="984200" y="769351"/>
                      <a:pt x="862038" y="570990"/>
                      <a:pt x="608192" y="521400"/>
                    </a:cubicBezTo>
                    <a:lnTo>
                      <a:pt x="492100" y="510343"/>
                    </a:lnTo>
                    <a:lnTo>
                      <a:pt x="376008" y="521400"/>
                    </a:lnTo>
                    <a:cubicBezTo>
                      <a:pt x="122161" y="570990"/>
                      <a:pt x="0" y="769351"/>
                      <a:pt x="0" y="769351"/>
                    </a:cubicBezTo>
                    <a:lnTo>
                      <a:pt x="0" y="393365"/>
                    </a:lnTo>
                    <a:lnTo>
                      <a:pt x="0" y="375986"/>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Gill Sans" charset="0"/>
                </a:endParaRPr>
              </a:p>
            </p:txBody>
          </p:sp>
          <p:grpSp>
            <p:nvGrpSpPr>
              <p:cNvPr id="20" name="Group 19">
                <a:extLst>
                  <a:ext uri="{FF2B5EF4-FFF2-40B4-BE49-F238E27FC236}">
                    <a16:creationId xmlns:a16="http://schemas.microsoft.com/office/drawing/2014/main" id="{1C15CE2F-3D14-448E-8538-7AB011AAC8C3}"/>
                  </a:ext>
                </a:extLst>
              </p:cNvPr>
              <p:cNvGrpSpPr/>
              <p:nvPr/>
            </p:nvGrpSpPr>
            <p:grpSpPr>
              <a:xfrm>
                <a:off x="1172981" y="1814867"/>
                <a:ext cx="1749486" cy="1749488"/>
                <a:chOff x="1563974" y="2419823"/>
                <a:chExt cx="2332648" cy="2332650"/>
              </a:xfrm>
            </p:grpSpPr>
            <p:sp>
              <p:nvSpPr>
                <p:cNvPr id="31" name="Freeform: Shape 30">
                  <a:extLst>
                    <a:ext uri="{FF2B5EF4-FFF2-40B4-BE49-F238E27FC236}">
                      <a16:creationId xmlns:a16="http://schemas.microsoft.com/office/drawing/2014/main" id="{B7E5D9F9-9278-4296-80F4-A6E809390C05}"/>
                    </a:ext>
                  </a:extLst>
                </p:cNvPr>
                <p:cNvSpPr/>
                <p:nvPr/>
              </p:nvSpPr>
              <p:spPr>
                <a:xfrm>
                  <a:off x="1563974" y="2419823"/>
                  <a:ext cx="2332648" cy="2332650"/>
                </a:xfrm>
                <a:custGeom>
                  <a:avLst/>
                  <a:gdLst>
                    <a:gd name="connsiteX0" fmla="*/ 1108710 w 1108710"/>
                    <a:gd name="connsiteY0" fmla="*/ 554355 h 1108710"/>
                    <a:gd name="connsiteX1" fmla="*/ 554355 w 1108710"/>
                    <a:gd name="connsiteY1" fmla="*/ 1108710 h 1108710"/>
                    <a:gd name="connsiteX2" fmla="*/ 0 w 1108710"/>
                    <a:gd name="connsiteY2" fmla="*/ 554355 h 1108710"/>
                    <a:gd name="connsiteX3" fmla="*/ 554355 w 1108710"/>
                    <a:gd name="connsiteY3" fmla="*/ 0 h 1108710"/>
                    <a:gd name="connsiteX4" fmla="*/ 1108710 w 1108710"/>
                    <a:gd name="connsiteY4" fmla="*/ 554355 h 110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10" h="1108710">
                      <a:moveTo>
                        <a:pt x="1108710" y="554355"/>
                      </a:moveTo>
                      <a:cubicBezTo>
                        <a:pt x="1108710" y="860517"/>
                        <a:pt x="860517" y="1108710"/>
                        <a:pt x="554355" y="1108710"/>
                      </a:cubicBezTo>
                      <a:cubicBezTo>
                        <a:pt x="248193" y="1108710"/>
                        <a:pt x="0" y="860517"/>
                        <a:pt x="0" y="554355"/>
                      </a:cubicBezTo>
                      <a:cubicBezTo>
                        <a:pt x="0" y="248193"/>
                        <a:pt x="248193" y="0"/>
                        <a:pt x="554355" y="0"/>
                      </a:cubicBezTo>
                      <a:cubicBezTo>
                        <a:pt x="860517" y="0"/>
                        <a:pt x="1108710" y="248193"/>
                        <a:pt x="1108710" y="554355"/>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Gill Sans" charset="0"/>
                  </a:endParaRPr>
                </a:p>
              </p:txBody>
            </p:sp>
            <p:sp>
              <p:nvSpPr>
                <p:cNvPr id="32" name="Freeform: Shape 31">
                  <a:extLst>
                    <a:ext uri="{FF2B5EF4-FFF2-40B4-BE49-F238E27FC236}">
                      <a16:creationId xmlns:a16="http://schemas.microsoft.com/office/drawing/2014/main" id="{8B2EA575-F82B-4486-B5B0-7A72E9436986}"/>
                    </a:ext>
                  </a:extLst>
                </p:cNvPr>
                <p:cNvSpPr/>
                <p:nvPr/>
              </p:nvSpPr>
              <p:spPr>
                <a:xfrm>
                  <a:off x="1744796" y="2600645"/>
                  <a:ext cx="1971002" cy="1971007"/>
                </a:xfrm>
                <a:custGeom>
                  <a:avLst/>
                  <a:gdLst>
                    <a:gd name="connsiteX0" fmla="*/ 853440 w 853440"/>
                    <a:gd name="connsiteY0" fmla="*/ 426720 h 853440"/>
                    <a:gd name="connsiteX1" fmla="*/ 426720 w 853440"/>
                    <a:gd name="connsiteY1" fmla="*/ 853440 h 853440"/>
                    <a:gd name="connsiteX2" fmla="*/ 0 w 853440"/>
                    <a:gd name="connsiteY2" fmla="*/ 426720 h 853440"/>
                    <a:gd name="connsiteX3" fmla="*/ 426720 w 853440"/>
                    <a:gd name="connsiteY3" fmla="*/ 0 h 853440"/>
                    <a:gd name="connsiteX4" fmla="*/ 853440 w 853440"/>
                    <a:gd name="connsiteY4" fmla="*/ 426720 h 85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40" h="853440">
                      <a:moveTo>
                        <a:pt x="853440" y="426720"/>
                      </a:moveTo>
                      <a:cubicBezTo>
                        <a:pt x="853440" y="662391"/>
                        <a:pt x="662391" y="853440"/>
                        <a:pt x="426720" y="853440"/>
                      </a:cubicBezTo>
                      <a:cubicBezTo>
                        <a:pt x="191049" y="853440"/>
                        <a:pt x="0" y="662391"/>
                        <a:pt x="0" y="426720"/>
                      </a:cubicBezTo>
                      <a:cubicBezTo>
                        <a:pt x="0" y="191049"/>
                        <a:pt x="191049" y="0"/>
                        <a:pt x="426720" y="0"/>
                      </a:cubicBezTo>
                      <a:cubicBezTo>
                        <a:pt x="662391" y="0"/>
                        <a:pt x="853440" y="191049"/>
                        <a:pt x="853440" y="426720"/>
                      </a:cubicBezTo>
                      <a:close/>
                    </a:path>
                  </a:pathLst>
                </a:custGeom>
                <a:solidFill>
                  <a:srgbClr val="EE7D11"/>
                </a:solidFill>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
              <p:nvSpPr>
                <p:cNvPr id="33" name="Freeform: Shape 32">
                  <a:extLst>
                    <a:ext uri="{FF2B5EF4-FFF2-40B4-BE49-F238E27FC236}">
                      <a16:creationId xmlns:a16="http://schemas.microsoft.com/office/drawing/2014/main" id="{EC3C214E-93FE-4DA4-A208-D1E009D07FE1}"/>
                    </a:ext>
                  </a:extLst>
                </p:cNvPr>
                <p:cNvSpPr/>
                <p:nvPr/>
              </p:nvSpPr>
              <p:spPr>
                <a:xfrm>
                  <a:off x="1949189" y="2811051"/>
                  <a:ext cx="1566226" cy="1566229"/>
                </a:xfrm>
                <a:custGeom>
                  <a:avLst/>
                  <a:gdLst>
                    <a:gd name="connsiteX0" fmla="*/ 622935 w 622935"/>
                    <a:gd name="connsiteY0" fmla="*/ 311468 h 622935"/>
                    <a:gd name="connsiteX1" fmla="*/ 311468 w 622935"/>
                    <a:gd name="connsiteY1" fmla="*/ 622935 h 622935"/>
                    <a:gd name="connsiteX2" fmla="*/ 0 w 622935"/>
                    <a:gd name="connsiteY2" fmla="*/ 311468 h 622935"/>
                    <a:gd name="connsiteX3" fmla="*/ 311468 w 622935"/>
                    <a:gd name="connsiteY3" fmla="*/ 0 h 622935"/>
                    <a:gd name="connsiteX4" fmla="*/ 622935 w 622935"/>
                    <a:gd name="connsiteY4" fmla="*/ 311468 h 622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35" h="622935">
                      <a:moveTo>
                        <a:pt x="622935" y="311468"/>
                      </a:moveTo>
                      <a:cubicBezTo>
                        <a:pt x="622935" y="483486"/>
                        <a:pt x="483486" y="622935"/>
                        <a:pt x="311468" y="622935"/>
                      </a:cubicBezTo>
                      <a:cubicBezTo>
                        <a:pt x="139449" y="622935"/>
                        <a:pt x="0" y="483486"/>
                        <a:pt x="0" y="311468"/>
                      </a:cubicBezTo>
                      <a:cubicBezTo>
                        <a:pt x="0" y="139449"/>
                        <a:pt x="139449" y="0"/>
                        <a:pt x="311468" y="0"/>
                      </a:cubicBezTo>
                      <a:cubicBezTo>
                        <a:pt x="483486" y="0"/>
                        <a:pt x="622935" y="139449"/>
                        <a:pt x="622935" y="3114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
              <p:nvSpPr>
                <p:cNvPr id="34" name="TextBox 33">
                  <a:extLst>
                    <a:ext uri="{FF2B5EF4-FFF2-40B4-BE49-F238E27FC236}">
                      <a16:creationId xmlns:a16="http://schemas.microsoft.com/office/drawing/2014/main" id="{31A3114A-256E-4DB3-9763-EAA44B859305}"/>
                    </a:ext>
                  </a:extLst>
                </p:cNvPr>
                <p:cNvSpPr txBox="1"/>
                <p:nvPr/>
              </p:nvSpPr>
              <p:spPr>
                <a:xfrm>
                  <a:off x="1925958" y="3355226"/>
                  <a:ext cx="1572239" cy="516497"/>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sym typeface="Gill Sans" charset="0"/>
                    </a:rPr>
                    <a:t>UCMR 3</a:t>
                  </a:r>
                </a:p>
              </p:txBody>
            </p:sp>
          </p:grpSp>
          <p:grpSp>
            <p:nvGrpSpPr>
              <p:cNvPr id="21" name="Group 20">
                <a:extLst>
                  <a:ext uri="{FF2B5EF4-FFF2-40B4-BE49-F238E27FC236}">
                    <a16:creationId xmlns:a16="http://schemas.microsoft.com/office/drawing/2014/main" id="{F4B903BD-559E-45DB-A1A6-8C3B54BCDF6C}"/>
                  </a:ext>
                </a:extLst>
              </p:cNvPr>
              <p:cNvGrpSpPr/>
              <p:nvPr/>
            </p:nvGrpSpPr>
            <p:grpSpPr>
              <a:xfrm>
                <a:off x="3699513" y="1813364"/>
                <a:ext cx="1749486" cy="1749488"/>
                <a:chOff x="4932684" y="2417819"/>
                <a:chExt cx="2332648" cy="2332650"/>
              </a:xfrm>
            </p:grpSpPr>
            <p:sp>
              <p:nvSpPr>
                <p:cNvPr id="27" name="Freeform: Shape 26">
                  <a:extLst>
                    <a:ext uri="{FF2B5EF4-FFF2-40B4-BE49-F238E27FC236}">
                      <a16:creationId xmlns:a16="http://schemas.microsoft.com/office/drawing/2014/main" id="{57BD8D0B-80B8-4024-A844-A197A4FBC619}"/>
                    </a:ext>
                  </a:extLst>
                </p:cNvPr>
                <p:cNvSpPr/>
                <p:nvPr/>
              </p:nvSpPr>
              <p:spPr>
                <a:xfrm>
                  <a:off x="4932684" y="2417819"/>
                  <a:ext cx="2332648" cy="2332650"/>
                </a:xfrm>
                <a:custGeom>
                  <a:avLst/>
                  <a:gdLst>
                    <a:gd name="connsiteX0" fmla="*/ 1108710 w 1108710"/>
                    <a:gd name="connsiteY0" fmla="*/ 554355 h 1108710"/>
                    <a:gd name="connsiteX1" fmla="*/ 554355 w 1108710"/>
                    <a:gd name="connsiteY1" fmla="*/ 1108710 h 1108710"/>
                    <a:gd name="connsiteX2" fmla="*/ 0 w 1108710"/>
                    <a:gd name="connsiteY2" fmla="*/ 554355 h 1108710"/>
                    <a:gd name="connsiteX3" fmla="*/ 554355 w 1108710"/>
                    <a:gd name="connsiteY3" fmla="*/ 0 h 1108710"/>
                    <a:gd name="connsiteX4" fmla="*/ 1108710 w 1108710"/>
                    <a:gd name="connsiteY4" fmla="*/ 554355 h 110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10" h="1108710">
                      <a:moveTo>
                        <a:pt x="1108710" y="554355"/>
                      </a:moveTo>
                      <a:cubicBezTo>
                        <a:pt x="1108710" y="860517"/>
                        <a:pt x="860517" y="1108710"/>
                        <a:pt x="554355" y="1108710"/>
                      </a:cubicBezTo>
                      <a:cubicBezTo>
                        <a:pt x="248193" y="1108710"/>
                        <a:pt x="0" y="860517"/>
                        <a:pt x="0" y="554355"/>
                      </a:cubicBezTo>
                      <a:cubicBezTo>
                        <a:pt x="0" y="248193"/>
                        <a:pt x="248193" y="0"/>
                        <a:pt x="554355" y="0"/>
                      </a:cubicBezTo>
                      <a:cubicBezTo>
                        <a:pt x="860517" y="0"/>
                        <a:pt x="1108710" y="248193"/>
                        <a:pt x="1108710" y="554355"/>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Gill Sans" charset="0"/>
                  </a:endParaRPr>
                </a:p>
              </p:txBody>
            </p:sp>
            <p:sp>
              <p:nvSpPr>
                <p:cNvPr id="28" name="Freeform: Shape 27">
                  <a:extLst>
                    <a:ext uri="{FF2B5EF4-FFF2-40B4-BE49-F238E27FC236}">
                      <a16:creationId xmlns:a16="http://schemas.microsoft.com/office/drawing/2014/main" id="{C6A93DA5-7A70-489C-BD77-4649A414B927}"/>
                    </a:ext>
                  </a:extLst>
                </p:cNvPr>
                <p:cNvSpPr/>
                <p:nvPr/>
              </p:nvSpPr>
              <p:spPr>
                <a:xfrm>
                  <a:off x="5113506" y="2598641"/>
                  <a:ext cx="1971000" cy="1971007"/>
                </a:xfrm>
                <a:custGeom>
                  <a:avLst/>
                  <a:gdLst>
                    <a:gd name="connsiteX0" fmla="*/ 853440 w 853439"/>
                    <a:gd name="connsiteY0" fmla="*/ 426720 h 853439"/>
                    <a:gd name="connsiteX1" fmla="*/ 426720 w 853439"/>
                    <a:gd name="connsiteY1" fmla="*/ 853440 h 853439"/>
                    <a:gd name="connsiteX2" fmla="*/ 0 w 853439"/>
                    <a:gd name="connsiteY2" fmla="*/ 426720 h 853439"/>
                    <a:gd name="connsiteX3" fmla="*/ 426720 w 853439"/>
                    <a:gd name="connsiteY3" fmla="*/ 0 h 853439"/>
                    <a:gd name="connsiteX4" fmla="*/ 853440 w 853439"/>
                    <a:gd name="connsiteY4" fmla="*/ 426720 h 85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39" h="853439">
                      <a:moveTo>
                        <a:pt x="853440" y="426720"/>
                      </a:moveTo>
                      <a:cubicBezTo>
                        <a:pt x="853440" y="662391"/>
                        <a:pt x="662391" y="853440"/>
                        <a:pt x="426720" y="853440"/>
                      </a:cubicBezTo>
                      <a:cubicBezTo>
                        <a:pt x="191049" y="853440"/>
                        <a:pt x="0" y="662391"/>
                        <a:pt x="0" y="426720"/>
                      </a:cubicBezTo>
                      <a:cubicBezTo>
                        <a:pt x="0" y="191049"/>
                        <a:pt x="191049" y="0"/>
                        <a:pt x="426720" y="0"/>
                      </a:cubicBezTo>
                      <a:cubicBezTo>
                        <a:pt x="662391" y="0"/>
                        <a:pt x="853440" y="191049"/>
                        <a:pt x="853440" y="426720"/>
                      </a:cubicBezTo>
                      <a:close/>
                    </a:path>
                  </a:pathLst>
                </a:custGeom>
                <a:solidFill>
                  <a:schemeClr val="accent1"/>
                </a:solidFill>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
              <p:nvSpPr>
                <p:cNvPr id="29" name="Freeform: Shape 28">
                  <a:extLst>
                    <a:ext uri="{FF2B5EF4-FFF2-40B4-BE49-F238E27FC236}">
                      <a16:creationId xmlns:a16="http://schemas.microsoft.com/office/drawing/2014/main" id="{C0BC57D1-9C3C-4A16-B79B-6D2C5616BFCE}"/>
                    </a:ext>
                  </a:extLst>
                </p:cNvPr>
                <p:cNvSpPr/>
                <p:nvPr/>
              </p:nvSpPr>
              <p:spPr>
                <a:xfrm>
                  <a:off x="5317898" y="2807043"/>
                  <a:ext cx="1566223" cy="1566229"/>
                </a:xfrm>
                <a:custGeom>
                  <a:avLst/>
                  <a:gdLst>
                    <a:gd name="connsiteX0" fmla="*/ 622935 w 622934"/>
                    <a:gd name="connsiteY0" fmla="*/ 311467 h 622935"/>
                    <a:gd name="connsiteX1" fmla="*/ 311468 w 622934"/>
                    <a:gd name="connsiteY1" fmla="*/ 622935 h 622935"/>
                    <a:gd name="connsiteX2" fmla="*/ 0 w 622934"/>
                    <a:gd name="connsiteY2" fmla="*/ 311467 h 622935"/>
                    <a:gd name="connsiteX3" fmla="*/ 311468 w 622934"/>
                    <a:gd name="connsiteY3" fmla="*/ 0 h 622935"/>
                    <a:gd name="connsiteX4" fmla="*/ 622935 w 622934"/>
                    <a:gd name="connsiteY4" fmla="*/ 311467 h 622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34" h="622935">
                      <a:moveTo>
                        <a:pt x="622935" y="311467"/>
                      </a:moveTo>
                      <a:cubicBezTo>
                        <a:pt x="622935" y="483486"/>
                        <a:pt x="483486" y="622935"/>
                        <a:pt x="311468" y="622935"/>
                      </a:cubicBezTo>
                      <a:cubicBezTo>
                        <a:pt x="139449" y="622935"/>
                        <a:pt x="0" y="483486"/>
                        <a:pt x="0" y="311467"/>
                      </a:cubicBezTo>
                      <a:cubicBezTo>
                        <a:pt x="0" y="139449"/>
                        <a:pt x="139449" y="0"/>
                        <a:pt x="311468" y="0"/>
                      </a:cubicBezTo>
                      <a:cubicBezTo>
                        <a:pt x="483486" y="0"/>
                        <a:pt x="622935" y="139449"/>
                        <a:pt x="622935" y="3114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
              <p:nvSpPr>
                <p:cNvPr id="30" name="TextBox 29">
                  <a:extLst>
                    <a:ext uri="{FF2B5EF4-FFF2-40B4-BE49-F238E27FC236}">
                      <a16:creationId xmlns:a16="http://schemas.microsoft.com/office/drawing/2014/main" id="{6C788FA6-57CB-494D-9014-B8DE75D6BA60}"/>
                    </a:ext>
                  </a:extLst>
                </p:cNvPr>
                <p:cNvSpPr txBox="1"/>
                <p:nvPr/>
              </p:nvSpPr>
              <p:spPr>
                <a:xfrm>
                  <a:off x="5317898" y="3288112"/>
                  <a:ext cx="1566223" cy="57953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sym typeface="Gill Sans" charset="0"/>
                    </a:rPr>
                    <a:t>UCMR 5</a:t>
                  </a:r>
                </a:p>
              </p:txBody>
            </p:sp>
          </p:grpSp>
        </p:grpSp>
        <p:grpSp>
          <p:nvGrpSpPr>
            <p:cNvPr id="9" name="Group 8">
              <a:extLst>
                <a:ext uri="{FF2B5EF4-FFF2-40B4-BE49-F238E27FC236}">
                  <a16:creationId xmlns:a16="http://schemas.microsoft.com/office/drawing/2014/main" id="{BDB08F25-D663-4F7E-9338-DE2CF2C83DCE}"/>
                </a:ext>
              </a:extLst>
            </p:cNvPr>
            <p:cNvGrpSpPr/>
            <p:nvPr/>
          </p:nvGrpSpPr>
          <p:grpSpPr>
            <a:xfrm>
              <a:off x="4644518" y="4728115"/>
              <a:ext cx="2902963" cy="2932180"/>
              <a:chOff x="7974954" y="5184233"/>
              <a:chExt cx="2902963" cy="2932182"/>
            </a:xfrm>
          </p:grpSpPr>
          <p:sp>
            <p:nvSpPr>
              <p:cNvPr id="16" name="TextBox 15">
                <a:extLst>
                  <a:ext uri="{FF2B5EF4-FFF2-40B4-BE49-F238E27FC236}">
                    <a16:creationId xmlns:a16="http://schemas.microsoft.com/office/drawing/2014/main" id="{8A01E238-6A8F-476D-80DC-90DD6B785D15}"/>
                  </a:ext>
                </a:extLst>
              </p:cNvPr>
              <p:cNvSpPr txBox="1"/>
              <p:nvPr/>
            </p:nvSpPr>
            <p:spPr>
              <a:xfrm>
                <a:off x="8047932" y="5594904"/>
                <a:ext cx="2757008" cy="25215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0A1A3"/>
                    </a:solidFill>
                    <a:effectLst/>
                    <a:uLnTx/>
                    <a:uFillTx/>
                    <a:latin typeface="Arial" panose="020B0604020202020204" pitchFamily="34" charset="0"/>
                    <a:ea typeface="+mn-ea"/>
                    <a:cs typeface="Arial" panose="020B0604020202020204" pitchFamily="34" charset="0"/>
                    <a:sym typeface="Gill Sans" charset="0"/>
                  </a:rPr>
                  <a:t>Will occur 2023–2025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0A1A3"/>
                    </a:solidFill>
                    <a:effectLst/>
                    <a:uLnTx/>
                    <a:uFillTx/>
                    <a:latin typeface="Arial" panose="020B0604020202020204" pitchFamily="34" charset="0"/>
                    <a:ea typeface="+mn-ea"/>
                    <a:cs typeface="Arial" panose="020B0604020202020204" pitchFamily="34" charset="0"/>
                    <a:sym typeface="Gill Sans" charset="0"/>
                  </a:rPr>
                  <a:t>Includes 29 analytes from            537.1 &amp; 533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0A1A3"/>
                    </a:solidFill>
                    <a:effectLst/>
                    <a:uLnTx/>
                    <a:uFillTx/>
                    <a:latin typeface="Arial" panose="020B0604020202020204" pitchFamily="34" charset="0"/>
                    <a:ea typeface="+mn-ea"/>
                    <a:cs typeface="Arial" panose="020B0604020202020204" pitchFamily="34" charset="0"/>
                    <a:sym typeface="Gill Sans" charset="0"/>
                  </a:rPr>
                  <a:t>All PWS serving &gt;10,000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0A1A3"/>
                    </a:solidFill>
                    <a:effectLst/>
                    <a:uLnTx/>
                    <a:uFillTx/>
                    <a:latin typeface="Arial" panose="020B0604020202020204" pitchFamily="34" charset="0"/>
                    <a:ea typeface="+mn-ea"/>
                    <a:cs typeface="Arial" panose="020B0604020202020204" pitchFamily="34" charset="0"/>
                    <a:sym typeface="Gill Sans" charset="0"/>
                  </a:rPr>
                  <a:t>All PWS serving 3,300-10,000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0A1A3"/>
                    </a:solidFill>
                    <a:effectLst/>
                    <a:uLnTx/>
                    <a:uFillTx/>
                    <a:latin typeface="Arial" panose="020B0604020202020204" pitchFamily="34" charset="0"/>
                    <a:ea typeface="+mn-ea"/>
                    <a:cs typeface="Arial" panose="020B0604020202020204" pitchFamily="34" charset="0"/>
                    <a:sym typeface="Gill Sans" charset="0"/>
                  </a:rPr>
                  <a:t>~800 Systems serving     &lt; 3,300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0A1A3"/>
                  </a:solidFill>
                  <a:effectLst/>
                  <a:uLnTx/>
                  <a:uFillTx/>
                  <a:latin typeface="Arial" panose="020B0604020202020204" pitchFamily="34" charset="0"/>
                  <a:ea typeface="+mn-ea"/>
                  <a:cs typeface="Arial" panose="020B0604020202020204" pitchFamily="34" charset="0"/>
                  <a:sym typeface="Gill Sans" charset="0"/>
                </a:endParaRPr>
              </a:p>
            </p:txBody>
          </p:sp>
          <p:sp>
            <p:nvSpPr>
              <p:cNvPr id="17" name="TextBox 16">
                <a:extLst>
                  <a:ext uri="{FF2B5EF4-FFF2-40B4-BE49-F238E27FC236}">
                    <a16:creationId xmlns:a16="http://schemas.microsoft.com/office/drawing/2014/main" id="{5D118846-200D-4668-9C8B-FE0F6EC10686}"/>
                  </a:ext>
                </a:extLst>
              </p:cNvPr>
              <p:cNvSpPr txBox="1"/>
              <p:nvPr/>
            </p:nvSpPr>
            <p:spPr>
              <a:xfrm>
                <a:off x="7974954" y="5184233"/>
                <a:ext cx="2902963" cy="4452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sym typeface="Gill Sans" charset="0"/>
                  </a:rPr>
                  <a:t>Final Rule Adopted 2021</a:t>
                </a:r>
              </a:p>
            </p:txBody>
          </p:sp>
        </p:grpSp>
        <p:grpSp>
          <p:nvGrpSpPr>
            <p:cNvPr id="11" name="Group 10">
              <a:extLst>
                <a:ext uri="{FF2B5EF4-FFF2-40B4-BE49-F238E27FC236}">
                  <a16:creationId xmlns:a16="http://schemas.microsoft.com/office/drawing/2014/main" id="{24172578-C64F-4102-B2F2-24574A6B224B}"/>
                </a:ext>
              </a:extLst>
            </p:cNvPr>
            <p:cNvGrpSpPr/>
            <p:nvPr/>
          </p:nvGrpSpPr>
          <p:grpSpPr>
            <a:xfrm>
              <a:off x="1428693" y="4728116"/>
              <a:ext cx="2757008" cy="2391855"/>
              <a:chOff x="8143050" y="5184234"/>
              <a:chExt cx="2757007" cy="2391853"/>
            </a:xfrm>
          </p:grpSpPr>
          <p:sp>
            <p:nvSpPr>
              <p:cNvPr id="12" name="TextBox 11">
                <a:extLst>
                  <a:ext uri="{FF2B5EF4-FFF2-40B4-BE49-F238E27FC236}">
                    <a16:creationId xmlns:a16="http://schemas.microsoft.com/office/drawing/2014/main" id="{10BC16CE-E078-4665-B7AA-E531DD503CF9}"/>
                  </a:ext>
                </a:extLst>
              </p:cNvPr>
              <p:cNvSpPr txBox="1"/>
              <p:nvPr/>
            </p:nvSpPr>
            <p:spPr>
              <a:xfrm>
                <a:off x="8143051" y="5594903"/>
                <a:ext cx="2566769" cy="1981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0A1A3"/>
                    </a:solidFill>
                    <a:effectLst/>
                    <a:uLnTx/>
                    <a:uFillTx/>
                    <a:latin typeface="Arial" panose="020B0604020202020204" pitchFamily="34" charset="0"/>
                    <a:ea typeface="+mn-ea"/>
                    <a:cs typeface="Arial" panose="020B0604020202020204" pitchFamily="34" charset="0"/>
                    <a:sym typeface="Gill Sans" charset="0"/>
                  </a:rPr>
                  <a:t>Occurred 2013–2015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0A1A3"/>
                    </a:solidFill>
                    <a:effectLst/>
                    <a:uLnTx/>
                    <a:uFillTx/>
                    <a:latin typeface="Arial" panose="020B0604020202020204" pitchFamily="34" charset="0"/>
                    <a:ea typeface="+mn-ea"/>
                    <a:cs typeface="Arial" panose="020B0604020202020204" pitchFamily="34" charset="0"/>
                    <a:sym typeface="Gill Sans" charset="0"/>
                  </a:rPr>
                  <a:t>Included 6 analytes from 537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0A1A3"/>
                    </a:solidFill>
                    <a:effectLst/>
                    <a:uLnTx/>
                    <a:uFillTx/>
                    <a:latin typeface="Arial" panose="020B0604020202020204" pitchFamily="34" charset="0"/>
                    <a:ea typeface="+mn-ea"/>
                    <a:cs typeface="Arial" panose="020B0604020202020204" pitchFamily="34" charset="0"/>
                    <a:sym typeface="Gill Sans" charset="0"/>
                  </a:rPr>
                  <a:t>All PWS serving &gt;10,000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0A1A3"/>
                    </a:solidFill>
                    <a:effectLst/>
                    <a:uLnTx/>
                    <a:uFillTx/>
                    <a:latin typeface="Arial" panose="020B0604020202020204" pitchFamily="34" charset="0"/>
                    <a:ea typeface="+mn-ea"/>
                    <a:cs typeface="Arial" panose="020B0604020202020204" pitchFamily="34" charset="0"/>
                    <a:sym typeface="Gill Sans" charset="0"/>
                  </a:rPr>
                  <a:t>Select PWS serving 3,300-10,000</a:t>
                </a:r>
              </a:p>
            </p:txBody>
          </p:sp>
          <p:sp>
            <p:nvSpPr>
              <p:cNvPr id="13" name="TextBox 12">
                <a:extLst>
                  <a:ext uri="{FF2B5EF4-FFF2-40B4-BE49-F238E27FC236}">
                    <a16:creationId xmlns:a16="http://schemas.microsoft.com/office/drawing/2014/main" id="{91FB90A3-1C95-4FC6-BFC4-7A0F635F4C7B}"/>
                  </a:ext>
                </a:extLst>
              </p:cNvPr>
              <p:cNvSpPr txBox="1"/>
              <p:nvPr/>
            </p:nvSpPr>
            <p:spPr>
              <a:xfrm>
                <a:off x="8143050" y="5184234"/>
                <a:ext cx="2757007" cy="44526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sym typeface="Gill Sans" charset="0"/>
                  </a:rPr>
                  <a:t>Final Rule Adopted 2012</a:t>
                </a:r>
              </a:p>
            </p:txBody>
          </p:sp>
        </p:grpSp>
      </p:grpSp>
      <p:sp>
        <p:nvSpPr>
          <p:cNvPr id="23" name="Slide Number Placeholder 3">
            <a:extLst>
              <a:ext uri="{FF2B5EF4-FFF2-40B4-BE49-F238E27FC236}">
                <a16:creationId xmlns:a16="http://schemas.microsoft.com/office/drawing/2014/main" id="{57389362-F9C3-471D-A476-477748C3A99E}"/>
              </a:ext>
            </a:extLst>
          </p:cNvPr>
          <p:cNvSpPr txBox="1">
            <a:spLocks/>
          </p:cNvSpPr>
          <p:nvPr/>
        </p:nvSpPr>
        <p:spPr>
          <a:xfrm>
            <a:off x="4958854" y="6581538"/>
            <a:ext cx="6105698" cy="159830"/>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sym typeface="Gill Sans" charset="0"/>
              </a:rPr>
              <a:t>https://insideepa.com/sites/insideepa.com/files/documents/2023/nov/epa2023_2051.pdf</a:t>
            </a:r>
            <a:endParaRPr kumimoji="0" lang="en-US" sz="12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sym typeface="Gill Sans" charset="0"/>
            </a:endParaRPr>
          </a:p>
        </p:txBody>
      </p:sp>
    </p:spTree>
    <p:extLst>
      <p:ext uri="{BB962C8B-B14F-4D97-AF65-F5344CB8AC3E}">
        <p14:creationId xmlns:p14="http://schemas.microsoft.com/office/powerpoint/2010/main" val="386046826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422D059-5F6B-406B-B431-89C2E07C0655}"/>
              </a:ext>
            </a:extLst>
          </p:cNvPr>
          <p:cNvSpPr>
            <a:spLocks noGrp="1"/>
          </p:cNvSpPr>
          <p:nvPr>
            <p:ph type="body" sz="quarter" idx="21"/>
          </p:nvPr>
        </p:nvSpPr>
        <p:spPr>
          <a:xfrm>
            <a:off x="631167" y="92737"/>
            <a:ext cx="5877210" cy="903700"/>
          </a:xfrm>
        </p:spPr>
        <p:txBody>
          <a:bodyPr>
            <a:noAutofit/>
          </a:bodyPr>
          <a:lstStyle/>
          <a:p>
            <a:r>
              <a:rPr lang="en-US" sz="2800" dirty="0"/>
              <a:t>Study Indicates UCMR5 may underestimate PFAS occurrence</a:t>
            </a:r>
          </a:p>
        </p:txBody>
      </p:sp>
      <p:sp>
        <p:nvSpPr>
          <p:cNvPr id="5" name="Text Placeholder 4">
            <a:extLst>
              <a:ext uri="{FF2B5EF4-FFF2-40B4-BE49-F238E27FC236}">
                <a16:creationId xmlns:a16="http://schemas.microsoft.com/office/drawing/2014/main" id="{68BB17D6-B0B3-4FEC-9CE7-806311E945D7}"/>
              </a:ext>
            </a:extLst>
          </p:cNvPr>
          <p:cNvSpPr>
            <a:spLocks noGrp="1"/>
          </p:cNvSpPr>
          <p:nvPr>
            <p:ph type="body" sz="quarter" idx="22"/>
          </p:nvPr>
        </p:nvSpPr>
        <p:spPr>
          <a:xfrm>
            <a:off x="8600593" y="1168526"/>
            <a:ext cx="3520545" cy="4866513"/>
          </a:xfrm>
        </p:spPr>
        <p:txBody>
          <a:bodyPr>
            <a:normAutofit fontScale="92500" lnSpcReduction="20000"/>
          </a:bodyPr>
          <a:lstStyle/>
          <a:p>
            <a:pPr marL="0" indent="0" algn="l">
              <a:buNone/>
            </a:pPr>
            <a:r>
              <a:rPr lang="en-US" sz="4100" b="0" i="0" dirty="0">
                <a:solidFill>
                  <a:schemeClr val="bg1"/>
                </a:solidFill>
                <a:effectLst/>
                <a:latin typeface="ElsevierGulliver"/>
              </a:rPr>
              <a:t>Highlights</a:t>
            </a:r>
          </a:p>
          <a:p>
            <a:pPr marL="0" indent="0" algn="l">
              <a:spcAft>
                <a:spcPts val="1200"/>
              </a:spcAft>
              <a:buNone/>
            </a:pPr>
            <a:r>
              <a:rPr lang="en-US" b="0" i="0" dirty="0">
                <a:solidFill>
                  <a:schemeClr val="bg1"/>
                </a:solidFill>
                <a:effectLst/>
                <a:latin typeface="ElsevierGulliver"/>
              </a:rPr>
              <a:t>•Detected PFAS in 30 of 44 DW samples</a:t>
            </a:r>
          </a:p>
          <a:p>
            <a:pPr marL="0" indent="0" algn="l">
              <a:spcAft>
                <a:spcPts val="1200"/>
              </a:spcAft>
              <a:buNone/>
            </a:pPr>
            <a:r>
              <a:rPr lang="en-US" b="0" i="0" dirty="0">
                <a:solidFill>
                  <a:schemeClr val="bg1"/>
                </a:solidFill>
                <a:effectLst/>
                <a:latin typeface="ElsevierGulliver"/>
              </a:rPr>
              <a:t>•Found 26 unique PFAS, including 12 not covered by EPA DW methods</a:t>
            </a:r>
          </a:p>
          <a:p>
            <a:pPr marL="0" indent="0" algn="l">
              <a:spcAft>
                <a:spcPts val="1200"/>
              </a:spcAft>
              <a:buNone/>
            </a:pPr>
            <a:r>
              <a:rPr lang="en-US" b="0" i="0" dirty="0">
                <a:solidFill>
                  <a:schemeClr val="bg1"/>
                </a:solidFill>
                <a:effectLst/>
                <a:latin typeface="ElsevierGulliver"/>
              </a:rPr>
              <a:t>•Ultrashort chain PFPrA detected in most samples with PFAS</a:t>
            </a:r>
          </a:p>
          <a:p>
            <a:pPr marL="0" indent="0" algn="l">
              <a:spcAft>
                <a:spcPts val="1200"/>
              </a:spcAft>
              <a:buNone/>
            </a:pPr>
            <a:r>
              <a:rPr lang="en-US" b="0" i="0" dirty="0">
                <a:solidFill>
                  <a:schemeClr val="bg1"/>
                </a:solidFill>
                <a:effectLst/>
                <a:latin typeface="ElsevierGulliver"/>
              </a:rPr>
              <a:t>•UCMR5 reporting requirements predicted to underreport PFAS</a:t>
            </a:r>
          </a:p>
          <a:p>
            <a:pPr marL="0" indent="0">
              <a:buNone/>
            </a:pPr>
            <a:endParaRPr lang="en-US" dirty="0">
              <a:solidFill>
                <a:schemeClr val="bg1"/>
              </a:solidFill>
            </a:endParaRPr>
          </a:p>
        </p:txBody>
      </p:sp>
      <p:sp>
        <p:nvSpPr>
          <p:cNvPr id="6" name="TextBox 5">
            <a:extLst>
              <a:ext uri="{FF2B5EF4-FFF2-40B4-BE49-F238E27FC236}">
                <a16:creationId xmlns:a16="http://schemas.microsoft.com/office/drawing/2014/main" id="{105A137B-EB6D-42F9-93AE-CEF497D2FC62}"/>
              </a:ext>
            </a:extLst>
          </p:cNvPr>
          <p:cNvSpPr txBox="1"/>
          <p:nvPr/>
        </p:nvSpPr>
        <p:spPr>
          <a:xfrm>
            <a:off x="1706880" y="6472131"/>
            <a:ext cx="612648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BA1E7"/>
                </a:solidFill>
                <a:effectLst/>
                <a:uLnTx/>
                <a:uFillTx/>
                <a:latin typeface="Gill Sans MT" panose="020B0502020104020203"/>
                <a:ea typeface="+mn-ea"/>
                <a:cs typeface="+mn-cs"/>
                <a:sym typeface="Gill Sans" charset="0"/>
              </a:rPr>
              <a:t>https://doi.org/10.1016/j.scitotenv.2023.162978</a:t>
            </a:r>
          </a:p>
        </p:txBody>
      </p:sp>
      <p:pic>
        <p:nvPicPr>
          <p:cNvPr id="7" name="Picture 6">
            <a:extLst>
              <a:ext uri="{FF2B5EF4-FFF2-40B4-BE49-F238E27FC236}">
                <a16:creationId xmlns:a16="http://schemas.microsoft.com/office/drawing/2014/main" id="{B224A018-8A2A-4249-BC87-C1733311846E}"/>
              </a:ext>
            </a:extLst>
          </p:cNvPr>
          <p:cNvPicPr>
            <a:picLocks noChangeAspect="1"/>
          </p:cNvPicPr>
          <p:nvPr/>
        </p:nvPicPr>
        <p:blipFill>
          <a:blip r:embed="rId3"/>
          <a:stretch>
            <a:fillRect/>
          </a:stretch>
        </p:blipFill>
        <p:spPr>
          <a:xfrm>
            <a:off x="390902" y="1957369"/>
            <a:ext cx="6469593" cy="3904194"/>
          </a:xfrm>
          <a:prstGeom prst="rect">
            <a:avLst/>
          </a:prstGeom>
        </p:spPr>
      </p:pic>
    </p:spTree>
    <p:extLst>
      <p:ext uri="{BB962C8B-B14F-4D97-AF65-F5344CB8AC3E}">
        <p14:creationId xmlns:p14="http://schemas.microsoft.com/office/powerpoint/2010/main" val="366622475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279C54-C8B9-4FF6-943F-84E8376919CC}"/>
              </a:ext>
            </a:extLst>
          </p:cNvPr>
          <p:cNvSpPr>
            <a:spLocks noGrp="1"/>
          </p:cNvSpPr>
          <p:nvPr>
            <p:ph type="title" idx="4294967295"/>
          </p:nvPr>
        </p:nvSpPr>
        <p:spPr>
          <a:xfrm>
            <a:off x="638175" y="120650"/>
            <a:ext cx="7477125" cy="601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133D8D"/>
                </a:solidFill>
                <a:effectLst/>
                <a:uLnTx/>
                <a:uFillTx/>
                <a:latin typeface="Gill Sans MT" panose="020B0502020104020203" pitchFamily="34" charset="0"/>
                <a:ea typeface="+mn-ea"/>
                <a:cs typeface="+mn-cs"/>
              </a:rPr>
              <a:t>Drinking Water Contaminants Candidate List “CCL5”</a:t>
            </a:r>
          </a:p>
        </p:txBody>
      </p:sp>
      <p:graphicFrame>
        <p:nvGraphicFramePr>
          <p:cNvPr id="6" name="Diagram 5" descr="Process for the CCL. Proposals for contaminants are submitted. Contaminants are selected and published every 5 years. EPA must make a regulatory determination for at least 5 contaminants every five years. ">
            <a:extLst>
              <a:ext uri="{FF2B5EF4-FFF2-40B4-BE49-F238E27FC236}">
                <a16:creationId xmlns:a16="http://schemas.microsoft.com/office/drawing/2014/main" id="{2FC638C9-86ED-44AF-B402-56FB7E4EC3AD}"/>
              </a:ext>
            </a:extLst>
          </p:cNvPr>
          <p:cNvGraphicFramePr/>
          <p:nvPr/>
        </p:nvGraphicFramePr>
        <p:xfrm>
          <a:off x="126848" y="1663700"/>
          <a:ext cx="6934352" cy="4665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AE3E0919-65EC-4F55-8915-C0A5AA98C45A}"/>
              </a:ext>
            </a:extLst>
          </p:cNvPr>
          <p:cNvSpPr>
            <a:spLocks noGrp="1"/>
          </p:cNvSpPr>
          <p:nvPr>
            <p:ph type="body" sz="quarter" idx="22"/>
          </p:nvPr>
        </p:nvSpPr>
        <p:spPr>
          <a:xfrm>
            <a:off x="8426449" y="1604778"/>
            <a:ext cx="3638703" cy="4300722"/>
          </a:xfrm>
        </p:spPr>
        <p:txBody>
          <a:bodyPr>
            <a:normAutofit/>
          </a:bodyPr>
          <a:lstStyle/>
          <a:p>
            <a:pPr marL="0" indent="0" algn="l">
              <a:buNone/>
            </a:pPr>
            <a:r>
              <a:rPr lang="en-US" sz="1400" b="1" i="1" dirty="0">
                <a:solidFill>
                  <a:srgbClr val="EE7D11"/>
                </a:solidFill>
                <a:effectLst/>
                <a:latin typeface="Helvetica Neue"/>
              </a:rPr>
              <a:t>For the purposes of CCL 5, the structural definition of per- and polyfluoroalkyl substances (PFAS) includes chemicals that contain at least one of these three structures:</a:t>
            </a:r>
          </a:p>
          <a:p>
            <a:pPr marL="0" indent="0" algn="l">
              <a:buNone/>
            </a:pPr>
            <a:r>
              <a:rPr lang="en-US" sz="1400" b="0" i="1" dirty="0">
                <a:solidFill>
                  <a:schemeClr val="bg1"/>
                </a:solidFill>
                <a:effectLst/>
                <a:latin typeface="Helvetica Neue"/>
              </a:rPr>
              <a:t>(1) R-(CF2)-CF(R′)R″, where both the CF2 and CF moieties are saturated carbons, and none of the R groups can be hydrogen.</a:t>
            </a:r>
          </a:p>
          <a:p>
            <a:pPr marL="0" indent="0" algn="l">
              <a:buNone/>
            </a:pPr>
            <a:r>
              <a:rPr lang="en-US" sz="1400" b="0" i="1" dirty="0">
                <a:solidFill>
                  <a:schemeClr val="bg1"/>
                </a:solidFill>
                <a:effectLst/>
                <a:latin typeface="Helvetica Neue"/>
              </a:rPr>
              <a:t>(2) R-CF2OCF2-R′, where both the CF2 moieties are saturated carbons, and none of the R groups can be hydrogen.</a:t>
            </a:r>
          </a:p>
          <a:p>
            <a:pPr marL="0" indent="0" algn="l">
              <a:buNone/>
            </a:pPr>
            <a:r>
              <a:rPr lang="en-US" sz="1400" b="0" i="1" dirty="0">
                <a:solidFill>
                  <a:schemeClr val="bg1"/>
                </a:solidFill>
                <a:effectLst/>
                <a:latin typeface="Helvetica Neue"/>
              </a:rPr>
              <a:t>(3) CF3C(CF3)RR′, where all the carbons are saturated, and none of the R groups can be hydrogen.</a:t>
            </a:r>
          </a:p>
          <a:p>
            <a:pPr marL="0" indent="0" algn="l">
              <a:buNone/>
            </a:pPr>
            <a:r>
              <a:rPr lang="en-US" sz="1200" b="0" i="1" dirty="0">
                <a:solidFill>
                  <a:schemeClr val="bg1"/>
                </a:solidFill>
                <a:effectLst/>
                <a:latin typeface="Helvetica Neue"/>
              </a:rPr>
              <a:t>EPA is also providing a list of PFAS that meet the CCL 5 structural definition on its CompTox dashboard(https://comptox.epa.gov/dashboard/chemical-lists).</a:t>
            </a:r>
          </a:p>
          <a:p>
            <a:endParaRPr lang="en-US" sz="1400" dirty="0"/>
          </a:p>
        </p:txBody>
      </p:sp>
      <p:sp>
        <p:nvSpPr>
          <p:cNvPr id="7" name="TextBox 6">
            <a:extLst>
              <a:ext uri="{FF2B5EF4-FFF2-40B4-BE49-F238E27FC236}">
                <a16:creationId xmlns:a16="http://schemas.microsoft.com/office/drawing/2014/main" id="{43CC0046-48B4-47A4-A4B4-847D0E4EA51D}"/>
              </a:ext>
              <a:ext uri="{C183D7F6-B498-43B3-948B-1728B52AA6E4}">
                <adec:decorative xmlns:adec="http://schemas.microsoft.com/office/drawing/2017/decorative" val="1"/>
              </a:ext>
            </a:extLst>
          </p:cNvPr>
          <p:cNvSpPr txBox="1"/>
          <p:nvPr/>
        </p:nvSpPr>
        <p:spPr>
          <a:xfrm>
            <a:off x="2186250" y="6512638"/>
            <a:ext cx="6094520"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BA1E7"/>
                </a:solidFill>
                <a:effectLst/>
                <a:uLnTx/>
                <a:uFillTx/>
                <a:latin typeface="Gill Sans MT" panose="020B0502020104020203"/>
                <a:ea typeface="+mn-ea"/>
                <a:cs typeface="+mn-cs"/>
                <a:sym typeface="Gill Sans" charset="0"/>
                <a:hlinkClick r:id="rId8">
                  <a:extLst>
                    <a:ext uri="{A12FA001-AC4F-418D-AE19-62706E023703}">
                      <ahyp:hlinkClr xmlns:ahyp="http://schemas.microsoft.com/office/drawing/2018/hyperlinkcolor" val="tx"/>
                    </a:ext>
                  </a:extLst>
                </a:hlinkClick>
              </a:rPr>
              <a:t>https://www.regulations.gov/document/EPA-HQ-OW-2018-0594-0106</a:t>
            </a:r>
            <a:endParaRPr kumimoji="0" lang="en-US" sz="1000" b="0" i="0" u="none" strike="noStrike" kern="1200" cap="none" spc="0" normalizeH="0" baseline="0" noProof="0" dirty="0">
              <a:ln>
                <a:noFill/>
              </a:ln>
              <a:solidFill>
                <a:srgbClr val="5BA1E7"/>
              </a:solidFill>
              <a:effectLst/>
              <a:uLnTx/>
              <a:uFillTx/>
              <a:latin typeface="Gill Sans MT" panose="020B0502020104020203"/>
              <a:ea typeface="+mn-ea"/>
              <a:cs typeface="+mn-cs"/>
              <a:sym typeface="Gill Sans" charset="0"/>
            </a:endParaRPr>
          </a:p>
        </p:txBody>
      </p:sp>
      <p:sp>
        <p:nvSpPr>
          <p:cNvPr id="8" name="Slide Number Placeholder 3">
            <a:extLst>
              <a:ext uri="{FF2B5EF4-FFF2-40B4-BE49-F238E27FC236}">
                <a16:creationId xmlns:a16="http://schemas.microsoft.com/office/drawing/2014/main" id="{4721DAD6-1589-4FE6-8D3D-9B4F5AA82EAB}"/>
              </a:ext>
              <a:ext uri="{C183D7F6-B498-43B3-948B-1728B52AA6E4}">
                <adec:decorative xmlns:adec="http://schemas.microsoft.com/office/drawing/2017/decorative" val="1"/>
              </a:ext>
            </a:extLst>
          </p:cNvPr>
          <p:cNvSpPr txBox="1">
            <a:spLocks/>
          </p:cNvSpPr>
          <p:nvPr/>
        </p:nvSpPr>
        <p:spPr>
          <a:xfrm>
            <a:off x="9448800" y="6381750"/>
            <a:ext cx="27432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sym typeface="Gill Sans" charset="0"/>
            </a:endParaRPr>
          </a:p>
        </p:txBody>
      </p:sp>
    </p:spTree>
    <p:extLst>
      <p:ext uri="{BB962C8B-B14F-4D97-AF65-F5344CB8AC3E}">
        <p14:creationId xmlns:p14="http://schemas.microsoft.com/office/powerpoint/2010/main" val="406690131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B98E2-A335-44B5-AE7A-5FD7F7488922}"/>
              </a:ext>
            </a:extLst>
          </p:cNvPr>
          <p:cNvSpPr>
            <a:spLocks/>
          </p:cNvSpPr>
          <p:nvPr/>
        </p:nvSpPr>
        <p:spPr>
          <a:xfrm rot="16200000">
            <a:off x="-2350118" y="3148420"/>
            <a:ext cx="6066091" cy="6465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300" normalizeH="0" baseline="0" noProof="0" dirty="0">
                <a:ln>
                  <a:noFill/>
                </a:ln>
                <a:solidFill>
                  <a:prstClr val="white"/>
                </a:solidFill>
                <a:effectLst/>
                <a:uLnTx/>
                <a:uFillTx/>
                <a:latin typeface="Gill Sans MT" panose="020B0502020104020203" pitchFamily="34" charset="0"/>
                <a:ea typeface="+mn-ea"/>
                <a:cs typeface="+mn-cs"/>
                <a:sym typeface="Gill Sans" charset="0"/>
              </a:rPr>
              <a:t>SDWA MCLs</a:t>
            </a:r>
          </a:p>
        </p:txBody>
      </p:sp>
      <p:sp>
        <p:nvSpPr>
          <p:cNvPr id="4" name="Text Placeholder 3">
            <a:extLst>
              <a:ext uri="{FF2B5EF4-FFF2-40B4-BE49-F238E27FC236}">
                <a16:creationId xmlns:a16="http://schemas.microsoft.com/office/drawing/2014/main" id="{8BBBD599-F25E-49DF-B1B8-D196619B911F}"/>
              </a:ext>
            </a:extLst>
          </p:cNvPr>
          <p:cNvSpPr>
            <a:spLocks noGrp="1"/>
          </p:cNvSpPr>
          <p:nvPr>
            <p:ph type="title" idx="4294967295"/>
          </p:nvPr>
        </p:nvSpPr>
        <p:spPr>
          <a:xfrm>
            <a:off x="3719457" y="190242"/>
            <a:ext cx="8009258" cy="631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133D8D"/>
                </a:solidFill>
                <a:effectLst/>
                <a:uLnTx/>
                <a:uFillTx/>
                <a:latin typeface="Gill Sans MT" panose="020B0502020104020203" pitchFamily="34" charset="0"/>
                <a:ea typeface="+mn-ea"/>
                <a:cs typeface="+mn-cs"/>
              </a:rPr>
              <a:t>PFAS Maximum Contaminant Levels (MCLs)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133D8D"/>
              </a:solidFill>
              <a:effectLst/>
              <a:uLnTx/>
              <a:uFillTx/>
              <a:latin typeface="Gill Sans MT" panose="020B0502020104020203" pitchFamily="34" charset="0"/>
              <a:ea typeface="+mn-ea"/>
              <a:cs typeface="+mn-cs"/>
            </a:endParaRPr>
          </a:p>
        </p:txBody>
      </p:sp>
      <p:sp>
        <p:nvSpPr>
          <p:cNvPr id="3" name="Subtitle 2">
            <a:extLst>
              <a:ext uri="{FF2B5EF4-FFF2-40B4-BE49-F238E27FC236}">
                <a16:creationId xmlns:a16="http://schemas.microsoft.com/office/drawing/2014/main" id="{B3DD5316-F8A0-4123-9A23-84127044CA89}"/>
              </a:ext>
            </a:extLst>
          </p:cNvPr>
          <p:cNvSpPr>
            <a:spLocks noGrp="1"/>
          </p:cNvSpPr>
          <p:nvPr>
            <p:ph type="subTitle" idx="1"/>
          </p:nvPr>
        </p:nvSpPr>
        <p:spPr>
          <a:xfrm>
            <a:off x="3719456" y="852210"/>
            <a:ext cx="7951843" cy="557182"/>
          </a:xfrm>
        </p:spPr>
        <p:txBody>
          <a:bodyPr>
            <a:normAutofit/>
          </a:bodyPr>
          <a:lstStyle/>
          <a:p>
            <a:r>
              <a:rPr lang="en-US" sz="2200" dirty="0"/>
              <a:t>National Primary Drinking Water Regulation for PFOA &amp; PFOS</a:t>
            </a:r>
          </a:p>
        </p:txBody>
      </p:sp>
      <p:pic>
        <p:nvPicPr>
          <p:cNvPr id="17" name="Picture 16">
            <a:extLst>
              <a:ext uri="{FF2B5EF4-FFF2-40B4-BE49-F238E27FC236}">
                <a16:creationId xmlns:a16="http://schemas.microsoft.com/office/drawing/2014/main" id="{0AAD9EC3-2ABE-436D-861E-D4CB12714F0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2260"/>
          <a:stretch/>
        </p:blipFill>
        <p:spPr>
          <a:xfrm>
            <a:off x="3607597" y="1543295"/>
            <a:ext cx="8009258" cy="2341436"/>
          </a:xfrm>
          <a:prstGeom prst="rect">
            <a:avLst/>
          </a:prstGeom>
        </p:spPr>
      </p:pic>
      <p:pic>
        <p:nvPicPr>
          <p:cNvPr id="20" name="Picture 19">
            <a:extLst>
              <a:ext uri="{FF2B5EF4-FFF2-40B4-BE49-F238E27FC236}">
                <a16:creationId xmlns:a16="http://schemas.microsoft.com/office/drawing/2014/main" id="{2842533E-A615-4EC6-8104-B5831764590D}"/>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17956" y="1525159"/>
            <a:ext cx="2703762" cy="582580"/>
          </a:xfrm>
          <a:prstGeom prst="rect">
            <a:avLst/>
          </a:prstGeom>
        </p:spPr>
      </p:pic>
      <p:sp>
        <p:nvSpPr>
          <p:cNvPr id="19" name="TextBox 18">
            <a:extLst>
              <a:ext uri="{FF2B5EF4-FFF2-40B4-BE49-F238E27FC236}">
                <a16:creationId xmlns:a16="http://schemas.microsoft.com/office/drawing/2014/main" id="{2F92CB2C-BA0B-4121-A003-69310A25F888}"/>
              </a:ext>
            </a:extLst>
          </p:cNvPr>
          <p:cNvSpPr txBox="1"/>
          <p:nvPr/>
        </p:nvSpPr>
        <p:spPr>
          <a:xfrm>
            <a:off x="3607597" y="3896953"/>
            <a:ext cx="2613498" cy="2553890"/>
          </a:xfrm>
          <a:prstGeom prst="round2DiagRect">
            <a:avLst/>
          </a:prstGeom>
          <a:solidFill>
            <a:srgbClr val="EE7D1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Source Sans Pro Web"/>
                <a:ea typeface="+mn-ea"/>
                <a:cs typeface="+mn-cs"/>
                <a:sym typeface="Gill Sans" charset="0"/>
              </a:rPr>
              <a:t>PFOA and PFOS: EPA is proposing to regulate PFOA and PFOS at a level they can be reliably measured at 4 parts per trillion.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
        <p:nvSpPr>
          <p:cNvPr id="21" name="TextBox 20">
            <a:extLst>
              <a:ext uri="{FF2B5EF4-FFF2-40B4-BE49-F238E27FC236}">
                <a16:creationId xmlns:a16="http://schemas.microsoft.com/office/drawing/2014/main" id="{31C754AD-A92D-4D0B-8298-16958610A5E3}"/>
              </a:ext>
            </a:extLst>
          </p:cNvPr>
          <p:cNvSpPr txBox="1"/>
          <p:nvPr/>
        </p:nvSpPr>
        <p:spPr>
          <a:xfrm flipH="1">
            <a:off x="6221095" y="3902867"/>
            <a:ext cx="5311302" cy="2553891"/>
          </a:xfrm>
          <a:prstGeom prst="round2DiagRect">
            <a:avLst/>
          </a:prstGeom>
          <a:solidFill>
            <a:srgbClr val="5BA1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Source Sans Pro Web"/>
                <a:ea typeface="+mn-ea"/>
                <a:cs typeface="+mn-cs"/>
                <a:sym typeface="Gill Sans" charset="0"/>
              </a:rPr>
              <a:t>PFNA, PFHxS, PFBS, and GenX Chemicals:        EPA is also proposing a regulation to limit any mixture containing one or more of PFNA, PFHxS, PFBS, and/or GenX Chemicals using a hazard index calculation, defined in the proposed rule, to determine if the </a:t>
            </a:r>
            <a:r>
              <a:rPr kumimoji="0" lang="en-US" sz="1800" b="1" i="0" u="none" strike="noStrike" kern="1200" cap="none" spc="0" normalizeH="0" baseline="0" noProof="0" dirty="0">
                <a:ln>
                  <a:noFill/>
                </a:ln>
                <a:solidFill>
                  <a:prstClr val="white"/>
                </a:solidFill>
                <a:effectLst/>
                <a:uLnTx/>
                <a:uFillTx/>
                <a:latin typeface="Source Sans Pro Web"/>
                <a:ea typeface="+mn-ea"/>
                <a:cs typeface="+mn-cs"/>
                <a:sym typeface="Gill Sans" charset="0"/>
              </a:rPr>
              <a:t>combined</a:t>
            </a:r>
            <a:r>
              <a:rPr kumimoji="0" lang="en-US" sz="1800" b="0" i="0" u="none" strike="noStrike" kern="1200" cap="none" spc="0" normalizeH="0" baseline="0" noProof="0" dirty="0">
                <a:ln>
                  <a:noFill/>
                </a:ln>
                <a:solidFill>
                  <a:prstClr val="white"/>
                </a:solidFill>
                <a:effectLst/>
                <a:uLnTx/>
                <a:uFillTx/>
                <a:latin typeface="Source Sans Pro Web"/>
                <a:ea typeface="+mn-ea"/>
                <a:cs typeface="+mn-cs"/>
                <a:sym typeface="Gill Sans" charset="0"/>
              </a:rPr>
              <a:t> levels of these PFAS pose a potential risk.</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Gill Sans" charset="0"/>
            </a:endParaRPr>
          </a:p>
        </p:txBody>
      </p:sp>
      <p:sp>
        <p:nvSpPr>
          <p:cNvPr id="23" name="TextBox 22">
            <a:extLst>
              <a:ext uri="{FF2B5EF4-FFF2-40B4-BE49-F238E27FC236}">
                <a16:creationId xmlns:a16="http://schemas.microsoft.com/office/drawing/2014/main" id="{617701D7-CAE3-418C-9259-E895E440F1FD}"/>
              </a:ext>
              <a:ext uri="{C183D7F6-B498-43B3-948B-1728B52AA6E4}">
                <adec:decorative xmlns:adec="http://schemas.microsoft.com/office/drawing/2017/decorative" val="1"/>
              </a:ext>
            </a:extLst>
          </p:cNvPr>
          <p:cNvSpPr txBox="1"/>
          <p:nvPr/>
        </p:nvSpPr>
        <p:spPr>
          <a:xfrm>
            <a:off x="5625718" y="6581121"/>
            <a:ext cx="609600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BA1E7"/>
                </a:solidFill>
                <a:effectLst/>
                <a:uLnTx/>
                <a:uFillTx/>
                <a:latin typeface="Calibri" panose="020F0502020204030204"/>
                <a:ea typeface="+mn-ea"/>
                <a:cs typeface="+mn-cs"/>
                <a:sym typeface="Gill Sans" charset="0"/>
              </a:rPr>
              <a:t>https://www.epa.gov/newsreleases/biden-harris-administration-proposes-first-ever-national-standard-protect-communities</a:t>
            </a:r>
          </a:p>
        </p:txBody>
      </p:sp>
      <p:sp>
        <p:nvSpPr>
          <p:cNvPr id="11" name="Slide Number Placeholder 3">
            <a:extLst>
              <a:ext uri="{FF2B5EF4-FFF2-40B4-BE49-F238E27FC236}">
                <a16:creationId xmlns:a16="http://schemas.microsoft.com/office/drawing/2014/main" id="{3BC8875B-CFC9-479D-A74B-5E0A558768D8}"/>
              </a:ext>
              <a:ext uri="{C183D7F6-B498-43B3-948B-1728B52AA6E4}">
                <adec:decorative xmlns:adec="http://schemas.microsoft.com/office/drawing/2017/decorative" val="1"/>
              </a:ext>
            </a:extLst>
          </p:cNvPr>
          <p:cNvSpPr txBox="1">
            <a:spLocks/>
          </p:cNvSpPr>
          <p:nvPr/>
        </p:nvSpPr>
        <p:spPr>
          <a:xfrm>
            <a:off x="9448800" y="6381750"/>
            <a:ext cx="27432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sym typeface="Gill Sans" charset="0"/>
            </a:endParaRPr>
          </a:p>
        </p:txBody>
      </p:sp>
    </p:spTree>
    <p:extLst>
      <p:ext uri="{BB962C8B-B14F-4D97-AF65-F5344CB8AC3E}">
        <p14:creationId xmlns:p14="http://schemas.microsoft.com/office/powerpoint/2010/main" val="375734622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A8FC91-76EE-4D41-BD96-8409DCDA5200}"/>
              </a:ext>
            </a:extLst>
          </p:cNvPr>
          <p:cNvSpPr>
            <a:spLocks noGrp="1"/>
          </p:cNvSpPr>
          <p:nvPr>
            <p:ph type="body" sz="quarter" idx="10"/>
          </p:nvPr>
        </p:nvSpPr>
        <p:spPr>
          <a:xfrm>
            <a:off x="695400" y="1700808"/>
            <a:ext cx="4979243" cy="2674938"/>
          </a:xfrm>
        </p:spPr>
        <p:txBody>
          <a:bodyPr>
            <a:noAutofit/>
          </a:bodyPr>
          <a:lstStyle/>
          <a:p>
            <a:r>
              <a:rPr lang="en-US" sz="5400" dirty="0"/>
              <a:t>REGULATORY </a:t>
            </a:r>
            <a:r>
              <a:rPr lang="en-US" sz="5400" dirty="0">
                <a:solidFill>
                  <a:srgbClr val="EE8E00"/>
                </a:solidFill>
              </a:rPr>
              <a:t>LANDSCAPE                                                                                            </a:t>
            </a:r>
          </a:p>
        </p:txBody>
      </p:sp>
    </p:spTree>
    <p:extLst>
      <p:ext uri="{BB962C8B-B14F-4D97-AF65-F5344CB8AC3E}">
        <p14:creationId xmlns:p14="http://schemas.microsoft.com/office/powerpoint/2010/main" val="380186345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9F83A0-6B44-A785-7CC6-CEED2FB1AD9E}"/>
              </a:ext>
            </a:extLst>
          </p:cNvPr>
          <p:cNvSpPr>
            <a:spLocks noGrp="1"/>
          </p:cNvSpPr>
          <p:nvPr>
            <p:ph type="body" sz="quarter" idx="21"/>
          </p:nvPr>
        </p:nvSpPr>
        <p:spPr>
          <a:xfrm>
            <a:off x="680644" y="185631"/>
            <a:ext cx="6893636" cy="515410"/>
          </a:xfrm>
        </p:spPr>
        <p:txBody>
          <a:bodyPr>
            <a:noAutofit/>
          </a:bodyPr>
          <a:lstStyle/>
          <a:p>
            <a:r>
              <a:rPr lang="en-US" sz="3200" dirty="0"/>
              <a:t>Hazard Index Calculation</a:t>
            </a:r>
          </a:p>
          <a:p>
            <a:endParaRPr lang="en-US" sz="3200" dirty="0"/>
          </a:p>
        </p:txBody>
      </p:sp>
      <p:sp>
        <p:nvSpPr>
          <p:cNvPr id="3" name="Text Placeholder 2">
            <a:extLst>
              <a:ext uri="{FF2B5EF4-FFF2-40B4-BE49-F238E27FC236}">
                <a16:creationId xmlns:a16="http://schemas.microsoft.com/office/drawing/2014/main" id="{1A58D08C-8A1D-5962-F287-49715936DBCA}"/>
              </a:ext>
            </a:extLst>
          </p:cNvPr>
          <p:cNvSpPr>
            <a:spLocks noGrp="1"/>
          </p:cNvSpPr>
          <p:nvPr>
            <p:ph sz="quarter" idx="39"/>
          </p:nvPr>
        </p:nvSpPr>
        <p:spPr>
          <a:xfrm>
            <a:off x="665797" y="1362790"/>
            <a:ext cx="10733723" cy="4961809"/>
          </a:xfrm>
        </p:spPr>
        <p:txBody>
          <a:bodyPr>
            <a:normAutofit/>
          </a:bodyPr>
          <a:lstStyle/>
          <a:p>
            <a:r>
              <a:rPr lang="en-US" sz="2000" dirty="0"/>
              <a:t>Divide the measured concentration of Gen X by the health-based value of 10 ppt</a:t>
            </a:r>
          </a:p>
          <a:p>
            <a:r>
              <a:rPr lang="en-US" sz="2000" dirty="0"/>
              <a:t>Divide the measured concentration of PFBS by the health-based value of 2000 ppt</a:t>
            </a:r>
          </a:p>
          <a:p>
            <a:r>
              <a:rPr lang="en-US" sz="2000" dirty="0"/>
              <a:t>Divide the measured concentration of PFNA by the health-based value of 10 ppt</a:t>
            </a:r>
          </a:p>
          <a:p>
            <a:r>
              <a:rPr lang="en-US" sz="2000" dirty="0"/>
              <a:t>Divide the measured concentration of </a:t>
            </a:r>
            <a:r>
              <a:rPr lang="en-US" sz="2000" dirty="0" err="1"/>
              <a:t>PFHxS</a:t>
            </a:r>
            <a:r>
              <a:rPr lang="en-US" sz="2000" dirty="0"/>
              <a:t> by the health-based value of 9 ppt</a:t>
            </a:r>
          </a:p>
          <a:p>
            <a:pPr marL="0" indent="0">
              <a:buNone/>
            </a:pPr>
            <a:endParaRPr lang="en-US" sz="2000" dirty="0"/>
          </a:p>
          <a:p>
            <a:pPr marL="0" indent="0">
              <a:buNone/>
            </a:pPr>
            <a:r>
              <a:rPr lang="en-US" sz="2400" dirty="0">
                <a:highlight>
                  <a:srgbClr val="2883FF"/>
                </a:highlight>
              </a:rPr>
              <a:t>EQUATION:   </a:t>
            </a:r>
          </a:p>
          <a:p>
            <a:pPr marL="0" indent="0">
              <a:buNone/>
            </a:pPr>
            <a:r>
              <a:rPr lang="en-US" sz="2400" dirty="0">
                <a:highlight>
                  <a:srgbClr val="2883FF"/>
                </a:highlight>
              </a:rPr>
              <a:t>H.I. = (</a:t>
            </a:r>
            <a:r>
              <a:rPr lang="en-US" sz="2400" dirty="0" err="1">
                <a:highlight>
                  <a:srgbClr val="2883FF"/>
                </a:highlight>
              </a:rPr>
              <a:t>GenX</a:t>
            </a:r>
            <a:r>
              <a:rPr lang="en-US" sz="2400" dirty="0">
                <a:highlight>
                  <a:srgbClr val="2883FF"/>
                </a:highlight>
              </a:rPr>
              <a:t> / 10ppt) + (PFBS / 2000ppt) + (PFNA / 10ppt) + (</a:t>
            </a:r>
            <a:r>
              <a:rPr lang="en-US" sz="2400" dirty="0" err="1">
                <a:highlight>
                  <a:srgbClr val="2883FF"/>
                </a:highlight>
              </a:rPr>
              <a:t>PFHxS</a:t>
            </a:r>
            <a:r>
              <a:rPr lang="en-US" sz="2400" dirty="0">
                <a:highlight>
                  <a:srgbClr val="2883FF"/>
                </a:highlight>
              </a:rPr>
              <a:t> / 9.0ppt)</a:t>
            </a:r>
          </a:p>
          <a:p>
            <a:endParaRPr lang="en-US" dirty="0"/>
          </a:p>
          <a:p>
            <a:r>
              <a:rPr lang="en-US" sz="2100" dirty="0"/>
              <a:t>To determine H.I. compliance, repeat all calculations for each sample collected in the past year for that entry point and calculate the average H.I. for all samples taken in that year.</a:t>
            </a:r>
          </a:p>
          <a:p>
            <a:r>
              <a:rPr lang="en-US" sz="2100" dirty="0"/>
              <a:t>If the running annual average H.I. is greater than 1.0, it is a violation of the </a:t>
            </a:r>
          </a:p>
          <a:p>
            <a:pPr marL="0" indent="0">
              <a:buNone/>
            </a:pPr>
            <a:r>
              <a:rPr lang="en-US" sz="2100" b="1" dirty="0"/>
              <a:t>    </a:t>
            </a:r>
            <a:r>
              <a:rPr lang="en-US" sz="2100" b="1" i="1" u="sng" dirty="0"/>
              <a:t>proposed</a:t>
            </a:r>
            <a:r>
              <a:rPr lang="en-US" sz="2100" dirty="0"/>
              <a:t> H.I. MCL.</a:t>
            </a:r>
          </a:p>
          <a:p>
            <a:endParaRPr lang="en-US" sz="2000" dirty="0"/>
          </a:p>
          <a:p>
            <a:endParaRPr lang="en-US" sz="2000" dirty="0"/>
          </a:p>
          <a:p>
            <a:endParaRPr lang="en-US" sz="2000" dirty="0"/>
          </a:p>
        </p:txBody>
      </p:sp>
    </p:spTree>
    <p:extLst>
      <p:ext uri="{BB962C8B-B14F-4D97-AF65-F5344CB8AC3E}">
        <p14:creationId xmlns:p14="http://schemas.microsoft.com/office/powerpoint/2010/main" val="296430009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9998705B-97E1-477F-8763-64D812EEBBCC}"/>
              </a:ext>
            </a:extLst>
          </p:cNvPr>
          <p:cNvSpPr>
            <a:spLocks noGrp="1"/>
          </p:cNvSpPr>
          <p:nvPr>
            <p:ph type="title" idx="4294967295"/>
          </p:nvPr>
        </p:nvSpPr>
        <p:spPr>
          <a:xfrm>
            <a:off x="557213" y="365125"/>
            <a:ext cx="5697537" cy="631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133D8D"/>
                </a:solidFill>
                <a:effectLst/>
                <a:uLnTx/>
                <a:uFillTx/>
                <a:latin typeface="Gill Sans MT" panose="020B0502020104020203" pitchFamily="34" charset="0"/>
                <a:ea typeface="+mn-ea"/>
                <a:cs typeface="+mn-cs"/>
              </a:rPr>
              <a:t>TOXICITY ASSESSMENTS</a:t>
            </a:r>
          </a:p>
        </p:txBody>
      </p:sp>
      <p:grpSp>
        <p:nvGrpSpPr>
          <p:cNvPr id="9" name="Group 8">
            <a:extLst>
              <a:ext uri="{FF2B5EF4-FFF2-40B4-BE49-F238E27FC236}">
                <a16:creationId xmlns:a16="http://schemas.microsoft.com/office/drawing/2014/main" id="{164D482D-EAD0-4A35-B587-797EDF52CEC5}"/>
              </a:ext>
              <a:ext uri="{C183D7F6-B498-43B3-948B-1728B52AA6E4}">
                <adec:decorative xmlns:adec="http://schemas.microsoft.com/office/drawing/2017/decorative" val="1"/>
              </a:ext>
            </a:extLst>
          </p:cNvPr>
          <p:cNvGrpSpPr/>
          <p:nvPr/>
        </p:nvGrpSpPr>
        <p:grpSpPr>
          <a:xfrm>
            <a:off x="3340905" y="5295291"/>
            <a:ext cx="945301" cy="780216"/>
            <a:chOff x="-476425" y="1140562"/>
            <a:chExt cx="963166" cy="812800"/>
          </a:xfrm>
        </p:grpSpPr>
        <p:sp>
          <p:nvSpPr>
            <p:cNvPr id="8" name="Teardrop 7">
              <a:extLst>
                <a:ext uri="{FF2B5EF4-FFF2-40B4-BE49-F238E27FC236}">
                  <a16:creationId xmlns:a16="http://schemas.microsoft.com/office/drawing/2014/main" id="{AF07573C-A337-4AAB-AB8A-9807814D741B}"/>
                </a:ext>
              </a:extLst>
            </p:cNvPr>
            <p:cNvSpPr/>
            <p:nvPr/>
          </p:nvSpPr>
          <p:spPr>
            <a:xfrm rot="18950106">
              <a:off x="-419013" y="1140562"/>
              <a:ext cx="856146" cy="81280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sym typeface="Gill Sans" charset="0"/>
              </a:endParaRPr>
            </a:p>
          </p:txBody>
        </p:sp>
        <p:sp>
          <p:nvSpPr>
            <p:cNvPr id="7" name="TextBox 6">
              <a:extLst>
                <a:ext uri="{FF2B5EF4-FFF2-40B4-BE49-F238E27FC236}">
                  <a16:creationId xmlns:a16="http://schemas.microsoft.com/office/drawing/2014/main" id="{CCBA00A5-642D-4627-8080-37940E8E76D9}"/>
                </a:ext>
              </a:extLst>
            </p:cNvPr>
            <p:cNvSpPr txBox="1"/>
            <p:nvPr/>
          </p:nvSpPr>
          <p:spPr>
            <a:xfrm>
              <a:off x="-476425" y="1289424"/>
              <a:ext cx="963166" cy="625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Bahnschrift SemiLight SemiConde" panose="020B0502040204020203" pitchFamily="34" charset="0"/>
                  <a:ea typeface="+mn-ea"/>
                  <a:cs typeface="Aharoni" panose="020B0604020202020204" pitchFamily="2" charset="-79"/>
                  <a:sym typeface="Gill Sans" charset="0"/>
                </a:rPr>
                <a:t>Derivation of Reference Doses</a:t>
              </a:r>
            </a:p>
          </p:txBody>
        </p:sp>
      </p:grpSp>
      <p:grpSp>
        <p:nvGrpSpPr>
          <p:cNvPr id="10" name="Group 9">
            <a:extLst>
              <a:ext uri="{FF2B5EF4-FFF2-40B4-BE49-F238E27FC236}">
                <a16:creationId xmlns:a16="http://schemas.microsoft.com/office/drawing/2014/main" id="{D1299B1B-408A-48B3-887B-C9972C433456}"/>
              </a:ext>
              <a:ext uri="{C183D7F6-B498-43B3-948B-1728B52AA6E4}">
                <adec:decorative xmlns:adec="http://schemas.microsoft.com/office/drawing/2017/decorative" val="1"/>
              </a:ext>
            </a:extLst>
          </p:cNvPr>
          <p:cNvGrpSpPr/>
          <p:nvPr/>
        </p:nvGrpSpPr>
        <p:grpSpPr>
          <a:xfrm>
            <a:off x="2042612" y="1727810"/>
            <a:ext cx="3829906" cy="3405717"/>
            <a:chOff x="2995599" y="1292768"/>
            <a:chExt cx="2872430" cy="2554288"/>
          </a:xfrm>
        </p:grpSpPr>
        <p:grpSp>
          <p:nvGrpSpPr>
            <p:cNvPr id="304" name="Group 303">
              <a:extLst>
                <a:ext uri="{FF2B5EF4-FFF2-40B4-BE49-F238E27FC236}">
                  <a16:creationId xmlns:a16="http://schemas.microsoft.com/office/drawing/2014/main" id="{76E4C7F4-070B-486B-99C2-0D988B2726CE}"/>
                </a:ext>
              </a:extLst>
            </p:cNvPr>
            <p:cNvGrpSpPr/>
            <p:nvPr/>
          </p:nvGrpSpPr>
          <p:grpSpPr>
            <a:xfrm>
              <a:off x="2998694" y="1858225"/>
              <a:ext cx="2657810" cy="1988831"/>
              <a:chOff x="4090987" y="1338262"/>
              <a:chExt cx="4006215" cy="4180521"/>
            </a:xfrm>
          </p:grpSpPr>
          <p:sp>
            <p:nvSpPr>
              <p:cNvPr id="282" name="Freeform: Shape 281">
                <a:extLst>
                  <a:ext uri="{FF2B5EF4-FFF2-40B4-BE49-F238E27FC236}">
                    <a16:creationId xmlns:a16="http://schemas.microsoft.com/office/drawing/2014/main" id="{26778EC8-F2C8-447A-9400-635004480F67}"/>
                  </a:ext>
                </a:extLst>
              </p:cNvPr>
              <p:cNvSpPr/>
              <p:nvPr/>
            </p:nvSpPr>
            <p:spPr>
              <a:xfrm>
                <a:off x="5644860" y="4052184"/>
                <a:ext cx="1128419" cy="1466599"/>
              </a:xfrm>
              <a:custGeom>
                <a:avLst/>
                <a:gdLst>
                  <a:gd name="connsiteX0" fmla="*/ 269212 w 1128419"/>
                  <a:gd name="connsiteY0" fmla="*/ 3560 h 1466599"/>
                  <a:gd name="connsiteX1" fmla="*/ 10132 w 1128419"/>
                  <a:gd name="connsiteY1" fmla="*/ 395037 h 1466599"/>
                  <a:gd name="connsiteX2" fmla="*/ 458759 w 1128419"/>
                  <a:gd name="connsiteY2" fmla="*/ 1466600 h 1466599"/>
                  <a:gd name="connsiteX3" fmla="*/ 1126462 w 1128419"/>
                  <a:gd name="connsiteY3" fmla="*/ 76902 h 1466599"/>
                  <a:gd name="connsiteX4" fmla="*/ 269212 w 1128419"/>
                  <a:gd name="connsiteY4" fmla="*/ 3560 h 1466599"/>
                  <a:gd name="connsiteX5" fmla="*/ 269212 w 1128419"/>
                  <a:gd name="connsiteY5" fmla="*/ 3560 h 146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419" h="1466599">
                    <a:moveTo>
                      <a:pt x="269212" y="3560"/>
                    </a:moveTo>
                    <a:cubicBezTo>
                      <a:pt x="373034" y="80712"/>
                      <a:pt x="-71783" y="311217"/>
                      <a:pt x="10132" y="395037"/>
                    </a:cubicBezTo>
                    <a:cubicBezTo>
                      <a:pt x="303502" y="703647"/>
                      <a:pt x="446377" y="1063692"/>
                      <a:pt x="458759" y="1466600"/>
                    </a:cubicBezTo>
                    <a:cubicBezTo>
                      <a:pt x="887384" y="1081790"/>
                      <a:pt x="1154084" y="635067"/>
                      <a:pt x="1126462" y="76902"/>
                    </a:cubicBezTo>
                    <a:cubicBezTo>
                      <a:pt x="662594" y="100715"/>
                      <a:pt x="733079" y="-22158"/>
                      <a:pt x="269212" y="3560"/>
                    </a:cubicBezTo>
                    <a:lnTo>
                      <a:pt x="269212" y="3560"/>
                    </a:lnTo>
                    <a:close/>
                  </a:path>
                </a:pathLst>
              </a:custGeom>
              <a:solidFill>
                <a:schemeClr val="accent5">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
            <p:nvSpPr>
              <p:cNvPr id="283" name="Freeform: Shape 282">
                <a:extLst>
                  <a:ext uri="{FF2B5EF4-FFF2-40B4-BE49-F238E27FC236}">
                    <a16:creationId xmlns:a16="http://schemas.microsoft.com/office/drawing/2014/main" id="{F8DD16F1-63DB-46F0-80DF-FD07E0113853}"/>
                  </a:ext>
                </a:extLst>
              </p:cNvPr>
              <p:cNvSpPr/>
              <p:nvPr/>
            </p:nvSpPr>
            <p:spPr>
              <a:xfrm>
                <a:off x="5513751" y="4090453"/>
                <a:ext cx="1356951" cy="419429"/>
              </a:xfrm>
              <a:custGeom>
                <a:avLst/>
                <a:gdLst>
                  <a:gd name="connsiteX0" fmla="*/ 658448 w 1356951"/>
                  <a:gd name="connsiteY0" fmla="*/ 11011 h 419429"/>
                  <a:gd name="connsiteX1" fmla="*/ 1356630 w 1356951"/>
                  <a:gd name="connsiteY1" fmla="*/ 143409 h 419429"/>
                  <a:gd name="connsiteX2" fmla="*/ 698453 w 1356951"/>
                  <a:gd name="connsiteY2" fmla="*/ 409156 h 419429"/>
                  <a:gd name="connsiteX3" fmla="*/ 270 w 1356951"/>
                  <a:gd name="connsiteY3" fmla="*/ 275806 h 419429"/>
                  <a:gd name="connsiteX4" fmla="*/ 658448 w 1356951"/>
                  <a:gd name="connsiteY4" fmla="*/ 11011 h 419429"/>
                  <a:gd name="connsiteX5" fmla="*/ 658448 w 1356951"/>
                  <a:gd name="connsiteY5" fmla="*/ 11011 h 41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951" h="419429">
                    <a:moveTo>
                      <a:pt x="658448" y="11011"/>
                    </a:moveTo>
                    <a:cubicBezTo>
                      <a:pt x="1033733" y="-26136"/>
                      <a:pt x="1346153" y="33871"/>
                      <a:pt x="1356630" y="143409"/>
                    </a:cubicBezTo>
                    <a:cubicBezTo>
                      <a:pt x="1368061" y="253899"/>
                      <a:pt x="1072786" y="372009"/>
                      <a:pt x="698453" y="409156"/>
                    </a:cubicBezTo>
                    <a:cubicBezTo>
                      <a:pt x="323168" y="444399"/>
                      <a:pt x="10748" y="386296"/>
                      <a:pt x="270" y="275806"/>
                    </a:cubicBezTo>
                    <a:cubicBezTo>
                      <a:pt x="-10207" y="165316"/>
                      <a:pt x="285068" y="47206"/>
                      <a:pt x="658448" y="11011"/>
                    </a:cubicBezTo>
                    <a:lnTo>
                      <a:pt x="658448" y="11011"/>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
            <p:nvSpPr>
              <p:cNvPr id="284" name="Freeform: Shape 283">
                <a:extLst>
                  <a:ext uri="{FF2B5EF4-FFF2-40B4-BE49-F238E27FC236}">
                    <a16:creationId xmlns:a16="http://schemas.microsoft.com/office/drawing/2014/main" id="{EA91E644-3A4F-4F2A-A561-3E6487FD157A}"/>
                  </a:ext>
                </a:extLst>
              </p:cNvPr>
              <p:cNvSpPr/>
              <p:nvPr/>
            </p:nvSpPr>
            <p:spPr>
              <a:xfrm>
                <a:off x="5473046" y="3886720"/>
                <a:ext cx="1541180" cy="452343"/>
              </a:xfrm>
              <a:custGeom>
                <a:avLst/>
                <a:gdLst>
                  <a:gd name="connsiteX0" fmla="*/ 766780 w 1541180"/>
                  <a:gd name="connsiteY0" fmla="*/ 431 h 452343"/>
                  <a:gd name="connsiteX1" fmla="*/ 1541163 w 1541180"/>
                  <a:gd name="connsiteY1" fmla="*/ 211886 h 452343"/>
                  <a:gd name="connsiteX2" fmla="*/ 774400 w 1541180"/>
                  <a:gd name="connsiteY2" fmla="*/ 451916 h 452343"/>
                  <a:gd name="connsiteX3" fmla="*/ 18 w 1541180"/>
                  <a:gd name="connsiteY3" fmla="*/ 239509 h 452343"/>
                  <a:gd name="connsiteX4" fmla="*/ 766780 w 1541180"/>
                  <a:gd name="connsiteY4" fmla="*/ 431 h 452343"/>
                  <a:gd name="connsiteX5" fmla="*/ 766780 w 1541180"/>
                  <a:gd name="connsiteY5" fmla="*/ 431 h 45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180" h="452343">
                    <a:moveTo>
                      <a:pt x="766780" y="431"/>
                    </a:moveTo>
                    <a:cubicBezTo>
                      <a:pt x="1192548" y="-7189"/>
                      <a:pt x="1540210" y="87109"/>
                      <a:pt x="1541163" y="211886"/>
                    </a:cubicBezTo>
                    <a:cubicBezTo>
                      <a:pt x="1544020" y="336664"/>
                      <a:pt x="1200168" y="444296"/>
                      <a:pt x="774400" y="451916"/>
                    </a:cubicBezTo>
                    <a:cubicBezTo>
                      <a:pt x="348633" y="459536"/>
                      <a:pt x="970" y="364286"/>
                      <a:pt x="18" y="239509"/>
                    </a:cubicBezTo>
                    <a:cubicBezTo>
                      <a:pt x="-2840" y="114731"/>
                      <a:pt x="341013" y="7098"/>
                      <a:pt x="766780" y="431"/>
                    </a:cubicBezTo>
                    <a:lnTo>
                      <a:pt x="766780" y="431"/>
                    </a:lnTo>
                    <a:close/>
                  </a:path>
                </a:pathLst>
              </a:custGeom>
              <a:solidFill>
                <a:schemeClr val="accent4">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
            <p:nvSpPr>
              <p:cNvPr id="285" name="Freeform: Shape 284">
                <a:extLst>
                  <a:ext uri="{FF2B5EF4-FFF2-40B4-BE49-F238E27FC236}">
                    <a16:creationId xmlns:a16="http://schemas.microsoft.com/office/drawing/2014/main" id="{D8A44AAF-B5D9-4431-8A9F-118742494EB1}"/>
                  </a:ext>
                </a:extLst>
              </p:cNvPr>
              <p:cNvSpPr/>
              <p:nvPr/>
            </p:nvSpPr>
            <p:spPr>
              <a:xfrm>
                <a:off x="5150152" y="3574075"/>
                <a:ext cx="1876454" cy="550905"/>
              </a:xfrm>
              <a:custGeom>
                <a:avLst/>
                <a:gdLst>
                  <a:gd name="connsiteX0" fmla="*/ 933465 w 1876454"/>
                  <a:gd name="connsiteY0" fmla="*/ 657 h 550905"/>
                  <a:gd name="connsiteX1" fmla="*/ 1876440 w 1876454"/>
                  <a:gd name="connsiteY1" fmla="*/ 257831 h 550905"/>
                  <a:gd name="connsiteX2" fmla="*/ 942990 w 1876454"/>
                  <a:gd name="connsiteY2" fmla="*/ 550249 h 550905"/>
                  <a:gd name="connsiteX3" fmla="*/ 15 w 1876454"/>
                  <a:gd name="connsiteY3" fmla="*/ 293074 h 550905"/>
                  <a:gd name="connsiteX4" fmla="*/ 933465 w 1876454"/>
                  <a:gd name="connsiteY4" fmla="*/ 657 h 550905"/>
                  <a:gd name="connsiteX5" fmla="*/ 933465 w 1876454"/>
                  <a:gd name="connsiteY5" fmla="*/ 657 h 55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454" h="550905">
                    <a:moveTo>
                      <a:pt x="933465" y="657"/>
                    </a:moveTo>
                    <a:cubicBezTo>
                      <a:pt x="1452577" y="-9821"/>
                      <a:pt x="1874535" y="106384"/>
                      <a:pt x="1876440" y="257831"/>
                    </a:cubicBezTo>
                    <a:cubicBezTo>
                      <a:pt x="1879297" y="410231"/>
                      <a:pt x="1462102" y="541677"/>
                      <a:pt x="942990" y="550249"/>
                    </a:cubicBezTo>
                    <a:cubicBezTo>
                      <a:pt x="423877" y="560727"/>
                      <a:pt x="1920" y="444521"/>
                      <a:pt x="15" y="293074"/>
                    </a:cubicBezTo>
                    <a:cubicBezTo>
                      <a:pt x="-2843" y="140674"/>
                      <a:pt x="414352" y="9229"/>
                      <a:pt x="933465" y="657"/>
                    </a:cubicBezTo>
                    <a:lnTo>
                      <a:pt x="933465" y="657"/>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
            <p:nvSpPr>
              <p:cNvPr id="286" name="Freeform: Shape 285">
                <a:extLst>
                  <a:ext uri="{FF2B5EF4-FFF2-40B4-BE49-F238E27FC236}">
                    <a16:creationId xmlns:a16="http://schemas.microsoft.com/office/drawing/2014/main" id="{A0DD5E9A-BA3A-4E44-8929-F316576F92E6}"/>
                  </a:ext>
                </a:extLst>
              </p:cNvPr>
              <p:cNvSpPr/>
              <p:nvPr/>
            </p:nvSpPr>
            <p:spPr>
              <a:xfrm>
                <a:off x="5050916" y="3165718"/>
                <a:ext cx="2295875" cy="684715"/>
              </a:xfrm>
              <a:custGeom>
                <a:avLst/>
                <a:gdLst>
                  <a:gd name="connsiteX0" fmla="*/ 1167955 w 2295875"/>
                  <a:gd name="connsiteY0" fmla="*/ 7058 h 684715"/>
                  <a:gd name="connsiteX1" fmla="*/ 2295715 w 2295875"/>
                  <a:gd name="connsiteY1" fmla="*/ 410918 h 684715"/>
                  <a:gd name="connsiteX2" fmla="*/ 1126998 w 2295875"/>
                  <a:gd name="connsiteY2" fmla="*/ 677618 h 684715"/>
                  <a:gd name="connsiteX3" fmla="*/ 190 w 2295875"/>
                  <a:gd name="connsiteY3" fmla="*/ 273758 h 684715"/>
                  <a:gd name="connsiteX4" fmla="*/ 1167955 w 2295875"/>
                  <a:gd name="connsiteY4" fmla="*/ 7058 h 684715"/>
                  <a:gd name="connsiteX5" fmla="*/ 1167955 w 2295875"/>
                  <a:gd name="connsiteY5" fmla="*/ 7058 h 68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875" h="684715">
                    <a:moveTo>
                      <a:pt x="1167955" y="7058"/>
                    </a:moveTo>
                    <a:cubicBezTo>
                      <a:pt x="1802320" y="45158"/>
                      <a:pt x="2306193" y="226133"/>
                      <a:pt x="2295715" y="410918"/>
                    </a:cubicBezTo>
                    <a:cubicBezTo>
                      <a:pt x="2284285" y="596656"/>
                      <a:pt x="1761363" y="715718"/>
                      <a:pt x="1126998" y="677618"/>
                    </a:cubicBezTo>
                    <a:cubicBezTo>
                      <a:pt x="493585" y="639518"/>
                      <a:pt x="-11240" y="458543"/>
                      <a:pt x="190" y="273758"/>
                    </a:cubicBezTo>
                    <a:cubicBezTo>
                      <a:pt x="12573" y="88973"/>
                      <a:pt x="535495" y="-31042"/>
                      <a:pt x="1167955" y="7058"/>
                    </a:cubicBezTo>
                    <a:lnTo>
                      <a:pt x="1167955" y="7058"/>
                    </a:lnTo>
                    <a:close/>
                  </a:path>
                </a:pathLst>
              </a:custGeom>
              <a:solidFill>
                <a:schemeClr val="accent3">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
            <p:nvSpPr>
              <p:cNvPr id="287" name="Freeform: Shape 286">
                <a:extLst>
                  <a:ext uri="{FF2B5EF4-FFF2-40B4-BE49-F238E27FC236}">
                    <a16:creationId xmlns:a16="http://schemas.microsoft.com/office/drawing/2014/main" id="{A665D370-0021-4348-98E6-C1F33FB539DB}"/>
                  </a:ext>
                </a:extLst>
              </p:cNvPr>
              <p:cNvSpPr/>
              <p:nvPr/>
            </p:nvSpPr>
            <p:spPr>
              <a:xfrm>
                <a:off x="4994633" y="2858436"/>
                <a:ext cx="2466574" cy="741374"/>
              </a:xfrm>
              <a:custGeom>
                <a:avLst/>
                <a:gdLst>
                  <a:gd name="connsiteX0" fmla="*/ 1208999 w 2466574"/>
                  <a:gd name="connsiteY0" fmla="*/ 9541 h 741374"/>
                  <a:gd name="connsiteX1" fmla="*/ 2466299 w 2466574"/>
                  <a:gd name="connsiteY1" fmla="*/ 286718 h 741374"/>
                  <a:gd name="connsiteX2" fmla="*/ 1257576 w 2466574"/>
                  <a:gd name="connsiteY2" fmla="*/ 731535 h 741374"/>
                  <a:gd name="connsiteX3" fmla="*/ 276 w 2466574"/>
                  <a:gd name="connsiteY3" fmla="*/ 454358 h 741374"/>
                  <a:gd name="connsiteX4" fmla="*/ 1208999 w 2466574"/>
                  <a:gd name="connsiteY4" fmla="*/ 9541 h 741374"/>
                  <a:gd name="connsiteX5" fmla="*/ 1208999 w 2466574"/>
                  <a:gd name="connsiteY5" fmla="*/ 9541 h 74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6574" h="741374">
                    <a:moveTo>
                      <a:pt x="1208999" y="9541"/>
                    </a:moveTo>
                    <a:cubicBezTo>
                      <a:pt x="1889084" y="-36179"/>
                      <a:pt x="2452011" y="86693"/>
                      <a:pt x="2466299" y="286718"/>
                    </a:cubicBezTo>
                    <a:cubicBezTo>
                      <a:pt x="2480586" y="486743"/>
                      <a:pt x="1938614" y="685816"/>
                      <a:pt x="1257576" y="731535"/>
                    </a:cubicBezTo>
                    <a:cubicBezTo>
                      <a:pt x="577491" y="778208"/>
                      <a:pt x="14564" y="654383"/>
                      <a:pt x="276" y="454358"/>
                    </a:cubicBezTo>
                    <a:cubicBezTo>
                      <a:pt x="-14011" y="254333"/>
                      <a:pt x="527961" y="56213"/>
                      <a:pt x="1208999" y="9541"/>
                    </a:cubicBezTo>
                    <a:lnTo>
                      <a:pt x="1208999" y="9541"/>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
            <p:nvSpPr>
              <p:cNvPr id="288" name="Freeform: Shape 287">
                <a:extLst>
                  <a:ext uri="{FF2B5EF4-FFF2-40B4-BE49-F238E27FC236}">
                    <a16:creationId xmlns:a16="http://schemas.microsoft.com/office/drawing/2014/main" id="{B59BA268-97BC-4511-8E72-0B2C331F7F61}"/>
                  </a:ext>
                </a:extLst>
              </p:cNvPr>
              <p:cNvSpPr/>
              <p:nvPr/>
            </p:nvSpPr>
            <p:spPr>
              <a:xfrm>
                <a:off x="4439555" y="2362809"/>
                <a:ext cx="3193802" cy="938897"/>
              </a:xfrm>
              <a:custGeom>
                <a:avLst/>
                <a:gdLst>
                  <a:gd name="connsiteX0" fmla="*/ 1606914 w 3193802"/>
                  <a:gd name="connsiteY0" fmla="*/ 1295 h 938897"/>
                  <a:gd name="connsiteX1" fmla="*/ 3193779 w 3193802"/>
                  <a:gd name="connsiteY1" fmla="*/ 505168 h 938897"/>
                  <a:gd name="connsiteX2" fmla="*/ 1586912 w 3193802"/>
                  <a:gd name="connsiteY2" fmla="*/ 937603 h 938897"/>
                  <a:gd name="connsiteX3" fmla="*/ 46 w 3193802"/>
                  <a:gd name="connsiteY3" fmla="*/ 433730 h 938897"/>
                  <a:gd name="connsiteX4" fmla="*/ 1606914 w 3193802"/>
                  <a:gd name="connsiteY4" fmla="*/ 1295 h 938897"/>
                  <a:gd name="connsiteX5" fmla="*/ 1606914 w 3193802"/>
                  <a:gd name="connsiteY5" fmla="*/ 1295 h 93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3802" h="938897">
                    <a:moveTo>
                      <a:pt x="1606914" y="1295"/>
                    </a:moveTo>
                    <a:cubicBezTo>
                      <a:pt x="2488929" y="21298"/>
                      <a:pt x="3198542" y="247040"/>
                      <a:pt x="3193779" y="505168"/>
                    </a:cubicBezTo>
                    <a:cubicBezTo>
                      <a:pt x="3187112" y="763295"/>
                      <a:pt x="2467974" y="956653"/>
                      <a:pt x="1586912" y="937603"/>
                    </a:cubicBezTo>
                    <a:cubicBezTo>
                      <a:pt x="704897" y="917600"/>
                      <a:pt x="-6621" y="691858"/>
                      <a:pt x="46" y="433730"/>
                    </a:cubicBezTo>
                    <a:cubicBezTo>
                      <a:pt x="4809" y="175603"/>
                      <a:pt x="724899" y="-17755"/>
                      <a:pt x="1606914" y="1295"/>
                    </a:cubicBezTo>
                    <a:lnTo>
                      <a:pt x="1606914" y="1295"/>
                    </a:lnTo>
                    <a:close/>
                  </a:path>
                </a:pathLst>
              </a:custGeom>
              <a:solidFill>
                <a:schemeClr val="accent5">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
            <p:nvSpPr>
              <p:cNvPr id="289" name="Freeform: Shape 288">
                <a:extLst>
                  <a:ext uri="{FF2B5EF4-FFF2-40B4-BE49-F238E27FC236}">
                    <a16:creationId xmlns:a16="http://schemas.microsoft.com/office/drawing/2014/main" id="{88C40D60-C961-4916-914D-9135D63DA76E}"/>
                  </a:ext>
                </a:extLst>
              </p:cNvPr>
              <p:cNvSpPr/>
              <p:nvPr/>
            </p:nvSpPr>
            <p:spPr>
              <a:xfrm>
                <a:off x="4484326" y="2092022"/>
                <a:ext cx="3472900" cy="1020402"/>
              </a:xfrm>
              <a:custGeom>
                <a:avLst/>
                <a:gdLst>
                  <a:gd name="connsiteX0" fmla="*/ 1747880 w 3472900"/>
                  <a:gd name="connsiteY0" fmla="*/ 1572 h 1020402"/>
                  <a:gd name="connsiteX1" fmla="*/ 3472858 w 3472900"/>
                  <a:gd name="connsiteY1" fmla="*/ 548307 h 1020402"/>
                  <a:gd name="connsiteX2" fmla="*/ 1725020 w 3472900"/>
                  <a:gd name="connsiteY2" fmla="*/ 1018843 h 1020402"/>
                  <a:gd name="connsiteX3" fmla="*/ 43 w 3472900"/>
                  <a:gd name="connsiteY3" fmla="*/ 471155 h 1020402"/>
                  <a:gd name="connsiteX4" fmla="*/ 1747880 w 3472900"/>
                  <a:gd name="connsiteY4" fmla="*/ 1572 h 1020402"/>
                  <a:gd name="connsiteX5" fmla="*/ 1747880 w 3472900"/>
                  <a:gd name="connsiteY5" fmla="*/ 1572 h 102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2900" h="1020402">
                    <a:moveTo>
                      <a:pt x="1747880" y="1572"/>
                    </a:moveTo>
                    <a:cubicBezTo>
                      <a:pt x="2708000" y="23480"/>
                      <a:pt x="3479525" y="267320"/>
                      <a:pt x="3472858" y="548307"/>
                    </a:cubicBezTo>
                    <a:cubicBezTo>
                      <a:pt x="3466191" y="829295"/>
                      <a:pt x="2684188" y="1040750"/>
                      <a:pt x="1725020" y="1018843"/>
                    </a:cubicBezTo>
                    <a:cubicBezTo>
                      <a:pt x="766805" y="996935"/>
                      <a:pt x="-6625" y="752143"/>
                      <a:pt x="43" y="471155"/>
                    </a:cubicBezTo>
                    <a:cubicBezTo>
                      <a:pt x="5758" y="189215"/>
                      <a:pt x="788713" y="-20335"/>
                      <a:pt x="1747880" y="1572"/>
                    </a:cubicBezTo>
                    <a:lnTo>
                      <a:pt x="1747880" y="1572"/>
                    </a:lnTo>
                    <a:close/>
                  </a:path>
                </a:pathLst>
              </a:custGeom>
              <a:solidFill>
                <a:schemeClr val="accent5">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
            <p:nvSpPr>
              <p:cNvPr id="290" name="Freeform: Shape 289">
                <a:extLst>
                  <a:ext uri="{FF2B5EF4-FFF2-40B4-BE49-F238E27FC236}">
                    <a16:creationId xmlns:a16="http://schemas.microsoft.com/office/drawing/2014/main" id="{65A39767-04B5-49A7-B1F8-4C9A01C92268}"/>
                  </a:ext>
                </a:extLst>
              </p:cNvPr>
              <p:cNvSpPr/>
              <p:nvPr/>
            </p:nvSpPr>
            <p:spPr>
              <a:xfrm>
                <a:off x="4313751" y="1735729"/>
                <a:ext cx="3651215" cy="1080536"/>
              </a:xfrm>
              <a:custGeom>
                <a:avLst/>
                <a:gdLst>
                  <a:gd name="connsiteX0" fmla="*/ 1802250 w 3651215"/>
                  <a:gd name="connsiteY0" fmla="*/ 5440 h 1080536"/>
                  <a:gd name="connsiteX1" fmla="*/ 3651053 w 3651215"/>
                  <a:gd name="connsiteY1" fmla="*/ 463592 h 1080536"/>
                  <a:gd name="connsiteX2" fmla="*/ 1847970 w 3651215"/>
                  <a:gd name="connsiteY2" fmla="*/ 1075097 h 1080536"/>
                  <a:gd name="connsiteX3" fmla="*/ 120 w 3651215"/>
                  <a:gd name="connsiteY3" fmla="*/ 616945 h 1080536"/>
                  <a:gd name="connsiteX4" fmla="*/ 1802250 w 3651215"/>
                  <a:gd name="connsiteY4" fmla="*/ 5440 h 1080536"/>
                  <a:gd name="connsiteX5" fmla="*/ 1802250 w 3651215"/>
                  <a:gd name="connsiteY5" fmla="*/ 5440 h 108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1215" h="1080536">
                    <a:moveTo>
                      <a:pt x="1802250" y="5440"/>
                    </a:moveTo>
                    <a:cubicBezTo>
                      <a:pt x="2810948" y="-36470"/>
                      <a:pt x="3637718" y="168317"/>
                      <a:pt x="3651053" y="463592"/>
                    </a:cubicBezTo>
                    <a:cubicBezTo>
                      <a:pt x="3664388" y="758867"/>
                      <a:pt x="2856668" y="1033187"/>
                      <a:pt x="1847970" y="1075097"/>
                    </a:cubicBezTo>
                    <a:cubicBezTo>
                      <a:pt x="840225" y="1117007"/>
                      <a:pt x="12503" y="912220"/>
                      <a:pt x="120" y="616945"/>
                    </a:cubicBezTo>
                    <a:cubicBezTo>
                      <a:pt x="-11310" y="322622"/>
                      <a:pt x="794505" y="49255"/>
                      <a:pt x="1802250" y="5440"/>
                    </a:cubicBezTo>
                    <a:lnTo>
                      <a:pt x="1802250" y="5440"/>
                    </a:ln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
            <p:nvSpPr>
              <p:cNvPr id="291" name="Freeform: Shape 290">
                <a:extLst>
                  <a:ext uri="{FF2B5EF4-FFF2-40B4-BE49-F238E27FC236}">
                    <a16:creationId xmlns:a16="http://schemas.microsoft.com/office/drawing/2014/main" id="{5E12F332-A0FA-44AE-8C29-FC6D5E71BF5B}"/>
                  </a:ext>
                </a:extLst>
              </p:cNvPr>
              <p:cNvSpPr/>
              <p:nvPr/>
            </p:nvSpPr>
            <p:spPr>
              <a:xfrm>
                <a:off x="4090987" y="1338262"/>
                <a:ext cx="4006215" cy="1171577"/>
              </a:xfrm>
              <a:custGeom>
                <a:avLst/>
                <a:gdLst>
                  <a:gd name="connsiteX0" fmla="*/ 2002155 w 4006215"/>
                  <a:gd name="connsiteY0" fmla="*/ 0 h 1171577"/>
                  <a:gd name="connsiteX1" fmla="*/ 4006215 w 4006215"/>
                  <a:gd name="connsiteY1" fmla="*/ 585788 h 1171577"/>
                  <a:gd name="connsiteX2" fmla="*/ 2002155 w 4006215"/>
                  <a:gd name="connsiteY2" fmla="*/ 1171575 h 1171577"/>
                  <a:gd name="connsiteX3" fmla="*/ 0 w 4006215"/>
                  <a:gd name="connsiteY3" fmla="*/ 585788 h 1171577"/>
                  <a:gd name="connsiteX4" fmla="*/ 2002155 w 4006215"/>
                  <a:gd name="connsiteY4" fmla="*/ 0 h 1171577"/>
                  <a:gd name="connsiteX5" fmla="*/ 2002155 w 4006215"/>
                  <a:gd name="connsiteY5" fmla="*/ 0 h 117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6215" h="1171577">
                    <a:moveTo>
                      <a:pt x="2002155" y="0"/>
                    </a:moveTo>
                    <a:cubicBezTo>
                      <a:pt x="3108008" y="0"/>
                      <a:pt x="4006215" y="261938"/>
                      <a:pt x="4006215" y="585788"/>
                    </a:cubicBezTo>
                    <a:cubicBezTo>
                      <a:pt x="4006215" y="909638"/>
                      <a:pt x="3108960" y="1171575"/>
                      <a:pt x="2002155" y="1171575"/>
                    </a:cubicBezTo>
                    <a:cubicBezTo>
                      <a:pt x="896303" y="1172528"/>
                      <a:pt x="0" y="910590"/>
                      <a:pt x="0" y="585788"/>
                    </a:cubicBezTo>
                    <a:cubicBezTo>
                      <a:pt x="0" y="260985"/>
                      <a:pt x="896303" y="0"/>
                      <a:pt x="2002155" y="0"/>
                    </a:cubicBezTo>
                    <a:lnTo>
                      <a:pt x="2002155" y="0"/>
                    </a:lnTo>
                    <a:close/>
                  </a:path>
                </a:pathLst>
              </a:custGeom>
              <a:solidFill>
                <a:schemeClr val="accent1">
                  <a:lumMod val="40000"/>
                  <a:lumOff val="6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
            <p:nvSpPr>
              <p:cNvPr id="292" name="Freeform: Shape 291">
                <a:extLst>
                  <a:ext uri="{FF2B5EF4-FFF2-40B4-BE49-F238E27FC236}">
                    <a16:creationId xmlns:a16="http://schemas.microsoft.com/office/drawing/2014/main" id="{F45F35ED-F3A3-453A-878E-DF11A8D79A45}"/>
                  </a:ext>
                </a:extLst>
              </p:cNvPr>
              <p:cNvSpPr/>
              <p:nvPr/>
            </p:nvSpPr>
            <p:spPr>
              <a:xfrm>
                <a:off x="4953951" y="1470659"/>
                <a:ext cx="2280285" cy="667702"/>
              </a:xfrm>
              <a:custGeom>
                <a:avLst/>
                <a:gdLst>
                  <a:gd name="connsiteX0" fmla="*/ 1139190 w 2280285"/>
                  <a:gd name="connsiteY0" fmla="*/ 0 h 667702"/>
                  <a:gd name="connsiteX1" fmla="*/ 2280285 w 2280285"/>
                  <a:gd name="connsiteY1" fmla="*/ 334328 h 667702"/>
                  <a:gd name="connsiteX2" fmla="*/ 1140143 w 2280285"/>
                  <a:gd name="connsiteY2" fmla="*/ 667703 h 667702"/>
                  <a:gd name="connsiteX3" fmla="*/ 0 w 2280285"/>
                  <a:gd name="connsiteY3" fmla="*/ 334328 h 667702"/>
                  <a:gd name="connsiteX4" fmla="*/ 1139190 w 2280285"/>
                  <a:gd name="connsiteY4" fmla="*/ 0 h 667702"/>
                  <a:gd name="connsiteX5" fmla="*/ 1139190 w 2280285"/>
                  <a:gd name="connsiteY5" fmla="*/ 0 h 66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285" h="667702">
                    <a:moveTo>
                      <a:pt x="1139190" y="0"/>
                    </a:moveTo>
                    <a:cubicBezTo>
                      <a:pt x="1768792" y="0"/>
                      <a:pt x="2280285" y="149543"/>
                      <a:pt x="2280285" y="334328"/>
                    </a:cubicBezTo>
                    <a:cubicBezTo>
                      <a:pt x="2280285" y="519113"/>
                      <a:pt x="1768792" y="667703"/>
                      <a:pt x="1140143" y="667703"/>
                    </a:cubicBezTo>
                    <a:cubicBezTo>
                      <a:pt x="511493" y="667703"/>
                      <a:pt x="0" y="518160"/>
                      <a:pt x="0" y="334328"/>
                    </a:cubicBezTo>
                    <a:cubicBezTo>
                      <a:pt x="0" y="149543"/>
                      <a:pt x="510540" y="0"/>
                      <a:pt x="1139190" y="0"/>
                    </a:cubicBezTo>
                    <a:lnTo>
                      <a:pt x="1139190" y="0"/>
                    </a:ln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sp>
            <p:nvSpPr>
              <p:cNvPr id="293" name="Freeform: Shape 292">
                <a:extLst>
                  <a:ext uri="{FF2B5EF4-FFF2-40B4-BE49-F238E27FC236}">
                    <a16:creationId xmlns:a16="http://schemas.microsoft.com/office/drawing/2014/main" id="{785F2939-E0E8-4ED9-BBA5-27C507113C94}"/>
                  </a:ext>
                </a:extLst>
              </p:cNvPr>
              <p:cNvSpPr/>
              <p:nvPr/>
            </p:nvSpPr>
            <p:spPr>
              <a:xfrm>
                <a:off x="5083491" y="1781174"/>
                <a:ext cx="2019300" cy="357187"/>
              </a:xfrm>
              <a:custGeom>
                <a:avLst/>
                <a:gdLst>
                  <a:gd name="connsiteX0" fmla="*/ 2019300 w 2019300"/>
                  <a:gd name="connsiteY0" fmla="*/ 179070 h 357187"/>
                  <a:gd name="connsiteX1" fmla="*/ 1009650 w 2019300"/>
                  <a:gd name="connsiteY1" fmla="*/ 357188 h 357187"/>
                  <a:gd name="connsiteX2" fmla="*/ 0 w 2019300"/>
                  <a:gd name="connsiteY2" fmla="*/ 179070 h 357187"/>
                  <a:gd name="connsiteX3" fmla="*/ 1009650 w 2019300"/>
                  <a:gd name="connsiteY3" fmla="*/ 0 h 357187"/>
                  <a:gd name="connsiteX4" fmla="*/ 2019300 w 2019300"/>
                  <a:gd name="connsiteY4" fmla="*/ 179070 h 357187"/>
                  <a:gd name="connsiteX5" fmla="*/ 2019300 w 2019300"/>
                  <a:gd name="connsiteY5" fmla="*/ 179070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300" h="357187">
                    <a:moveTo>
                      <a:pt x="2019300" y="179070"/>
                    </a:moveTo>
                    <a:cubicBezTo>
                      <a:pt x="1828800" y="284798"/>
                      <a:pt x="1448752" y="357188"/>
                      <a:pt x="1009650" y="357188"/>
                    </a:cubicBezTo>
                    <a:cubicBezTo>
                      <a:pt x="570548" y="357188"/>
                      <a:pt x="190500" y="284798"/>
                      <a:pt x="0" y="179070"/>
                    </a:cubicBezTo>
                    <a:cubicBezTo>
                      <a:pt x="190500" y="72390"/>
                      <a:pt x="570548" y="0"/>
                      <a:pt x="1009650" y="0"/>
                    </a:cubicBezTo>
                    <a:cubicBezTo>
                      <a:pt x="1448752" y="0"/>
                      <a:pt x="1828800" y="72390"/>
                      <a:pt x="2019300" y="179070"/>
                    </a:cubicBezTo>
                    <a:lnTo>
                      <a:pt x="2019300" y="179070"/>
                    </a:lnTo>
                    <a:close/>
                  </a:path>
                </a:pathLst>
              </a:custGeom>
              <a:solidFill>
                <a:schemeClr val="accent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p:txBody>
          </p:sp>
        </p:grpSp>
        <p:sp>
          <p:nvSpPr>
            <p:cNvPr id="46" name="TextBox 45">
              <a:extLst>
                <a:ext uri="{FF2B5EF4-FFF2-40B4-BE49-F238E27FC236}">
                  <a16:creationId xmlns:a16="http://schemas.microsoft.com/office/drawing/2014/main" id="{84F03063-4203-48B2-9ADA-47F490150F84}"/>
                </a:ext>
              </a:extLst>
            </p:cNvPr>
            <p:cNvSpPr txBox="1"/>
            <p:nvPr/>
          </p:nvSpPr>
          <p:spPr>
            <a:xfrm rot="848921">
              <a:off x="4280238" y="1292768"/>
              <a:ext cx="1207382" cy="276999"/>
            </a:xfrm>
            <a:prstGeom prst="rect">
              <a:avLst/>
            </a:prstGeom>
            <a:noFill/>
          </p:spPr>
          <p:txBody>
            <a:bodyPr wrap="non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sym typeface="Gill Sans" charset="0"/>
                </a:rPr>
                <a:t>Animal Studies</a:t>
              </a:r>
            </a:p>
          </p:txBody>
        </p:sp>
        <p:sp>
          <p:nvSpPr>
            <p:cNvPr id="5" name="TextBox 4">
              <a:extLst>
                <a:ext uri="{FF2B5EF4-FFF2-40B4-BE49-F238E27FC236}">
                  <a16:creationId xmlns:a16="http://schemas.microsoft.com/office/drawing/2014/main" id="{C4749B64-863C-4D2C-91CA-6469B92D51E5}"/>
                </a:ext>
              </a:extLst>
            </p:cNvPr>
            <p:cNvSpPr txBox="1"/>
            <p:nvPr/>
          </p:nvSpPr>
          <p:spPr>
            <a:xfrm rot="20991259">
              <a:off x="4370503" y="1785715"/>
              <a:ext cx="1497526" cy="276999"/>
            </a:xfrm>
            <a:prstGeom prst="rect">
              <a:avLst/>
            </a:prstGeom>
            <a:noFill/>
          </p:spPr>
          <p:txBody>
            <a:bodyPr wrap="none" rtlCol="0">
              <a:prstTxWarp prst="textWave4">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sym typeface="Gill Sans" charset="0"/>
                </a:rPr>
                <a:t>Physical Properties</a:t>
              </a:r>
            </a:p>
          </p:txBody>
        </p:sp>
        <p:sp>
          <p:nvSpPr>
            <p:cNvPr id="6" name="TextBox 5">
              <a:extLst>
                <a:ext uri="{FF2B5EF4-FFF2-40B4-BE49-F238E27FC236}">
                  <a16:creationId xmlns:a16="http://schemas.microsoft.com/office/drawing/2014/main" id="{CFF06604-088D-4FB0-8415-A05457B614A3}"/>
                </a:ext>
              </a:extLst>
            </p:cNvPr>
            <p:cNvSpPr txBox="1"/>
            <p:nvPr/>
          </p:nvSpPr>
          <p:spPr>
            <a:xfrm rot="398646">
              <a:off x="2995599" y="1427402"/>
              <a:ext cx="1837362" cy="276999"/>
            </a:xfrm>
            <a:prstGeom prst="rect">
              <a:avLst/>
            </a:prstGeom>
            <a:noFill/>
          </p:spPr>
          <p:txBody>
            <a:bodyPr wrap="none" rtlCol="0">
              <a:prstTxWarp prst="textInflat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sym typeface="Gill Sans" charset="0"/>
                </a:rPr>
                <a:t>Hazard Characterization</a:t>
              </a:r>
            </a:p>
          </p:txBody>
        </p:sp>
        <p:sp>
          <p:nvSpPr>
            <p:cNvPr id="4" name="TextBox 3">
              <a:extLst>
                <a:ext uri="{FF2B5EF4-FFF2-40B4-BE49-F238E27FC236}">
                  <a16:creationId xmlns:a16="http://schemas.microsoft.com/office/drawing/2014/main" id="{2F54C7DC-5C02-433F-8747-CB464CE3B9E2}"/>
                </a:ext>
              </a:extLst>
            </p:cNvPr>
            <p:cNvSpPr txBox="1"/>
            <p:nvPr/>
          </p:nvSpPr>
          <p:spPr>
            <a:xfrm rot="440800">
              <a:off x="3019017" y="1856784"/>
              <a:ext cx="1233030" cy="276999"/>
            </a:xfrm>
            <a:prstGeom prst="rect">
              <a:avLst/>
            </a:prstGeom>
            <a:noFill/>
          </p:spPr>
          <p:txBody>
            <a:bodyPr wrap="none" rtlCol="0">
              <a:prstTxWarp prst="textWave4">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sym typeface="Gill Sans" charset="0"/>
                </a:rPr>
                <a:t>Human Studies</a:t>
              </a:r>
            </a:p>
          </p:txBody>
        </p:sp>
      </p:grpSp>
      <p:pic>
        <p:nvPicPr>
          <p:cNvPr id="3074" name="Picture 2">
            <a:extLst>
              <a:ext uri="{FF2B5EF4-FFF2-40B4-BE49-F238E27FC236}">
                <a16:creationId xmlns:a16="http://schemas.microsoft.com/office/drawing/2014/main" id="{0192E731-D78E-4A90-A425-54425A7FC0BF}"/>
              </a:ext>
              <a:ext uri="{C183D7F6-B498-43B3-948B-1728B52AA6E4}">
                <adec:decorative xmlns:adec="http://schemas.microsoft.com/office/drawing/2017/decorative" val="1"/>
              </a:ext>
            </a:extLst>
          </p:cNvPr>
          <p:cNvPicPr>
            <a:picLocks noChangeAspect="1" noChangeArrowheads="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49545" y="119725"/>
            <a:ext cx="2297015" cy="103764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CC80EB0F-19BE-4F54-A901-2504087123D7}"/>
              </a:ext>
            </a:extLst>
          </p:cNvPr>
          <p:cNvSpPr>
            <a:spLocks noGrp="1"/>
          </p:cNvSpPr>
          <p:nvPr>
            <p:ph type="body" sz="quarter" idx="13"/>
          </p:nvPr>
        </p:nvSpPr>
        <p:spPr>
          <a:xfrm>
            <a:off x="8132607" y="332656"/>
            <a:ext cx="3188863" cy="669937"/>
          </a:xfrm>
        </p:spPr>
        <p:txBody>
          <a:bodyPr>
            <a:noAutofit/>
          </a:bodyPr>
          <a:lstStyle/>
          <a:p>
            <a:r>
              <a:rPr lang="en-US" sz="4400" dirty="0"/>
              <a:t>PFBA</a:t>
            </a:r>
          </a:p>
        </p:txBody>
      </p:sp>
      <p:sp>
        <p:nvSpPr>
          <p:cNvPr id="11" name="Text Placeholder 10">
            <a:extLst>
              <a:ext uri="{FF2B5EF4-FFF2-40B4-BE49-F238E27FC236}">
                <a16:creationId xmlns:a16="http://schemas.microsoft.com/office/drawing/2014/main" id="{5F814470-C473-419D-9E89-99686600996F}"/>
              </a:ext>
            </a:extLst>
          </p:cNvPr>
          <p:cNvSpPr>
            <a:spLocks noGrp="1"/>
          </p:cNvSpPr>
          <p:nvPr>
            <p:ph type="body" sz="quarter" idx="14"/>
          </p:nvPr>
        </p:nvSpPr>
        <p:spPr>
          <a:xfrm>
            <a:off x="8132606" y="878653"/>
            <a:ext cx="4084074" cy="503634"/>
          </a:xfrm>
        </p:spPr>
        <p:txBody>
          <a:bodyPr>
            <a:noAutofit/>
          </a:bodyPr>
          <a:lstStyle/>
          <a:p>
            <a:r>
              <a:rPr lang="en-US" sz="2100" dirty="0" err="1"/>
              <a:t>RfD</a:t>
            </a:r>
            <a:r>
              <a:rPr lang="en-US" sz="2100" dirty="0"/>
              <a:t> (mg/kg-day) = </a:t>
            </a:r>
            <a:r>
              <a:rPr lang="pl-PL" sz="2100" dirty="0"/>
              <a:t>1x10</a:t>
            </a:r>
            <a:r>
              <a:rPr lang="pl-PL" sz="2100" baseline="30000" dirty="0"/>
              <a:t>-3</a:t>
            </a:r>
            <a:r>
              <a:rPr lang="en-US" sz="2100" baseline="30000" dirty="0"/>
              <a:t> </a:t>
            </a:r>
            <a:r>
              <a:rPr lang="pl-PL" sz="2100" dirty="0"/>
              <a:t>(Chronic)</a:t>
            </a:r>
            <a:endParaRPr lang="en-US" sz="2100" dirty="0"/>
          </a:p>
        </p:txBody>
      </p:sp>
      <p:sp>
        <p:nvSpPr>
          <p:cNvPr id="12" name="Text Placeholder 11">
            <a:extLst>
              <a:ext uri="{FF2B5EF4-FFF2-40B4-BE49-F238E27FC236}">
                <a16:creationId xmlns:a16="http://schemas.microsoft.com/office/drawing/2014/main" id="{AA9D87AA-1EB4-4A36-BE59-A7B5FDE5285C}"/>
              </a:ext>
            </a:extLst>
          </p:cNvPr>
          <p:cNvSpPr>
            <a:spLocks noGrp="1"/>
          </p:cNvSpPr>
          <p:nvPr>
            <p:ph type="body" sz="quarter" idx="15"/>
          </p:nvPr>
        </p:nvSpPr>
        <p:spPr>
          <a:xfrm>
            <a:off x="8149706" y="1526725"/>
            <a:ext cx="3188863" cy="669937"/>
          </a:xfrm>
        </p:spPr>
        <p:txBody>
          <a:bodyPr>
            <a:noAutofit/>
          </a:bodyPr>
          <a:lstStyle/>
          <a:p>
            <a:r>
              <a:rPr lang="en-US" sz="4400" dirty="0"/>
              <a:t>PFHxA</a:t>
            </a:r>
          </a:p>
        </p:txBody>
      </p:sp>
      <p:sp>
        <p:nvSpPr>
          <p:cNvPr id="14" name="Text Placeholder 13">
            <a:extLst>
              <a:ext uri="{FF2B5EF4-FFF2-40B4-BE49-F238E27FC236}">
                <a16:creationId xmlns:a16="http://schemas.microsoft.com/office/drawing/2014/main" id="{58AA6E2A-2DBF-406B-A26F-8EA007D3F5FC}"/>
              </a:ext>
            </a:extLst>
          </p:cNvPr>
          <p:cNvSpPr>
            <a:spLocks noGrp="1"/>
          </p:cNvSpPr>
          <p:nvPr>
            <p:ph type="body" sz="quarter" idx="17"/>
          </p:nvPr>
        </p:nvSpPr>
        <p:spPr>
          <a:xfrm>
            <a:off x="8132607" y="4265438"/>
            <a:ext cx="3943682" cy="669937"/>
          </a:xfrm>
        </p:spPr>
        <p:txBody>
          <a:bodyPr>
            <a:noAutofit/>
          </a:bodyPr>
          <a:lstStyle/>
          <a:p>
            <a:r>
              <a:rPr lang="en-US" sz="4000" dirty="0" err="1"/>
              <a:t>PFHxS</a:t>
            </a:r>
            <a:r>
              <a:rPr lang="en-US" sz="2200" b="0" dirty="0" err="1">
                <a:solidFill>
                  <a:srgbClr val="4D9BC9"/>
                </a:solidFill>
                <a:latin typeface="Gill Sans MT" panose="020B0502020104020203" pitchFamily="34" charset="0"/>
              </a:rPr>
              <a:t>TBD</a:t>
            </a:r>
            <a:endParaRPr lang="en-US" sz="2200" b="0" dirty="0">
              <a:solidFill>
                <a:srgbClr val="4D9BC9"/>
              </a:solidFill>
              <a:latin typeface="Gill Sans MT" panose="020B0502020104020203" pitchFamily="34" charset="0"/>
            </a:endParaRPr>
          </a:p>
        </p:txBody>
      </p:sp>
      <p:sp>
        <p:nvSpPr>
          <p:cNvPr id="15" name="Text Placeholder 14">
            <a:extLst>
              <a:ext uri="{FF2B5EF4-FFF2-40B4-BE49-F238E27FC236}">
                <a16:creationId xmlns:a16="http://schemas.microsoft.com/office/drawing/2014/main" id="{0B1AF7A4-5629-4C6E-A28A-D0494EE7CEE9}"/>
              </a:ext>
            </a:extLst>
          </p:cNvPr>
          <p:cNvSpPr>
            <a:spLocks noGrp="1"/>
          </p:cNvSpPr>
          <p:nvPr>
            <p:ph type="body" sz="quarter" idx="18"/>
          </p:nvPr>
        </p:nvSpPr>
        <p:spPr>
          <a:xfrm>
            <a:off x="8132605" y="4769494"/>
            <a:ext cx="4059395" cy="459706"/>
          </a:xfrm>
        </p:spPr>
        <p:txBody>
          <a:bodyPr>
            <a:noAutofit/>
          </a:bodyPr>
          <a:lstStyle/>
          <a:p>
            <a:r>
              <a:rPr lang="en-US" dirty="0"/>
              <a:t>Step 4 – External Peer Review</a:t>
            </a:r>
          </a:p>
        </p:txBody>
      </p:sp>
      <p:sp>
        <p:nvSpPr>
          <p:cNvPr id="16" name="Text Placeholder 15">
            <a:extLst>
              <a:ext uri="{FF2B5EF4-FFF2-40B4-BE49-F238E27FC236}">
                <a16:creationId xmlns:a16="http://schemas.microsoft.com/office/drawing/2014/main" id="{91629E81-E8BD-45F4-98E9-1A346E4D207D}"/>
              </a:ext>
            </a:extLst>
          </p:cNvPr>
          <p:cNvSpPr>
            <a:spLocks noGrp="1"/>
          </p:cNvSpPr>
          <p:nvPr>
            <p:ph type="body" sz="quarter" idx="19"/>
          </p:nvPr>
        </p:nvSpPr>
        <p:spPr>
          <a:xfrm>
            <a:off x="8149705" y="2750861"/>
            <a:ext cx="4111567" cy="845517"/>
          </a:xfrm>
        </p:spPr>
        <p:txBody>
          <a:bodyPr>
            <a:noAutofit/>
          </a:bodyPr>
          <a:lstStyle/>
          <a:p>
            <a:r>
              <a:rPr lang="en-US" sz="4000" dirty="0"/>
              <a:t>PFDA</a:t>
            </a:r>
            <a:r>
              <a:rPr lang="en-US" sz="2200" b="0" dirty="0">
                <a:solidFill>
                  <a:srgbClr val="4D9BC9"/>
                </a:solidFill>
                <a:latin typeface="Gill Sans MT" panose="020B0502020104020203" pitchFamily="34" charset="0"/>
              </a:rPr>
              <a:t>FY</a:t>
            </a:r>
            <a:r>
              <a:rPr kumimoji="0" lang="en-US" sz="2200" b="0" i="0" u="none" strike="noStrike" kern="1200" cap="none" spc="0" normalizeH="0" baseline="0" noProof="0" dirty="0">
                <a:ln>
                  <a:noFill/>
                </a:ln>
                <a:solidFill>
                  <a:srgbClr val="4D9BC9"/>
                </a:solidFill>
                <a:effectLst/>
                <a:uLnTx/>
                <a:uFillTx/>
                <a:latin typeface="Gill Sans MT" panose="020B0502020104020203" pitchFamily="34" charset="0"/>
                <a:ea typeface="+mn-ea"/>
                <a:cs typeface="+mn-cs"/>
              </a:rPr>
              <a:t>24</a:t>
            </a:r>
            <a:endParaRPr lang="en-US" sz="4000" dirty="0">
              <a:solidFill>
                <a:srgbClr val="4D9BC9"/>
              </a:solidFill>
            </a:endParaRPr>
          </a:p>
        </p:txBody>
      </p:sp>
      <p:sp>
        <p:nvSpPr>
          <p:cNvPr id="17" name="Text Placeholder 16">
            <a:extLst>
              <a:ext uri="{FF2B5EF4-FFF2-40B4-BE49-F238E27FC236}">
                <a16:creationId xmlns:a16="http://schemas.microsoft.com/office/drawing/2014/main" id="{881E9A06-0752-4B5C-81F9-E7B70E61CB77}"/>
              </a:ext>
            </a:extLst>
          </p:cNvPr>
          <p:cNvSpPr>
            <a:spLocks noGrp="1"/>
          </p:cNvSpPr>
          <p:nvPr>
            <p:ph type="body" sz="quarter" idx="20"/>
          </p:nvPr>
        </p:nvSpPr>
        <p:spPr>
          <a:xfrm>
            <a:off x="7968208" y="3254916"/>
            <a:ext cx="4489229" cy="843365"/>
          </a:xfrm>
        </p:spPr>
        <p:txBody>
          <a:bodyPr>
            <a:noAutofit/>
          </a:bodyPr>
          <a:lstStyle/>
          <a:p>
            <a:r>
              <a:rPr lang="en-US" sz="2100" dirty="0"/>
              <a:t>  Step 5 - Revise Assessment</a:t>
            </a:r>
          </a:p>
          <a:p>
            <a:r>
              <a:rPr lang="en-US" sz="2100" dirty="0"/>
              <a:t>~</a:t>
            </a:r>
            <a:r>
              <a:rPr lang="en-US" sz="2100" dirty="0" err="1"/>
              <a:t>RfD</a:t>
            </a:r>
            <a:r>
              <a:rPr lang="en-US" sz="2100" dirty="0"/>
              <a:t> (mg/kg-day) = 4</a:t>
            </a:r>
            <a:r>
              <a:rPr lang="pl-PL" sz="2100" dirty="0"/>
              <a:t>x10</a:t>
            </a:r>
            <a:r>
              <a:rPr lang="pl-PL" sz="2100" baseline="30000" dirty="0"/>
              <a:t>-</a:t>
            </a:r>
            <a:r>
              <a:rPr lang="en-US" sz="2100" baseline="30000" dirty="0"/>
              <a:t>10 </a:t>
            </a:r>
            <a:r>
              <a:rPr lang="pl-PL" sz="2100" dirty="0"/>
              <a:t>(Chronic)</a:t>
            </a:r>
            <a:endParaRPr lang="en-US" sz="2100" dirty="0"/>
          </a:p>
          <a:p>
            <a:endParaRPr lang="en-US" sz="2100" dirty="0"/>
          </a:p>
          <a:p>
            <a:endParaRPr lang="en-US" sz="2100" dirty="0"/>
          </a:p>
        </p:txBody>
      </p:sp>
      <p:sp>
        <p:nvSpPr>
          <p:cNvPr id="42" name="Slide Number Placeholder 3">
            <a:extLst>
              <a:ext uri="{FF2B5EF4-FFF2-40B4-BE49-F238E27FC236}">
                <a16:creationId xmlns:a16="http://schemas.microsoft.com/office/drawing/2014/main" id="{D2880301-B7C1-49F9-BB9E-2EC18939A761}"/>
              </a:ext>
              <a:ext uri="{C183D7F6-B498-43B3-948B-1728B52AA6E4}">
                <adec:decorative xmlns:adec="http://schemas.microsoft.com/office/drawing/2017/decorative" val="1"/>
              </a:ext>
            </a:extLst>
          </p:cNvPr>
          <p:cNvSpPr>
            <a:spLocks noGrp="1"/>
          </p:cNvSpPr>
          <p:nvPr>
            <p:ph type="sldNum" sz="quarter" idx="4294967295"/>
          </p:nvPr>
        </p:nvSpPr>
        <p:spPr>
          <a:xfrm>
            <a:off x="9448800" y="6381750"/>
            <a:ext cx="2743200" cy="365125"/>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sym typeface="Gill Sans" charset="0"/>
            </a:endParaRPr>
          </a:p>
        </p:txBody>
      </p:sp>
      <p:sp>
        <p:nvSpPr>
          <p:cNvPr id="3" name="Text Placeholder 13">
            <a:extLst>
              <a:ext uri="{FF2B5EF4-FFF2-40B4-BE49-F238E27FC236}">
                <a16:creationId xmlns:a16="http://schemas.microsoft.com/office/drawing/2014/main" id="{0898CED3-B71C-27C6-1677-D89CDC51B13E}"/>
              </a:ext>
            </a:extLst>
          </p:cNvPr>
          <p:cNvSpPr txBox="1">
            <a:spLocks/>
          </p:cNvSpPr>
          <p:nvPr/>
        </p:nvSpPr>
        <p:spPr>
          <a:xfrm>
            <a:off x="8157287" y="5341140"/>
            <a:ext cx="3943682" cy="669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rgbClr val="EE7D1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EE7D11"/>
                </a:solidFill>
                <a:effectLst/>
                <a:uLnTx/>
                <a:uFillTx/>
                <a:latin typeface="Century Gothic" panose="020B0502020202020204" pitchFamily="34" charset="0"/>
                <a:ea typeface="+mn-ea"/>
                <a:cs typeface="+mn-cs"/>
                <a:sym typeface="Gill Sans" charset="0"/>
              </a:rPr>
              <a:t>PFNA</a:t>
            </a:r>
            <a:r>
              <a:rPr kumimoji="0" lang="en-US" sz="2200" b="0" i="0" u="none" strike="noStrike" kern="1200" cap="none" spc="0" normalizeH="0" baseline="0" noProof="0" dirty="0">
                <a:ln>
                  <a:noFill/>
                </a:ln>
                <a:solidFill>
                  <a:srgbClr val="4D9BC9"/>
                </a:solidFill>
                <a:effectLst/>
                <a:uLnTx/>
                <a:uFillTx/>
                <a:latin typeface="Gill Sans MT" panose="020B0502020104020203" pitchFamily="34" charset="0"/>
                <a:ea typeface="+mn-ea"/>
                <a:cs typeface="+mn-cs"/>
                <a:sym typeface="Gill Sans" charset="0"/>
              </a:rPr>
              <a:t>TBD</a:t>
            </a:r>
          </a:p>
        </p:txBody>
      </p:sp>
      <p:sp>
        <p:nvSpPr>
          <p:cNvPr id="19" name="Text Placeholder 14">
            <a:extLst>
              <a:ext uri="{FF2B5EF4-FFF2-40B4-BE49-F238E27FC236}">
                <a16:creationId xmlns:a16="http://schemas.microsoft.com/office/drawing/2014/main" id="{F165577B-A053-7E38-E006-8C177D9C1765}"/>
              </a:ext>
            </a:extLst>
          </p:cNvPr>
          <p:cNvSpPr txBox="1">
            <a:spLocks/>
          </p:cNvSpPr>
          <p:nvPr/>
        </p:nvSpPr>
        <p:spPr>
          <a:xfrm>
            <a:off x="8157285" y="5845196"/>
            <a:ext cx="4059395" cy="392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Gill Sans" charset="0"/>
              </a:rPr>
              <a:t>Step 3 – Interagency Science Review</a:t>
            </a:r>
          </a:p>
        </p:txBody>
      </p:sp>
      <p:sp>
        <p:nvSpPr>
          <p:cNvPr id="21" name="TextBox 20">
            <a:extLst>
              <a:ext uri="{FF2B5EF4-FFF2-40B4-BE49-F238E27FC236}">
                <a16:creationId xmlns:a16="http://schemas.microsoft.com/office/drawing/2014/main" id="{F202C772-EC34-793E-EB94-22A8316B876F}"/>
              </a:ext>
            </a:extLst>
          </p:cNvPr>
          <p:cNvSpPr txBox="1"/>
          <p:nvPr/>
        </p:nvSpPr>
        <p:spPr>
          <a:xfrm>
            <a:off x="3362361" y="6596235"/>
            <a:ext cx="4461831" cy="2308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B0F0"/>
                </a:solidFill>
                <a:effectLst/>
                <a:uLnTx/>
                <a:uFillTx/>
                <a:latin typeface="Gill Sans" charset="0"/>
                <a:sym typeface="Gill Sans" charset="0"/>
                <a:hlinkClick r:id="rId4">
                  <a:extLst>
                    <a:ext uri="{A12FA001-AC4F-418D-AE19-62706E023703}">
                      <ahyp:hlinkClr xmlns:ahyp="http://schemas.microsoft.com/office/drawing/2018/hyperlinkcolor" val="tx"/>
                    </a:ext>
                  </a:extLst>
                </a:hlinkClick>
              </a:rPr>
              <a:t>https://www.epa.gov/system/files/documents/2023-10/iris_program_outlook_oct2023.pd</a:t>
            </a:r>
            <a:endParaRPr kumimoji="0" lang="en-US" sz="900" b="0" i="0" u="none" strike="noStrike" kern="1200" cap="none" spc="0" normalizeH="0" baseline="0" noProof="0" dirty="0">
              <a:ln>
                <a:noFill/>
              </a:ln>
              <a:solidFill>
                <a:srgbClr val="00B0F0"/>
              </a:solidFill>
              <a:effectLst/>
              <a:uLnTx/>
              <a:uFillTx/>
              <a:latin typeface="Gill Sans" charset="0"/>
              <a:sym typeface="Gill Sans" charset="0"/>
            </a:endParaRPr>
          </a:p>
        </p:txBody>
      </p:sp>
      <p:sp>
        <p:nvSpPr>
          <p:cNvPr id="24" name="Text Placeholder 10">
            <a:extLst>
              <a:ext uri="{FF2B5EF4-FFF2-40B4-BE49-F238E27FC236}">
                <a16:creationId xmlns:a16="http://schemas.microsoft.com/office/drawing/2014/main" id="{82ED7CC1-30C7-CDA1-7AB7-3B0EF5ABE16F}"/>
              </a:ext>
            </a:extLst>
          </p:cNvPr>
          <p:cNvSpPr txBox="1">
            <a:spLocks/>
          </p:cNvSpPr>
          <p:nvPr/>
        </p:nvSpPr>
        <p:spPr>
          <a:xfrm>
            <a:off x="8144945" y="2099494"/>
            <a:ext cx="4084074" cy="5036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err="1">
                <a:ln>
                  <a:noFill/>
                </a:ln>
                <a:solidFill>
                  <a:prstClr val="white"/>
                </a:solidFill>
                <a:effectLst/>
                <a:uLnTx/>
                <a:uFillTx/>
                <a:latin typeface="Gill Sans MT" panose="020B0502020104020203" pitchFamily="34" charset="0"/>
                <a:ea typeface="+mn-ea"/>
                <a:cs typeface="+mn-cs"/>
                <a:sym typeface="Gill Sans" charset="0"/>
              </a:rPr>
              <a:t>RfD</a:t>
            </a:r>
            <a:r>
              <a:rPr kumimoji="0" lang="en-US" sz="21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Gill Sans" charset="0"/>
              </a:rPr>
              <a:t> (mg/kg-day) = 5</a:t>
            </a:r>
            <a:r>
              <a:rPr kumimoji="0" lang="pl-PL" sz="21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Gill Sans" charset="0"/>
              </a:rPr>
              <a:t>x10</a:t>
            </a:r>
            <a:r>
              <a:rPr kumimoji="0" lang="pl-PL" sz="2100" b="0" i="0" u="none" strike="noStrike" kern="1200" cap="none" spc="0" normalizeH="0" baseline="30000" noProof="0" dirty="0">
                <a:ln>
                  <a:noFill/>
                </a:ln>
                <a:solidFill>
                  <a:prstClr val="white"/>
                </a:solidFill>
                <a:effectLst/>
                <a:uLnTx/>
                <a:uFillTx/>
                <a:latin typeface="Gill Sans MT" panose="020B0502020104020203" pitchFamily="34" charset="0"/>
                <a:ea typeface="+mn-ea"/>
                <a:cs typeface="+mn-cs"/>
                <a:sym typeface="Gill Sans" charset="0"/>
              </a:rPr>
              <a:t>-</a:t>
            </a:r>
            <a:r>
              <a:rPr kumimoji="0" lang="en-US" sz="2100" b="0" i="0" u="none" strike="noStrike" kern="1200" cap="none" spc="0" normalizeH="0" baseline="30000" noProof="0" dirty="0">
                <a:ln>
                  <a:noFill/>
                </a:ln>
                <a:solidFill>
                  <a:prstClr val="white"/>
                </a:solidFill>
                <a:effectLst/>
                <a:uLnTx/>
                <a:uFillTx/>
                <a:latin typeface="Gill Sans MT" panose="020B0502020104020203" pitchFamily="34" charset="0"/>
                <a:ea typeface="+mn-ea"/>
                <a:cs typeface="+mn-cs"/>
                <a:sym typeface="Gill Sans" charset="0"/>
              </a:rPr>
              <a:t>4 </a:t>
            </a:r>
            <a:r>
              <a:rPr kumimoji="0" lang="pl-PL" sz="21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Gill Sans" charset="0"/>
              </a:rPr>
              <a:t>(Chronic)</a:t>
            </a:r>
            <a:endParaRPr kumimoji="0" lang="en-US" sz="21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Gill Sans" charset="0"/>
            </a:endParaRPr>
          </a:p>
        </p:txBody>
      </p:sp>
    </p:spTree>
    <p:extLst>
      <p:ext uri="{BB962C8B-B14F-4D97-AF65-F5344CB8AC3E}">
        <p14:creationId xmlns:p14="http://schemas.microsoft.com/office/powerpoint/2010/main" val="301580360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7EAE449-5A5E-899B-6383-D89E46D06C54}"/>
              </a:ext>
            </a:extLst>
          </p:cNvPr>
          <p:cNvSpPr>
            <a:spLocks noGrp="1"/>
          </p:cNvSpPr>
          <p:nvPr>
            <p:ph type="body" sz="quarter" idx="10"/>
          </p:nvPr>
        </p:nvSpPr>
        <p:spPr/>
        <p:txBody>
          <a:bodyPr/>
          <a:lstStyle/>
          <a:p>
            <a:r>
              <a:rPr lang="en-US" dirty="0"/>
              <a:t>SUPERFUND </a:t>
            </a:r>
          </a:p>
          <a:p>
            <a:r>
              <a:rPr lang="en-US" dirty="0"/>
              <a:t>&amp; WASTE</a:t>
            </a:r>
          </a:p>
        </p:txBody>
      </p:sp>
    </p:spTree>
    <p:extLst>
      <p:ext uri="{BB962C8B-B14F-4D97-AF65-F5344CB8AC3E}">
        <p14:creationId xmlns:p14="http://schemas.microsoft.com/office/powerpoint/2010/main" val="312543677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9C0809-D11C-4B1B-B02E-78A10F961A6E}"/>
              </a:ext>
            </a:extLst>
          </p:cNvPr>
          <p:cNvSpPr>
            <a:spLocks noGrp="1"/>
          </p:cNvSpPr>
          <p:nvPr>
            <p:ph type="title" idx="4294967295"/>
          </p:nvPr>
        </p:nvSpPr>
        <p:spPr>
          <a:xfrm>
            <a:off x="631825" y="379413"/>
            <a:ext cx="7800975" cy="631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500" b="1" i="0" u="none" strike="noStrike" kern="1200" cap="none" spc="0" normalizeH="0" baseline="0" noProof="0" dirty="0">
                <a:ln>
                  <a:noFill/>
                </a:ln>
                <a:solidFill>
                  <a:srgbClr val="133D8D"/>
                </a:solidFill>
                <a:effectLst/>
                <a:uLnTx/>
                <a:uFillTx/>
                <a:latin typeface="Gill Sans MT" panose="020B0502020104020203" pitchFamily="34" charset="0"/>
                <a:ea typeface="+mn-ea"/>
                <a:cs typeface="+mn-cs"/>
              </a:rPr>
              <a:t>CERCLA Hazardous Substances</a:t>
            </a:r>
          </a:p>
        </p:txBody>
      </p:sp>
      <p:sp>
        <p:nvSpPr>
          <p:cNvPr id="7" name="Content Placeholder 6">
            <a:extLst>
              <a:ext uri="{FF2B5EF4-FFF2-40B4-BE49-F238E27FC236}">
                <a16:creationId xmlns:a16="http://schemas.microsoft.com/office/drawing/2014/main" id="{7D731F4F-06A5-41A1-8E45-0698546F6509}"/>
              </a:ext>
            </a:extLst>
          </p:cNvPr>
          <p:cNvSpPr>
            <a:spLocks noGrp="1"/>
          </p:cNvSpPr>
          <p:nvPr>
            <p:ph sz="quarter" idx="4294967295"/>
          </p:nvPr>
        </p:nvSpPr>
        <p:spPr>
          <a:xfrm>
            <a:off x="188435" y="1553059"/>
            <a:ext cx="6562725" cy="1358900"/>
          </a:xfrm>
        </p:spPr>
        <p:txBody>
          <a:bodyPr>
            <a:normAutofit/>
          </a:bodyPr>
          <a:lstStyle/>
          <a:p>
            <a:pPr marL="457200" lvl="1" indent="0">
              <a:buNone/>
            </a:pPr>
            <a:r>
              <a:rPr lang="en-US" sz="2800" b="0" i="0" dirty="0">
                <a:solidFill>
                  <a:srgbClr val="4D9BC9"/>
                </a:solidFill>
                <a:effectLst/>
                <a:latin typeface="Open Sans" panose="020B0606030504020204" pitchFamily="34" charset="0"/>
              </a:rPr>
              <a:t>EPA Takes Steps to Designate PFOA and PFOS as Hazardous Substances Under CERCLA</a:t>
            </a:r>
          </a:p>
        </p:txBody>
      </p:sp>
      <p:grpSp>
        <p:nvGrpSpPr>
          <p:cNvPr id="32" name="Group 31" descr="Notice of Proposed Rule Making was published in 40CFR Part 302 on Sept 6, 2022. ">
            <a:extLst>
              <a:ext uri="{FF2B5EF4-FFF2-40B4-BE49-F238E27FC236}">
                <a16:creationId xmlns:a16="http://schemas.microsoft.com/office/drawing/2014/main" id="{C04E6608-304E-45B0-B4B5-C4090275D011}"/>
              </a:ext>
            </a:extLst>
          </p:cNvPr>
          <p:cNvGrpSpPr/>
          <p:nvPr/>
        </p:nvGrpSpPr>
        <p:grpSpPr>
          <a:xfrm>
            <a:off x="702599" y="3033267"/>
            <a:ext cx="5813911" cy="2764791"/>
            <a:chOff x="4130420" y="3317311"/>
            <a:chExt cx="5134930" cy="2361322"/>
          </a:xfrm>
        </p:grpSpPr>
        <p:grpSp>
          <p:nvGrpSpPr>
            <p:cNvPr id="20" name="Group 19">
              <a:extLst>
                <a:ext uri="{FF2B5EF4-FFF2-40B4-BE49-F238E27FC236}">
                  <a16:creationId xmlns:a16="http://schemas.microsoft.com/office/drawing/2014/main" id="{50B4E149-D42A-4BB8-86B1-22697A1F3719}"/>
                </a:ext>
              </a:extLst>
            </p:cNvPr>
            <p:cNvGrpSpPr/>
            <p:nvPr/>
          </p:nvGrpSpPr>
          <p:grpSpPr>
            <a:xfrm>
              <a:off x="4130420" y="3337562"/>
              <a:ext cx="2444030" cy="2341071"/>
              <a:chOff x="3097814" y="2668640"/>
              <a:chExt cx="1833023" cy="1755804"/>
            </a:xfrm>
          </p:grpSpPr>
          <p:sp>
            <p:nvSpPr>
              <p:cNvPr id="4" name="Rectangle: Rounded Corners 5">
                <a:extLst>
                  <a:ext uri="{FF2B5EF4-FFF2-40B4-BE49-F238E27FC236}">
                    <a16:creationId xmlns:a16="http://schemas.microsoft.com/office/drawing/2014/main" id="{CA42A3BE-F74E-0347-B1AD-C6E50FC8AB82}"/>
                  </a:ext>
                </a:extLst>
              </p:cNvPr>
              <p:cNvSpPr/>
              <p:nvPr/>
            </p:nvSpPr>
            <p:spPr>
              <a:xfrm>
                <a:off x="3097814" y="2668640"/>
                <a:ext cx="1833023" cy="1755804"/>
              </a:xfrm>
              <a:prstGeom prst="roundRect">
                <a:avLst>
                  <a:gd name="adj" fmla="val 5529"/>
                </a:avLst>
              </a:pr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Gill Sans" charset="0"/>
                </a:endParaRPr>
              </a:p>
            </p:txBody>
          </p:sp>
          <p:sp>
            <p:nvSpPr>
              <p:cNvPr id="13" name="TextBox 12">
                <a:extLst>
                  <a:ext uri="{FF2B5EF4-FFF2-40B4-BE49-F238E27FC236}">
                    <a16:creationId xmlns:a16="http://schemas.microsoft.com/office/drawing/2014/main" id="{A920D51D-AC19-754C-B619-19E8D27D39B8}"/>
                  </a:ext>
                </a:extLst>
              </p:cNvPr>
              <p:cNvSpPr txBox="1"/>
              <p:nvPr/>
            </p:nvSpPr>
            <p:spPr>
              <a:xfrm>
                <a:off x="3138855" y="2767104"/>
                <a:ext cx="1740229" cy="14391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Gill Sans" charset="0"/>
                  </a:rPr>
                  <a:t>Notice of proposed rule making published in 40CFR Part 302, Sept 6, 2022. 60-day comment period closed</a:t>
                </a:r>
              </a:p>
            </p:txBody>
          </p:sp>
        </p:grpSp>
        <p:grpSp>
          <p:nvGrpSpPr>
            <p:cNvPr id="8" name="Group 7">
              <a:extLst>
                <a:ext uri="{FF2B5EF4-FFF2-40B4-BE49-F238E27FC236}">
                  <a16:creationId xmlns:a16="http://schemas.microsoft.com/office/drawing/2014/main" id="{B5ACA6FC-0260-45C9-92E8-F16B0E78A594}"/>
                </a:ext>
              </a:extLst>
            </p:cNvPr>
            <p:cNvGrpSpPr/>
            <p:nvPr/>
          </p:nvGrpSpPr>
          <p:grpSpPr>
            <a:xfrm>
              <a:off x="6821319" y="3317311"/>
              <a:ext cx="2444031" cy="2341069"/>
              <a:chOff x="5115989" y="2644746"/>
              <a:chExt cx="1833023" cy="1755804"/>
            </a:xfrm>
          </p:grpSpPr>
          <p:sp>
            <p:nvSpPr>
              <p:cNvPr id="5" name="Rectangle: Rounded Corners 5">
                <a:extLst>
                  <a:ext uri="{FF2B5EF4-FFF2-40B4-BE49-F238E27FC236}">
                    <a16:creationId xmlns:a16="http://schemas.microsoft.com/office/drawing/2014/main" id="{13053338-B98C-4D4C-8878-A6C1BF870517}"/>
                  </a:ext>
                </a:extLst>
              </p:cNvPr>
              <p:cNvSpPr/>
              <p:nvPr/>
            </p:nvSpPr>
            <p:spPr>
              <a:xfrm>
                <a:off x="5115989" y="2644746"/>
                <a:ext cx="1833023" cy="1755804"/>
              </a:xfrm>
              <a:prstGeom prst="roundRect">
                <a:avLst>
                  <a:gd name="adj" fmla="val 5529"/>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Gill Sans" charset="0"/>
                </a:endParaRPr>
              </a:p>
            </p:txBody>
          </p:sp>
          <p:sp>
            <p:nvSpPr>
              <p:cNvPr id="15" name="TextBox 14">
                <a:extLst>
                  <a:ext uri="{FF2B5EF4-FFF2-40B4-BE49-F238E27FC236}">
                    <a16:creationId xmlns:a16="http://schemas.microsoft.com/office/drawing/2014/main" id="{E32E9FF0-C9CD-ED40-A941-272A53CC769F}"/>
                  </a:ext>
                </a:extLst>
              </p:cNvPr>
              <p:cNvSpPr txBox="1"/>
              <p:nvPr/>
            </p:nvSpPr>
            <p:spPr>
              <a:xfrm>
                <a:off x="5169118" y="2857679"/>
                <a:ext cx="1726765" cy="12420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sym typeface="Gill Sans" charset="0"/>
                  </a:rPr>
                  <a:t>Implications include cleanup actions, cost recovery, re-open closed sites, ASTM Phase I AAI</a:t>
                </a:r>
              </a:p>
            </p:txBody>
          </p:sp>
        </p:grpSp>
      </p:grpSp>
      <p:sp>
        <p:nvSpPr>
          <p:cNvPr id="21" name="Text Placeholder 20">
            <a:extLst>
              <a:ext uri="{FF2B5EF4-FFF2-40B4-BE49-F238E27FC236}">
                <a16:creationId xmlns:a16="http://schemas.microsoft.com/office/drawing/2014/main" id="{E295D94F-F379-4847-BC7A-C3D76BED901E}"/>
              </a:ext>
            </a:extLst>
          </p:cNvPr>
          <p:cNvSpPr>
            <a:spLocks noGrp="1"/>
          </p:cNvSpPr>
          <p:nvPr>
            <p:ph type="body" sz="quarter" idx="22"/>
          </p:nvPr>
        </p:nvSpPr>
        <p:spPr>
          <a:xfrm>
            <a:off x="8756650" y="2319973"/>
            <a:ext cx="3048000" cy="3236278"/>
          </a:xfrm>
        </p:spPr>
        <p:txBody>
          <a:bodyPr>
            <a:noAutofit/>
          </a:bodyPr>
          <a:lstStyle/>
          <a:p>
            <a:pPr marL="0" indent="0">
              <a:buNone/>
            </a:pPr>
            <a:r>
              <a:rPr lang="en-US" sz="1800" i="1" dirty="0">
                <a:solidFill>
                  <a:schemeClr val="bg1"/>
                </a:solidFill>
              </a:rPr>
              <a:t>“CERCLA does not impose liability on manufacturers of hazardous substances, potentially leaving water suppliers, landfill owners, local fire departments, farmers, and other municipal entities to bear the entire costs associated with investigation and remediation of PFAS contamination.”</a:t>
            </a:r>
          </a:p>
          <a:p>
            <a:pPr marL="0" indent="0">
              <a:buNone/>
            </a:pPr>
            <a:endParaRPr lang="en-US" sz="1800" i="1" dirty="0">
              <a:solidFill>
                <a:schemeClr val="bg1"/>
              </a:solidFill>
            </a:endParaRPr>
          </a:p>
        </p:txBody>
      </p:sp>
      <p:sp>
        <p:nvSpPr>
          <p:cNvPr id="24" name="Slide Number Placeholder 3">
            <a:extLst>
              <a:ext uri="{FF2B5EF4-FFF2-40B4-BE49-F238E27FC236}">
                <a16:creationId xmlns:a16="http://schemas.microsoft.com/office/drawing/2014/main" id="{6F66D0EB-01B2-4912-A1FD-292CE68BB3B3}"/>
              </a:ext>
              <a:ext uri="{C183D7F6-B498-43B3-948B-1728B52AA6E4}">
                <adec:decorative xmlns:adec="http://schemas.microsoft.com/office/drawing/2017/decorative" val="1"/>
              </a:ext>
            </a:extLst>
          </p:cNvPr>
          <p:cNvSpPr>
            <a:spLocks noGrp="1"/>
          </p:cNvSpPr>
          <p:nvPr>
            <p:ph type="sldNum" sz="quarter" idx="4294967295"/>
          </p:nvPr>
        </p:nvSpPr>
        <p:spPr>
          <a:xfrm>
            <a:off x="9448800" y="6381750"/>
            <a:ext cx="2743200" cy="365125"/>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sym typeface="Gill Sans" charset="0"/>
            </a:endParaRPr>
          </a:p>
        </p:txBody>
      </p:sp>
      <p:sp>
        <p:nvSpPr>
          <p:cNvPr id="23" name="TextBox 22">
            <a:extLst>
              <a:ext uri="{FF2B5EF4-FFF2-40B4-BE49-F238E27FC236}">
                <a16:creationId xmlns:a16="http://schemas.microsoft.com/office/drawing/2014/main" id="{715EE865-0397-4BEB-B963-D751E0323089}"/>
              </a:ext>
              <a:ext uri="{C183D7F6-B498-43B3-948B-1728B52AA6E4}">
                <adec:decorative xmlns:adec="http://schemas.microsoft.com/office/drawing/2017/decorative" val="1"/>
              </a:ext>
            </a:extLst>
          </p:cNvPr>
          <p:cNvSpPr txBox="1"/>
          <p:nvPr/>
        </p:nvSpPr>
        <p:spPr>
          <a:xfrm>
            <a:off x="510516" y="5858325"/>
            <a:ext cx="265262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BA1E7"/>
                </a:solidFill>
                <a:effectLst/>
                <a:uLnTx/>
                <a:uFillTx/>
                <a:latin typeface="Calibri" panose="020F0502020204030204"/>
                <a:ea typeface="+mn-ea"/>
                <a:cs typeface="+mn-cs"/>
                <a:sym typeface="Gill Sans" charset="0"/>
                <a:hlinkClick r:id="rId3">
                  <a:extLst>
                    <a:ext uri="{A12FA001-AC4F-418D-AE19-62706E023703}">
                      <ahyp:hlinkClr xmlns:ahyp="http://schemas.microsoft.com/office/drawing/2018/hyperlinkcolor" val="tx"/>
                    </a:ext>
                  </a:extLst>
                </a:hlinkClick>
              </a:rPr>
              <a:t>EPA-HQ-OLEM-2019-0341</a:t>
            </a:r>
            <a:endParaRPr kumimoji="0" lang="en-US" sz="1600" b="0" i="1" u="none" strike="noStrike" kern="1200" cap="none" spc="0" normalizeH="0" baseline="0" noProof="0" dirty="0">
              <a:ln>
                <a:noFill/>
              </a:ln>
              <a:solidFill>
                <a:srgbClr val="5BA1E7"/>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38016437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2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12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0F87B56E-2D44-487E-A7D1-362C5A869BFE}"/>
              </a:ext>
            </a:extLst>
          </p:cNvPr>
          <p:cNvSpPr>
            <a:spLocks noGrp="1"/>
          </p:cNvSpPr>
          <p:nvPr>
            <p:ph type="title" idx="4294967295"/>
          </p:nvPr>
        </p:nvSpPr>
        <p:spPr>
          <a:xfrm>
            <a:off x="557213" y="365125"/>
            <a:ext cx="7329487" cy="631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33D8D"/>
                </a:solidFill>
                <a:effectLst/>
                <a:uLnTx/>
                <a:uFillTx/>
                <a:latin typeface="Gill Sans MT" panose="020B0502020104020203" pitchFamily="34" charset="0"/>
                <a:ea typeface="+mn-ea"/>
                <a:cs typeface="+mn-cs"/>
              </a:rPr>
              <a:t>HAZARDOUS CONSTITUENTS - RCRA</a:t>
            </a:r>
          </a:p>
        </p:txBody>
      </p:sp>
      <p:sp>
        <p:nvSpPr>
          <p:cNvPr id="7" name="Content Placeholder 6">
            <a:extLst>
              <a:ext uri="{FF2B5EF4-FFF2-40B4-BE49-F238E27FC236}">
                <a16:creationId xmlns:a16="http://schemas.microsoft.com/office/drawing/2014/main" id="{7D731F4F-06A5-41A1-8E45-0698546F6509}"/>
              </a:ext>
            </a:extLst>
          </p:cNvPr>
          <p:cNvSpPr>
            <a:spLocks noGrp="1"/>
          </p:cNvSpPr>
          <p:nvPr>
            <p:ph sz="quarter" idx="39"/>
          </p:nvPr>
        </p:nvSpPr>
        <p:spPr>
          <a:xfrm>
            <a:off x="557175" y="1429444"/>
            <a:ext cx="6936619" cy="1481343"/>
          </a:xfrm>
        </p:spPr>
        <p:txBody>
          <a:bodyPr>
            <a:noAutofit/>
          </a:bodyPr>
          <a:lstStyle/>
          <a:p>
            <a:pPr marL="457200" lvl="1" indent="0">
              <a:lnSpc>
                <a:spcPct val="100000"/>
              </a:lnSpc>
              <a:buNone/>
            </a:pPr>
            <a:r>
              <a:rPr lang="en-US" sz="2000" b="0" i="0" dirty="0">
                <a:solidFill>
                  <a:srgbClr val="4D9BC9"/>
                </a:solidFill>
                <a:effectLst/>
                <a:latin typeface="Open Sans" panose="020B0606030504020204" pitchFamily="34" charset="0"/>
              </a:rPr>
              <a:t>If existing data for the four PFAS constituents support listing any or all as RCRA hazardous constituents, EPA will propose to list the constituents in the Federal Register for public comment </a:t>
            </a:r>
          </a:p>
        </p:txBody>
      </p:sp>
      <p:grpSp>
        <p:nvGrpSpPr>
          <p:cNvPr id="32" name="Group 31" descr="EPA announced plans to initiate a rulemaking process to add four PFAS to be listed as RCRA hazardous constituents">
            <a:extLst>
              <a:ext uri="{FF2B5EF4-FFF2-40B4-BE49-F238E27FC236}">
                <a16:creationId xmlns:a16="http://schemas.microsoft.com/office/drawing/2014/main" id="{C04E6608-304E-45B0-B4B5-C4090275D011}"/>
              </a:ext>
            </a:extLst>
          </p:cNvPr>
          <p:cNvGrpSpPr/>
          <p:nvPr/>
        </p:nvGrpSpPr>
        <p:grpSpPr>
          <a:xfrm>
            <a:off x="863195" y="3074604"/>
            <a:ext cx="5910680" cy="2865338"/>
            <a:chOff x="4130419" y="3317316"/>
            <a:chExt cx="5134931" cy="2361322"/>
          </a:xfrm>
        </p:grpSpPr>
        <p:grpSp>
          <p:nvGrpSpPr>
            <p:cNvPr id="20" name="Group 19">
              <a:extLst>
                <a:ext uri="{FF2B5EF4-FFF2-40B4-BE49-F238E27FC236}">
                  <a16:creationId xmlns:a16="http://schemas.microsoft.com/office/drawing/2014/main" id="{50B4E149-D42A-4BB8-86B1-22697A1F3719}"/>
                </a:ext>
              </a:extLst>
            </p:cNvPr>
            <p:cNvGrpSpPr/>
            <p:nvPr/>
          </p:nvGrpSpPr>
          <p:grpSpPr>
            <a:xfrm>
              <a:off x="4130419" y="3337565"/>
              <a:ext cx="2444031" cy="2341073"/>
              <a:chOff x="3097814" y="2668640"/>
              <a:chExt cx="1833023" cy="1755804"/>
            </a:xfrm>
          </p:grpSpPr>
          <p:sp>
            <p:nvSpPr>
              <p:cNvPr id="4" name="Rectangle: Rounded Corners 5">
                <a:extLst>
                  <a:ext uri="{FF2B5EF4-FFF2-40B4-BE49-F238E27FC236}">
                    <a16:creationId xmlns:a16="http://schemas.microsoft.com/office/drawing/2014/main" id="{CA42A3BE-F74E-0347-B1AD-C6E50FC8AB82}"/>
                  </a:ext>
                </a:extLst>
              </p:cNvPr>
              <p:cNvSpPr/>
              <p:nvPr/>
            </p:nvSpPr>
            <p:spPr>
              <a:xfrm>
                <a:off x="3097814" y="2668640"/>
                <a:ext cx="1833023" cy="1755804"/>
              </a:xfrm>
              <a:prstGeom prst="roundRect">
                <a:avLst>
                  <a:gd name="adj" fmla="val 5529"/>
                </a:avLst>
              </a:pr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Gill Sans" charset="0"/>
                </a:endParaRPr>
              </a:p>
            </p:txBody>
          </p:sp>
          <p:sp>
            <p:nvSpPr>
              <p:cNvPr id="13" name="TextBox 12">
                <a:extLst>
                  <a:ext uri="{FF2B5EF4-FFF2-40B4-BE49-F238E27FC236}">
                    <a16:creationId xmlns:a16="http://schemas.microsoft.com/office/drawing/2014/main" id="{A920D51D-AC19-754C-B619-19E8D27D39B8}"/>
                  </a:ext>
                </a:extLst>
              </p:cNvPr>
              <p:cNvSpPr txBox="1"/>
              <p:nvPr/>
            </p:nvSpPr>
            <p:spPr>
              <a:xfrm>
                <a:off x="3104994" y="2732393"/>
                <a:ext cx="1818662" cy="1597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Gill Sans" charset="0"/>
                  </a:rPr>
                  <a:t>In response to a petition from NM Gov. EPA is evaluating the existing toxicity and health effects data on four PFAS to determine if they should be listed as RCRA Hazardous Constituents</a:t>
                </a:r>
              </a:p>
            </p:txBody>
          </p:sp>
        </p:grpSp>
        <p:grpSp>
          <p:nvGrpSpPr>
            <p:cNvPr id="8" name="Group 7">
              <a:extLst>
                <a:ext uri="{FF2B5EF4-FFF2-40B4-BE49-F238E27FC236}">
                  <a16:creationId xmlns:a16="http://schemas.microsoft.com/office/drawing/2014/main" id="{B5ACA6FC-0260-45C9-92E8-F16B0E78A594}"/>
                </a:ext>
              </a:extLst>
            </p:cNvPr>
            <p:cNvGrpSpPr/>
            <p:nvPr/>
          </p:nvGrpSpPr>
          <p:grpSpPr>
            <a:xfrm>
              <a:off x="6821319" y="3317316"/>
              <a:ext cx="2444031" cy="2341072"/>
              <a:chOff x="5115989" y="2644746"/>
              <a:chExt cx="1833023" cy="1755804"/>
            </a:xfrm>
          </p:grpSpPr>
          <p:sp>
            <p:nvSpPr>
              <p:cNvPr id="5" name="Rectangle: Rounded Corners 5">
                <a:extLst>
                  <a:ext uri="{FF2B5EF4-FFF2-40B4-BE49-F238E27FC236}">
                    <a16:creationId xmlns:a16="http://schemas.microsoft.com/office/drawing/2014/main" id="{13053338-B98C-4D4C-8878-A6C1BF870517}"/>
                  </a:ext>
                </a:extLst>
              </p:cNvPr>
              <p:cNvSpPr/>
              <p:nvPr/>
            </p:nvSpPr>
            <p:spPr>
              <a:xfrm>
                <a:off x="5115989" y="2644746"/>
                <a:ext cx="1833023" cy="1755804"/>
              </a:xfrm>
              <a:prstGeom prst="roundRect">
                <a:avLst>
                  <a:gd name="adj" fmla="val 5529"/>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Gill Sans" charset="0"/>
                </a:endParaRPr>
              </a:p>
            </p:txBody>
          </p:sp>
          <p:sp>
            <p:nvSpPr>
              <p:cNvPr id="15" name="TextBox 14">
                <a:extLst>
                  <a:ext uri="{FF2B5EF4-FFF2-40B4-BE49-F238E27FC236}">
                    <a16:creationId xmlns:a16="http://schemas.microsoft.com/office/drawing/2014/main" id="{E32E9FF0-C9CD-ED40-A941-272A53CC769F}"/>
                  </a:ext>
                </a:extLst>
              </p:cNvPr>
              <p:cNvSpPr txBox="1"/>
              <p:nvPr/>
            </p:nvSpPr>
            <p:spPr>
              <a:xfrm>
                <a:off x="5169118" y="2809290"/>
                <a:ext cx="1726765" cy="14267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sym typeface="Gill Sans" charset="0"/>
                  </a:rPr>
                  <a:t>Those chemicals listed are subject to corrective action requirements under RCRA at hazardous waste treatment, storage, and disposal facilities. </a:t>
                </a:r>
              </a:p>
            </p:txBody>
          </p:sp>
        </p:grpSp>
      </p:grpSp>
      <p:sp>
        <p:nvSpPr>
          <p:cNvPr id="3" name="Text Placeholder 2">
            <a:extLst>
              <a:ext uri="{FF2B5EF4-FFF2-40B4-BE49-F238E27FC236}">
                <a16:creationId xmlns:a16="http://schemas.microsoft.com/office/drawing/2014/main" id="{349C0809-D11C-4B1B-B02E-78A10F961A6E}"/>
              </a:ext>
            </a:extLst>
          </p:cNvPr>
          <p:cNvSpPr>
            <a:spLocks noGrp="1"/>
          </p:cNvSpPr>
          <p:nvPr>
            <p:ph type="body" sz="quarter" idx="13"/>
          </p:nvPr>
        </p:nvSpPr>
        <p:spPr>
          <a:xfrm>
            <a:off x="8712267" y="1429444"/>
            <a:ext cx="3188863" cy="669937"/>
          </a:xfrm>
        </p:spPr>
        <p:txBody>
          <a:bodyPr>
            <a:normAutofit fontScale="92500" lnSpcReduction="20000"/>
          </a:bodyPr>
          <a:lstStyle/>
          <a:p>
            <a:r>
              <a:rPr lang="en-US" dirty="0"/>
              <a:t>PFOA</a:t>
            </a:r>
          </a:p>
        </p:txBody>
      </p:sp>
      <p:sp>
        <p:nvSpPr>
          <p:cNvPr id="25" name="Text Placeholder 24">
            <a:extLst>
              <a:ext uri="{FF2B5EF4-FFF2-40B4-BE49-F238E27FC236}">
                <a16:creationId xmlns:a16="http://schemas.microsoft.com/office/drawing/2014/main" id="{9E7FACC9-DDEC-43B9-AF2E-23DF98FB4AE8}"/>
              </a:ext>
            </a:extLst>
          </p:cNvPr>
          <p:cNvSpPr>
            <a:spLocks noGrp="1"/>
          </p:cNvSpPr>
          <p:nvPr>
            <p:ph type="body" sz="quarter" idx="15"/>
          </p:nvPr>
        </p:nvSpPr>
        <p:spPr>
          <a:xfrm>
            <a:off x="8729367" y="2543212"/>
            <a:ext cx="3188863" cy="669937"/>
          </a:xfrm>
        </p:spPr>
        <p:txBody>
          <a:bodyPr>
            <a:normAutofit fontScale="92500" lnSpcReduction="20000"/>
          </a:bodyPr>
          <a:lstStyle/>
          <a:p>
            <a:r>
              <a:rPr lang="en-US" dirty="0"/>
              <a:t>PFOS</a:t>
            </a:r>
          </a:p>
        </p:txBody>
      </p:sp>
      <p:sp>
        <p:nvSpPr>
          <p:cNvPr id="27" name="Text Placeholder 26">
            <a:extLst>
              <a:ext uri="{FF2B5EF4-FFF2-40B4-BE49-F238E27FC236}">
                <a16:creationId xmlns:a16="http://schemas.microsoft.com/office/drawing/2014/main" id="{34FB9696-9F83-44E6-8C3B-19BC2AC29BDA}"/>
              </a:ext>
            </a:extLst>
          </p:cNvPr>
          <p:cNvSpPr>
            <a:spLocks noGrp="1"/>
          </p:cNvSpPr>
          <p:nvPr>
            <p:ph type="body" sz="quarter" idx="17"/>
          </p:nvPr>
        </p:nvSpPr>
        <p:spPr>
          <a:xfrm>
            <a:off x="8712267" y="3444934"/>
            <a:ext cx="3188863" cy="669937"/>
          </a:xfrm>
        </p:spPr>
        <p:txBody>
          <a:bodyPr>
            <a:noAutofit/>
          </a:bodyPr>
          <a:lstStyle/>
          <a:p>
            <a:r>
              <a:rPr lang="en-US" sz="5000" dirty="0"/>
              <a:t>PFBS</a:t>
            </a:r>
          </a:p>
        </p:txBody>
      </p:sp>
      <p:sp>
        <p:nvSpPr>
          <p:cNvPr id="29" name="Text Placeholder 28">
            <a:extLst>
              <a:ext uri="{FF2B5EF4-FFF2-40B4-BE49-F238E27FC236}">
                <a16:creationId xmlns:a16="http://schemas.microsoft.com/office/drawing/2014/main" id="{4BA3ACE2-7208-4D16-99AE-DBD4D72689D6}"/>
              </a:ext>
            </a:extLst>
          </p:cNvPr>
          <p:cNvSpPr>
            <a:spLocks noGrp="1"/>
          </p:cNvSpPr>
          <p:nvPr>
            <p:ph type="body" sz="quarter" idx="19"/>
          </p:nvPr>
        </p:nvSpPr>
        <p:spPr>
          <a:xfrm>
            <a:off x="8712266" y="4558702"/>
            <a:ext cx="3188863" cy="669937"/>
          </a:xfrm>
        </p:spPr>
        <p:txBody>
          <a:bodyPr>
            <a:noAutofit/>
          </a:bodyPr>
          <a:lstStyle/>
          <a:p>
            <a:r>
              <a:rPr lang="en-US" sz="5000" dirty="0"/>
              <a:t>GenX</a:t>
            </a:r>
          </a:p>
        </p:txBody>
      </p:sp>
      <p:sp>
        <p:nvSpPr>
          <p:cNvPr id="24" name="Slide Number Placeholder 3">
            <a:extLst>
              <a:ext uri="{FF2B5EF4-FFF2-40B4-BE49-F238E27FC236}">
                <a16:creationId xmlns:a16="http://schemas.microsoft.com/office/drawing/2014/main" id="{6F66D0EB-01B2-4912-A1FD-292CE68BB3B3}"/>
              </a:ext>
              <a:ext uri="{C183D7F6-B498-43B3-948B-1728B52AA6E4}">
                <adec:decorative xmlns:adec="http://schemas.microsoft.com/office/drawing/2017/decorative" val="1"/>
              </a:ext>
            </a:extLst>
          </p:cNvPr>
          <p:cNvSpPr>
            <a:spLocks noGrp="1"/>
          </p:cNvSpPr>
          <p:nvPr>
            <p:ph type="sldNum" sz="quarter" idx="4294967295"/>
          </p:nvPr>
        </p:nvSpPr>
        <p:spPr>
          <a:xfrm>
            <a:off x="9448800" y="6381750"/>
            <a:ext cx="2743200" cy="365125"/>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sym typeface="Gill Sans" charset="0"/>
            </a:endParaRPr>
          </a:p>
        </p:txBody>
      </p:sp>
      <p:sp>
        <p:nvSpPr>
          <p:cNvPr id="23" name="TextBox 22">
            <a:extLst>
              <a:ext uri="{FF2B5EF4-FFF2-40B4-BE49-F238E27FC236}">
                <a16:creationId xmlns:a16="http://schemas.microsoft.com/office/drawing/2014/main" id="{7A2B4E4E-ED80-4DB7-84CA-17674CF3B94C}"/>
              </a:ext>
              <a:ext uri="{C183D7F6-B498-43B3-948B-1728B52AA6E4}">
                <adec:decorative xmlns:adec="http://schemas.microsoft.com/office/drawing/2017/decorative" val="1"/>
              </a:ext>
            </a:extLst>
          </p:cNvPr>
          <p:cNvSpPr txBox="1"/>
          <p:nvPr/>
        </p:nvSpPr>
        <p:spPr>
          <a:xfrm>
            <a:off x="1725514" y="6518531"/>
            <a:ext cx="621702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BA1E7"/>
                </a:solidFill>
                <a:effectLst/>
                <a:uLnTx/>
                <a:uFillTx/>
                <a:latin typeface="Calibri" panose="020F0502020204030204"/>
                <a:ea typeface="+mn-ea"/>
                <a:cs typeface="+mn-cs"/>
                <a:sym typeface="Gill Sans" charset="0"/>
                <a:hlinkClick r:id="rId3">
                  <a:extLst>
                    <a:ext uri="{A12FA001-AC4F-418D-AE19-62706E023703}">
                      <ahyp:hlinkClr xmlns:ahyp="http://schemas.microsoft.com/office/drawing/2018/hyperlinkcolor" val="tx"/>
                    </a:ext>
                  </a:extLst>
                </a:hlinkClick>
              </a:rPr>
              <a:t>https://www.jdsupra.com/legalnews/epa-announces-plans-for-waste-rules-3519848/</a:t>
            </a:r>
            <a:endParaRPr kumimoji="0" lang="en-US" sz="900" b="0" i="0" u="none" strike="noStrike" kern="1200" cap="none" spc="0" normalizeH="0" baseline="0" noProof="0" dirty="0">
              <a:ln>
                <a:noFill/>
              </a:ln>
              <a:solidFill>
                <a:srgbClr val="5BA1E7"/>
              </a:solidFill>
              <a:effectLst/>
              <a:uLnTx/>
              <a:uFillTx/>
              <a:latin typeface="Calibri" panose="020F0502020204030204"/>
              <a:ea typeface="+mn-ea"/>
              <a:cs typeface="+mn-cs"/>
              <a:sym typeface="Gill Sans" charset="0"/>
            </a:endParaRPr>
          </a:p>
        </p:txBody>
      </p:sp>
      <p:sp>
        <p:nvSpPr>
          <p:cNvPr id="33" name="TextBox 32">
            <a:extLst>
              <a:ext uri="{FF2B5EF4-FFF2-40B4-BE49-F238E27FC236}">
                <a16:creationId xmlns:a16="http://schemas.microsoft.com/office/drawing/2014/main" id="{23AE3155-738E-4A62-8F7C-F4ED2F4CA00D}"/>
              </a:ext>
              <a:ext uri="{C183D7F6-B498-43B3-948B-1728B52AA6E4}">
                <adec:decorative xmlns:adec="http://schemas.microsoft.com/office/drawing/2017/decorative" val="1"/>
              </a:ext>
            </a:extLst>
          </p:cNvPr>
          <p:cNvSpPr txBox="1"/>
          <p:nvPr/>
        </p:nvSpPr>
        <p:spPr>
          <a:xfrm>
            <a:off x="1725514" y="6312271"/>
            <a:ext cx="621702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BA1E7"/>
                </a:solidFill>
                <a:effectLst/>
                <a:uLnTx/>
                <a:uFillTx/>
                <a:latin typeface="Calibri" panose="020F0502020204030204"/>
                <a:ea typeface="+mn-ea"/>
                <a:cs typeface="+mn-cs"/>
                <a:sym typeface="Gill Sans" charset="0"/>
                <a:hlinkClick r:id="rId4">
                  <a:extLst>
                    <a:ext uri="{A12FA001-AC4F-418D-AE19-62706E023703}">
                      <ahyp:hlinkClr xmlns:ahyp="http://schemas.microsoft.com/office/drawing/2018/hyperlinkcolor" val="tx"/>
                    </a:ext>
                  </a:extLst>
                </a:hlinkClick>
              </a:rPr>
              <a:t>https://www.epa.gov/newsreleases/epa-responds-new-mexico-governor-and-acts-address-pfas-under-hazardous-waste-law</a:t>
            </a:r>
            <a:endParaRPr kumimoji="0" lang="en-US" sz="900" b="0" i="0" u="none" strike="noStrike" kern="1200" cap="none" spc="0" normalizeH="0" baseline="0" noProof="0" dirty="0">
              <a:ln>
                <a:noFill/>
              </a:ln>
              <a:solidFill>
                <a:srgbClr val="5BA1E7"/>
              </a:solidFill>
              <a:effectLst/>
              <a:uLnTx/>
              <a:uFillTx/>
              <a:latin typeface="Calibri" panose="020F0502020204030204"/>
              <a:ea typeface="+mn-ea"/>
              <a:cs typeface="+mn-cs"/>
              <a:sym typeface="Gill Sans" charset="0"/>
            </a:endParaRPr>
          </a:p>
        </p:txBody>
      </p:sp>
    </p:spTree>
    <p:extLst>
      <p:ext uri="{BB962C8B-B14F-4D97-AF65-F5344CB8AC3E}">
        <p14:creationId xmlns:p14="http://schemas.microsoft.com/office/powerpoint/2010/main" val="387335514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3">
                                            <p:txEl>
                                              <p:pRg st="0" end="0"/>
                                            </p:txEl>
                                          </p:spTgt>
                                        </p:tgtEl>
                                      </p:cBhvr>
                                    </p:animEffect>
                                    <p:animScale>
                                      <p:cBhvr>
                                        <p:cTn id="7" dur="500" autoRev="1" fill="hold"/>
                                        <p:tgtEl>
                                          <p:spTgt spid="3">
                                            <p:txEl>
                                              <p:pRg st="0" end="0"/>
                                            </p:txEl>
                                          </p:spTgt>
                                        </p:tgtEl>
                                      </p:cBhvr>
                                      <p:by x="105000" y="105000"/>
                                    </p:animScale>
                                  </p:childTnLst>
                                </p:cTn>
                              </p:par>
                            </p:childTnLst>
                          </p:cTn>
                        </p:par>
                        <p:par>
                          <p:cTn id="8" fill="hold">
                            <p:stCondLst>
                              <p:cond delay="1000"/>
                            </p:stCondLst>
                            <p:childTnLst>
                              <p:par>
                                <p:cTn id="9" presetID="26" presetClass="emph" presetSubtype="0" fill="hold" grpId="0" nodeType="afterEffect">
                                  <p:stCondLst>
                                    <p:cond delay="0"/>
                                  </p:stCondLst>
                                  <p:childTnLst>
                                    <p:animEffect transition="out" filter="fade">
                                      <p:cBhvr>
                                        <p:cTn id="10" dur="1000" tmFilter="0, 0; .2, .5; .8, .5; 1, 0"/>
                                        <p:tgtEl>
                                          <p:spTgt spid="25">
                                            <p:txEl>
                                              <p:pRg st="0" end="0"/>
                                            </p:txEl>
                                          </p:spTgt>
                                        </p:tgtEl>
                                      </p:cBhvr>
                                    </p:animEffect>
                                    <p:animScale>
                                      <p:cBhvr>
                                        <p:cTn id="11" dur="500" autoRev="1" fill="hold"/>
                                        <p:tgtEl>
                                          <p:spTgt spid="25">
                                            <p:txEl>
                                              <p:pRg st="0" end="0"/>
                                            </p:txEl>
                                          </p:spTgt>
                                        </p:tgtEl>
                                      </p:cBhvr>
                                      <p:by x="105000" y="105000"/>
                                    </p:animScale>
                                  </p:childTnLst>
                                </p:cTn>
                              </p:par>
                            </p:childTnLst>
                          </p:cTn>
                        </p:par>
                        <p:par>
                          <p:cTn id="12" fill="hold">
                            <p:stCondLst>
                              <p:cond delay="2000"/>
                            </p:stCondLst>
                            <p:childTnLst>
                              <p:par>
                                <p:cTn id="13" presetID="26" presetClass="emph" presetSubtype="0" fill="hold" grpId="0" nodeType="afterEffect">
                                  <p:stCondLst>
                                    <p:cond delay="0"/>
                                  </p:stCondLst>
                                  <p:childTnLst>
                                    <p:animEffect transition="out" filter="fade">
                                      <p:cBhvr>
                                        <p:cTn id="14" dur="1000" tmFilter="0, 0; .2, .5; .8, .5; 1, 0"/>
                                        <p:tgtEl>
                                          <p:spTgt spid="27">
                                            <p:txEl>
                                              <p:pRg st="0" end="0"/>
                                            </p:txEl>
                                          </p:spTgt>
                                        </p:tgtEl>
                                      </p:cBhvr>
                                    </p:animEffect>
                                    <p:animScale>
                                      <p:cBhvr>
                                        <p:cTn id="15" dur="500" autoRev="1" fill="hold"/>
                                        <p:tgtEl>
                                          <p:spTgt spid="27">
                                            <p:txEl>
                                              <p:pRg st="0" end="0"/>
                                            </p:txEl>
                                          </p:spTgt>
                                        </p:tgtEl>
                                      </p:cBhvr>
                                      <p:by x="105000" y="105000"/>
                                    </p:animScale>
                                  </p:childTnLst>
                                </p:cTn>
                              </p:par>
                            </p:childTnLst>
                          </p:cTn>
                        </p:par>
                        <p:par>
                          <p:cTn id="16" fill="hold">
                            <p:stCondLst>
                              <p:cond delay="3000"/>
                            </p:stCondLst>
                            <p:childTnLst>
                              <p:par>
                                <p:cTn id="17" presetID="26" presetClass="emph" presetSubtype="0" fill="hold" grpId="0" nodeType="afterEffect">
                                  <p:stCondLst>
                                    <p:cond delay="0"/>
                                  </p:stCondLst>
                                  <p:childTnLst>
                                    <p:animEffect transition="out" filter="fade">
                                      <p:cBhvr>
                                        <p:cTn id="18" dur="1000" tmFilter="0, 0; .2, .5; .8, .5; 1, 0"/>
                                        <p:tgtEl>
                                          <p:spTgt spid="29">
                                            <p:txEl>
                                              <p:pRg st="0" end="0"/>
                                            </p:txEl>
                                          </p:spTgt>
                                        </p:tgtEl>
                                      </p:cBhvr>
                                    </p:animEffect>
                                    <p:animScale>
                                      <p:cBhvr>
                                        <p:cTn id="19" dur="500" autoRev="1" fill="hold"/>
                                        <p:tgtEl>
                                          <p:spTgt spid="29">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5" grpId="0" build="p"/>
      <p:bldP spid="27" grpId="0" build="p"/>
      <p:bldP spid="2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5DC07A-ACDA-4F71-A33D-AF06C614A441}"/>
              </a:ext>
            </a:extLst>
          </p:cNvPr>
          <p:cNvSpPr>
            <a:spLocks noGrp="1"/>
          </p:cNvSpPr>
          <p:nvPr>
            <p:ph type="title" idx="4294967295"/>
          </p:nvPr>
        </p:nvSpPr>
        <p:spPr>
          <a:xfrm>
            <a:off x="312738" y="282575"/>
            <a:ext cx="7854950" cy="631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133D8D"/>
                </a:solidFill>
                <a:effectLst/>
                <a:uLnTx/>
                <a:uFillTx/>
                <a:latin typeface="Gill Sans MT" panose="020B0502020104020203" pitchFamily="34" charset="0"/>
                <a:ea typeface="+mn-ea"/>
                <a:cs typeface="+mn-cs"/>
              </a:rPr>
              <a:t>EPA PFAS Destruction Guidance</a:t>
            </a:r>
          </a:p>
        </p:txBody>
      </p:sp>
      <p:sp>
        <p:nvSpPr>
          <p:cNvPr id="8" name="Text Placeholder 7">
            <a:extLst>
              <a:ext uri="{FF2B5EF4-FFF2-40B4-BE49-F238E27FC236}">
                <a16:creationId xmlns:a16="http://schemas.microsoft.com/office/drawing/2014/main" id="{84019168-01E9-4E7C-9852-CFD15F991744}"/>
              </a:ext>
            </a:extLst>
          </p:cNvPr>
          <p:cNvSpPr>
            <a:spLocks noGrp="1"/>
          </p:cNvSpPr>
          <p:nvPr>
            <p:ph type="body" sz="quarter" idx="22"/>
          </p:nvPr>
        </p:nvSpPr>
        <p:spPr>
          <a:xfrm>
            <a:off x="1042737" y="1104237"/>
            <a:ext cx="5727031" cy="1144928"/>
          </a:xfrm>
        </p:spPr>
        <p:txBody>
          <a:bodyPr>
            <a:noAutofit/>
          </a:bodyPr>
          <a:lstStyle/>
          <a:p>
            <a:pPr>
              <a:buFont typeface="Wingdings" panose="05000000000000000000" pitchFamily="2" charset="2"/>
              <a:buChar char="ü"/>
            </a:pPr>
            <a:r>
              <a:rPr lang="en-US" b="1" dirty="0">
                <a:solidFill>
                  <a:srgbClr val="4B98FF"/>
                </a:solidFill>
              </a:rPr>
              <a:t>Expected December 2023</a:t>
            </a:r>
          </a:p>
          <a:p>
            <a:pPr>
              <a:buFont typeface="Wingdings" panose="05000000000000000000" pitchFamily="2" charset="2"/>
              <a:buChar char="ü"/>
            </a:pPr>
            <a:r>
              <a:rPr lang="en-US" b="1" dirty="0">
                <a:solidFill>
                  <a:srgbClr val="4B98FF"/>
                </a:solidFill>
              </a:rPr>
              <a:t>Will address utilization of analytical tools for demonstration of mineralization of PFAS</a:t>
            </a:r>
          </a:p>
        </p:txBody>
      </p:sp>
      <p:sp>
        <p:nvSpPr>
          <p:cNvPr id="9" name="Text Placeholder 8">
            <a:extLst>
              <a:ext uri="{FF2B5EF4-FFF2-40B4-BE49-F238E27FC236}">
                <a16:creationId xmlns:a16="http://schemas.microsoft.com/office/drawing/2014/main" id="{F0E90737-4281-4405-9E27-23BCA788D4B1}"/>
              </a:ext>
            </a:extLst>
          </p:cNvPr>
          <p:cNvSpPr>
            <a:spLocks noGrp="1"/>
          </p:cNvSpPr>
          <p:nvPr>
            <p:ph type="body" sz="quarter" idx="25"/>
          </p:nvPr>
        </p:nvSpPr>
        <p:spPr>
          <a:xfrm>
            <a:off x="348197" y="1302337"/>
            <a:ext cx="5817555" cy="3235565"/>
          </a:xfrm>
        </p:spPr>
        <p:txBody>
          <a:bodyPr>
            <a:noAutofit/>
          </a:bodyPr>
          <a:lstStyle/>
          <a:p>
            <a:pPr marL="285750" indent="-285750">
              <a:buFont typeface="Wingdings" panose="05000000000000000000" pitchFamily="2" charset="2"/>
              <a:buChar char="ü"/>
            </a:pPr>
            <a:endParaRPr lang="en-US" sz="1600" dirty="0">
              <a:solidFill>
                <a:srgbClr val="33CC33"/>
              </a:solidFill>
            </a:endParaRPr>
          </a:p>
          <a:p>
            <a:pPr marL="285750" indent="-285750">
              <a:buFont typeface="Wingdings" panose="05000000000000000000" pitchFamily="2" charset="2"/>
              <a:buChar char="ü"/>
            </a:pPr>
            <a:endParaRPr lang="en-US" sz="1600" dirty="0">
              <a:solidFill>
                <a:srgbClr val="3474CA"/>
              </a:solidFill>
            </a:endParaRPr>
          </a:p>
        </p:txBody>
      </p:sp>
      <p:sp>
        <p:nvSpPr>
          <p:cNvPr id="4" name="Content Placeholder 3">
            <a:extLst>
              <a:ext uri="{FF2B5EF4-FFF2-40B4-BE49-F238E27FC236}">
                <a16:creationId xmlns:a16="http://schemas.microsoft.com/office/drawing/2014/main" id="{CEBA0F2F-9A48-4EB6-9935-18D9827B3B67}"/>
              </a:ext>
              <a:ext uri="{C183D7F6-B498-43B3-948B-1728B52AA6E4}">
                <adec:decorative xmlns:adec="http://schemas.microsoft.com/office/drawing/2017/decorative" val="1"/>
              </a:ext>
            </a:extLst>
          </p:cNvPr>
          <p:cNvSpPr>
            <a:spLocks noGrp="1" noChangeAspect="1"/>
          </p:cNvSpPr>
          <p:nvPr>
            <p:ph sz="quarter" idx="24"/>
          </p:nvPr>
        </p:nvSpPr>
        <p:spPr>
          <a:xfrm>
            <a:off x="7007101" y="660796"/>
            <a:ext cx="2926080" cy="2927375"/>
          </a:xfrm>
        </p:spPr>
        <p:txBody>
          <a:bodyPr/>
          <a:lstStyle/>
          <a:p>
            <a:endParaRPr lang="en-US" dirty="0"/>
          </a:p>
        </p:txBody>
      </p:sp>
      <p:pic>
        <p:nvPicPr>
          <p:cNvPr id="16" name="Picture Placeholder 15">
            <a:extLst>
              <a:ext uri="{FF2B5EF4-FFF2-40B4-BE49-F238E27FC236}">
                <a16:creationId xmlns:a16="http://schemas.microsoft.com/office/drawing/2014/main" id="{ADF7DA8D-BD76-4E87-B21F-0DA1DCC3857A}"/>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t="510" b="510"/>
          <a:stretch/>
        </p:blipFill>
        <p:spPr>
          <a:xfrm>
            <a:off x="7163233" y="794767"/>
            <a:ext cx="2651760" cy="2651760"/>
          </a:xfrm>
          <a:noFill/>
        </p:spPr>
      </p:pic>
      <p:sp>
        <p:nvSpPr>
          <p:cNvPr id="19" name="Slide Number Placeholder 3">
            <a:extLst>
              <a:ext uri="{FF2B5EF4-FFF2-40B4-BE49-F238E27FC236}">
                <a16:creationId xmlns:a16="http://schemas.microsoft.com/office/drawing/2014/main" id="{964F142E-7479-433F-8379-C3ACDB579532}"/>
              </a:ext>
              <a:ext uri="{C183D7F6-B498-43B3-948B-1728B52AA6E4}">
                <adec:decorative xmlns:adec="http://schemas.microsoft.com/office/drawing/2017/decorative" val="1"/>
              </a:ext>
            </a:extLst>
          </p:cNvPr>
          <p:cNvSpPr>
            <a:spLocks noGrp="1"/>
          </p:cNvSpPr>
          <p:nvPr>
            <p:ph type="sldNum" sz="quarter" idx="4294967295"/>
          </p:nvPr>
        </p:nvSpPr>
        <p:spPr>
          <a:xfrm>
            <a:off x="9448800" y="6381750"/>
            <a:ext cx="2743200" cy="365125"/>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sym typeface="Gill Sans" charset="0"/>
            </a:endParaRPr>
          </a:p>
        </p:txBody>
      </p:sp>
      <p:sp>
        <p:nvSpPr>
          <p:cNvPr id="17" name="TextBox 16">
            <a:extLst>
              <a:ext uri="{FF2B5EF4-FFF2-40B4-BE49-F238E27FC236}">
                <a16:creationId xmlns:a16="http://schemas.microsoft.com/office/drawing/2014/main" id="{22F18D0B-EAF5-4013-B4AF-2E5A2D3CD166}"/>
              </a:ext>
              <a:ext uri="{C183D7F6-B498-43B3-948B-1728B52AA6E4}">
                <adec:decorative xmlns:adec="http://schemas.microsoft.com/office/drawing/2017/decorative" val="1"/>
              </a:ext>
            </a:extLst>
          </p:cNvPr>
          <p:cNvSpPr txBox="1"/>
          <p:nvPr/>
        </p:nvSpPr>
        <p:spPr>
          <a:xfrm>
            <a:off x="2625726" y="6623993"/>
            <a:ext cx="6099174"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hlinkClick r:id="rId4">
                  <a:extLst>
                    <a:ext uri="{A12FA001-AC4F-418D-AE19-62706E023703}">
                      <ahyp:hlinkClr xmlns:ahyp="http://schemas.microsoft.com/office/drawing/2018/hyperlinkcolor" val="tx"/>
                    </a:ext>
                  </a:extLst>
                </a:hlinkClick>
              </a:rPr>
              <a:t>https://www.epa.gov/system/files/documents/2023-01/11143_ELG%20Plan%2015_508.pdf</a:t>
            </a:r>
            <a:endPar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endParaRPr>
          </a:p>
        </p:txBody>
      </p:sp>
      <p:sp>
        <p:nvSpPr>
          <p:cNvPr id="20" name="TextBox 19">
            <a:extLst>
              <a:ext uri="{FF2B5EF4-FFF2-40B4-BE49-F238E27FC236}">
                <a16:creationId xmlns:a16="http://schemas.microsoft.com/office/drawing/2014/main" id="{F5421FDE-FEB6-4758-A83E-079104401CF3}"/>
              </a:ext>
              <a:ext uri="{C183D7F6-B498-43B3-948B-1728B52AA6E4}">
                <adec:decorative xmlns:adec="http://schemas.microsoft.com/office/drawing/2017/decorative" val="1"/>
              </a:ext>
            </a:extLst>
          </p:cNvPr>
          <p:cNvSpPr txBox="1"/>
          <p:nvPr/>
        </p:nvSpPr>
        <p:spPr>
          <a:xfrm>
            <a:off x="2598738" y="6434979"/>
            <a:ext cx="615315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hlinkClick r:id="rId5">
                  <a:extLst>
                    <a:ext uri="{A12FA001-AC4F-418D-AE19-62706E023703}">
                      <ahyp:hlinkClr xmlns:ahyp="http://schemas.microsoft.com/office/drawing/2018/hyperlinkcolor" val="tx"/>
                    </a:ext>
                  </a:extLst>
                </a:hlinkClick>
              </a:rPr>
              <a:t>https://www.epa.gov/system/files/documents/2023-01/11143_ELG%20Plan%2015_508.pdf#page=48</a:t>
            </a:r>
            <a:endPar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endParaRPr>
          </a:p>
        </p:txBody>
      </p:sp>
      <p:pic>
        <p:nvPicPr>
          <p:cNvPr id="6" name="Picture 5">
            <a:extLst>
              <a:ext uri="{FF2B5EF4-FFF2-40B4-BE49-F238E27FC236}">
                <a16:creationId xmlns:a16="http://schemas.microsoft.com/office/drawing/2014/main" id="{64754CA4-EDE3-6D2D-0473-02D7B9DC1B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2737" y="2740934"/>
            <a:ext cx="5579184" cy="1658820"/>
          </a:xfrm>
          <a:prstGeom prst="rect">
            <a:avLst/>
          </a:prstGeom>
        </p:spPr>
      </p:pic>
    </p:spTree>
    <p:extLst>
      <p:ext uri="{BB962C8B-B14F-4D97-AF65-F5344CB8AC3E}">
        <p14:creationId xmlns:p14="http://schemas.microsoft.com/office/powerpoint/2010/main" val="318303109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2CFF7BB-2B5E-4C2F-A393-15112709F89D}"/>
              </a:ext>
            </a:extLst>
          </p:cNvPr>
          <p:cNvSpPr>
            <a:spLocks noGrp="1"/>
          </p:cNvSpPr>
          <p:nvPr>
            <p:ph type="ctrTitle" idx="4294967295"/>
          </p:nvPr>
        </p:nvSpPr>
        <p:spPr>
          <a:xfrm rot="16200000" flipH="1">
            <a:off x="-2773280" y="2688630"/>
            <a:ext cx="6934489" cy="1518557"/>
          </a:xfrm>
          <a:solidFill>
            <a:srgbClr val="3474CA"/>
          </a:solidFill>
        </p:spPr>
        <p:txBody>
          <a:bodyPr>
            <a:normAutofit/>
          </a:bodyPr>
          <a:lstStyle/>
          <a:p>
            <a:pPr algn="ctr"/>
            <a:r>
              <a:rPr lang="en-US" sz="5000" dirty="0"/>
              <a:t>EPA RESEARCH</a:t>
            </a:r>
          </a:p>
        </p:txBody>
      </p:sp>
      <p:sp>
        <p:nvSpPr>
          <p:cNvPr id="10" name="Text Placeholder 9">
            <a:extLst>
              <a:ext uri="{FF2B5EF4-FFF2-40B4-BE49-F238E27FC236}">
                <a16:creationId xmlns:a16="http://schemas.microsoft.com/office/drawing/2014/main" id="{56A2ED94-ABD6-4A54-BFB3-FBA7FD6C140A}"/>
              </a:ext>
            </a:extLst>
          </p:cNvPr>
          <p:cNvSpPr>
            <a:spLocks noGrp="1"/>
          </p:cNvSpPr>
          <p:nvPr>
            <p:ph type="body" sz="quarter" idx="21"/>
          </p:nvPr>
        </p:nvSpPr>
        <p:spPr/>
        <p:txBody>
          <a:bodyPr>
            <a:normAutofit/>
          </a:bodyPr>
          <a:lstStyle/>
          <a:p>
            <a:r>
              <a:rPr lang="en-US" sz="3200" dirty="0"/>
              <a:t>BIOSOLIDS</a:t>
            </a:r>
          </a:p>
        </p:txBody>
      </p:sp>
      <p:sp>
        <p:nvSpPr>
          <p:cNvPr id="11" name="Text Placeholder 10">
            <a:extLst>
              <a:ext uri="{FF2B5EF4-FFF2-40B4-BE49-F238E27FC236}">
                <a16:creationId xmlns:a16="http://schemas.microsoft.com/office/drawing/2014/main" id="{7AFA4590-0783-4F4D-86FD-4498C6B58A4C}"/>
              </a:ext>
            </a:extLst>
          </p:cNvPr>
          <p:cNvSpPr>
            <a:spLocks noGrp="1"/>
          </p:cNvSpPr>
          <p:nvPr>
            <p:ph type="body" sz="quarter" idx="22"/>
          </p:nvPr>
        </p:nvSpPr>
        <p:spPr>
          <a:xfrm>
            <a:off x="2146203" y="2011178"/>
            <a:ext cx="4667500" cy="3850385"/>
          </a:xfrm>
        </p:spPr>
        <p:txBody>
          <a:bodyPr>
            <a:normAutofit/>
          </a:bodyPr>
          <a:lstStyle/>
          <a:p>
            <a:pPr>
              <a:lnSpc>
                <a:spcPct val="120000"/>
              </a:lnSpc>
            </a:pPr>
            <a:r>
              <a:rPr lang="en-US" sz="3000" dirty="0"/>
              <a:t>The EPA expects to complete a risk assessment of PFOA and PFOS in biosolids by the winter of 2024 to determine if regulations are needed </a:t>
            </a:r>
          </a:p>
        </p:txBody>
      </p:sp>
      <p:sp>
        <p:nvSpPr>
          <p:cNvPr id="16" name="Slide Number Placeholder 3">
            <a:extLst>
              <a:ext uri="{FF2B5EF4-FFF2-40B4-BE49-F238E27FC236}">
                <a16:creationId xmlns:a16="http://schemas.microsoft.com/office/drawing/2014/main" id="{51F6B92A-F404-48B5-B9A6-320B8ED5C54B}"/>
              </a:ext>
              <a:ext uri="{C183D7F6-B498-43B3-948B-1728B52AA6E4}">
                <adec:decorative xmlns:adec="http://schemas.microsoft.com/office/drawing/2017/decorative" val="1"/>
              </a:ext>
            </a:extLst>
          </p:cNvPr>
          <p:cNvSpPr txBox="1">
            <a:spLocks/>
          </p:cNvSpPr>
          <p:nvPr/>
        </p:nvSpPr>
        <p:spPr>
          <a:xfrm>
            <a:off x="9448800" y="6381750"/>
            <a:ext cx="27432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sym typeface="Gill Sans" charset="0"/>
            </a:endParaRPr>
          </a:p>
        </p:txBody>
      </p:sp>
      <p:sp>
        <p:nvSpPr>
          <p:cNvPr id="12" name="TextBox 11">
            <a:extLst>
              <a:ext uri="{FF2B5EF4-FFF2-40B4-BE49-F238E27FC236}">
                <a16:creationId xmlns:a16="http://schemas.microsoft.com/office/drawing/2014/main" id="{70B9787F-9CA9-478D-B543-D32649765D8B}"/>
              </a:ext>
              <a:ext uri="{C183D7F6-B498-43B3-948B-1728B52AA6E4}">
                <adec:decorative xmlns:adec="http://schemas.microsoft.com/office/drawing/2017/decorative" val="1"/>
              </a:ext>
            </a:extLst>
          </p:cNvPr>
          <p:cNvSpPr txBox="1"/>
          <p:nvPr/>
        </p:nvSpPr>
        <p:spPr>
          <a:xfrm>
            <a:off x="1867922" y="6448896"/>
            <a:ext cx="6143624"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BA1E7"/>
                </a:solidFill>
                <a:effectLst/>
                <a:uLnTx/>
                <a:uFillTx/>
                <a:latin typeface="Gill Sans MT" panose="020B0502020104020203"/>
                <a:ea typeface="+mn-ea"/>
                <a:cs typeface="+mn-cs"/>
                <a:sym typeface="Gill Sans" charset="0"/>
                <a:hlinkClick r:id="rId3">
                  <a:extLst>
                    <a:ext uri="{A12FA001-AC4F-418D-AE19-62706E023703}">
                      <ahyp:hlinkClr xmlns:ahyp="http://schemas.microsoft.com/office/drawing/2018/hyperlinkcolor" val="tx"/>
                    </a:ext>
                  </a:extLst>
                </a:hlinkClick>
              </a:rPr>
              <a:t>https://www.epa.gov/pfas/pfas-strategic-roadmap-epas-commitments-action-2021-2024</a:t>
            </a:r>
            <a:endParaRPr kumimoji="0" lang="en-US" sz="900" b="0" i="0" u="none" strike="noStrike" kern="1200" cap="none" spc="0" normalizeH="0" baseline="0" noProof="0" dirty="0">
              <a:ln>
                <a:noFill/>
              </a:ln>
              <a:solidFill>
                <a:srgbClr val="5BA1E7"/>
              </a:solidFill>
              <a:effectLst/>
              <a:uLnTx/>
              <a:uFillTx/>
              <a:latin typeface="Gill Sans MT" panose="020B0502020104020203"/>
              <a:ea typeface="+mn-ea"/>
              <a:cs typeface="+mn-cs"/>
              <a:sym typeface="Gill Sans" charset="0"/>
            </a:endParaRPr>
          </a:p>
        </p:txBody>
      </p:sp>
      <p:sp>
        <p:nvSpPr>
          <p:cNvPr id="8" name="TextBox 7">
            <a:extLst>
              <a:ext uri="{FF2B5EF4-FFF2-40B4-BE49-F238E27FC236}">
                <a16:creationId xmlns:a16="http://schemas.microsoft.com/office/drawing/2014/main" id="{447BDA95-B452-4A51-A923-58794084B81A}"/>
              </a:ext>
              <a:ext uri="{C183D7F6-B498-43B3-948B-1728B52AA6E4}">
                <adec:decorative xmlns:adec="http://schemas.microsoft.com/office/drawing/2017/decorative" val="1"/>
              </a:ext>
            </a:extLst>
          </p:cNvPr>
          <p:cNvSpPr txBox="1"/>
          <p:nvPr/>
        </p:nvSpPr>
        <p:spPr>
          <a:xfrm>
            <a:off x="1867922" y="6109065"/>
            <a:ext cx="6143624"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BA1E7"/>
                </a:solidFill>
                <a:effectLst/>
                <a:uLnTx/>
                <a:uFillTx/>
                <a:latin typeface="Gill Sans MT" panose="020B0502020104020203"/>
                <a:ea typeface="+mn-ea"/>
                <a:cs typeface="+mn-cs"/>
                <a:sym typeface="Gill Sans" charset="0"/>
                <a:hlinkClick r:id="rId4">
                  <a:extLst>
                    <a:ext uri="{A12FA001-AC4F-418D-AE19-62706E023703}">
                      <ahyp:hlinkClr xmlns:ahyp="http://schemas.microsoft.com/office/drawing/2018/hyperlinkcolor" val="tx"/>
                    </a:ext>
                  </a:extLst>
                </a:hlinkClick>
              </a:rPr>
              <a:t>https://www.epa.gov/biosolids/risk-assessment-pollutants-biosolids#:~:text=The%20Biosolids%20Program%20has%20developed,chemicals%20that%20fail%20the%20screen</a:t>
            </a:r>
            <a:r>
              <a:rPr kumimoji="0" lang="en-US" sz="900" b="0" i="0" u="none" strike="noStrike" kern="1200" cap="none" spc="0" normalizeH="0" baseline="0" noProof="0" dirty="0">
                <a:ln>
                  <a:noFill/>
                </a:ln>
                <a:solidFill>
                  <a:srgbClr val="5BA1E7"/>
                </a:solidFill>
                <a:effectLst/>
                <a:uLnTx/>
                <a:uFillTx/>
                <a:latin typeface="Gill Sans MT" panose="020B0502020104020203"/>
                <a:ea typeface="+mn-ea"/>
                <a:cs typeface="+mn-cs"/>
                <a:sym typeface="Gill Sans" charset="0"/>
              </a:rPr>
              <a:t>.</a:t>
            </a:r>
          </a:p>
        </p:txBody>
      </p:sp>
      <p:pic>
        <p:nvPicPr>
          <p:cNvPr id="13" name="Picture 12">
            <a:extLst>
              <a:ext uri="{FF2B5EF4-FFF2-40B4-BE49-F238E27FC236}">
                <a16:creationId xmlns:a16="http://schemas.microsoft.com/office/drawing/2014/main" id="{580D9BC6-FE4F-40A0-93B6-AA6E70F392A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2530" y="2702067"/>
            <a:ext cx="3220496" cy="3178398"/>
          </a:xfrm>
          <a:prstGeom prst="rect">
            <a:avLst/>
          </a:prstGeom>
        </p:spPr>
      </p:pic>
      <p:pic>
        <p:nvPicPr>
          <p:cNvPr id="14" name="Picture 13">
            <a:extLst>
              <a:ext uri="{FF2B5EF4-FFF2-40B4-BE49-F238E27FC236}">
                <a16:creationId xmlns:a16="http://schemas.microsoft.com/office/drawing/2014/main" id="{5525B94F-33CD-46D1-A309-B1F167F0F15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11128" y="1478599"/>
            <a:ext cx="3301898" cy="483861"/>
          </a:xfrm>
          <a:prstGeom prst="rect">
            <a:avLst/>
          </a:prstGeom>
        </p:spPr>
      </p:pic>
      <p:pic>
        <p:nvPicPr>
          <p:cNvPr id="15" name="Picture 14">
            <a:extLst>
              <a:ext uri="{FF2B5EF4-FFF2-40B4-BE49-F238E27FC236}">
                <a16:creationId xmlns:a16="http://schemas.microsoft.com/office/drawing/2014/main" id="{C679D42B-BE27-4D9E-8146-8D024FB02B92}"/>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37550" y="2089862"/>
            <a:ext cx="3775476" cy="491411"/>
          </a:xfrm>
          <a:prstGeom prst="rect">
            <a:avLst/>
          </a:prstGeom>
        </p:spPr>
      </p:pic>
    </p:spTree>
    <p:extLst>
      <p:ext uri="{BB962C8B-B14F-4D97-AF65-F5344CB8AC3E}">
        <p14:creationId xmlns:p14="http://schemas.microsoft.com/office/powerpoint/2010/main" val="184947734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5DC07A-ACDA-4F71-A33D-AF06C614A441}"/>
              </a:ext>
            </a:extLst>
          </p:cNvPr>
          <p:cNvSpPr>
            <a:spLocks noGrp="1"/>
          </p:cNvSpPr>
          <p:nvPr>
            <p:ph type="title" idx="4294967295"/>
          </p:nvPr>
        </p:nvSpPr>
        <p:spPr>
          <a:xfrm>
            <a:off x="312738" y="282575"/>
            <a:ext cx="7854950" cy="631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133D8D"/>
                </a:solidFill>
                <a:effectLst/>
                <a:uLnTx/>
                <a:uFillTx/>
                <a:latin typeface="Gill Sans MT" panose="020B0502020104020203" pitchFamily="34" charset="0"/>
                <a:ea typeface="+mn-ea"/>
                <a:cs typeface="+mn-cs"/>
              </a:rPr>
              <a:t>EPA PFAS Destruction Guidance</a:t>
            </a:r>
          </a:p>
        </p:txBody>
      </p:sp>
      <p:sp>
        <p:nvSpPr>
          <p:cNvPr id="8" name="Text Placeholder 7">
            <a:extLst>
              <a:ext uri="{FF2B5EF4-FFF2-40B4-BE49-F238E27FC236}">
                <a16:creationId xmlns:a16="http://schemas.microsoft.com/office/drawing/2014/main" id="{84019168-01E9-4E7C-9852-CFD15F991744}"/>
              </a:ext>
            </a:extLst>
          </p:cNvPr>
          <p:cNvSpPr>
            <a:spLocks noGrp="1"/>
          </p:cNvSpPr>
          <p:nvPr>
            <p:ph type="body" sz="quarter" idx="22"/>
          </p:nvPr>
        </p:nvSpPr>
        <p:spPr>
          <a:xfrm>
            <a:off x="1042737" y="1104237"/>
            <a:ext cx="5727031" cy="1144928"/>
          </a:xfrm>
        </p:spPr>
        <p:txBody>
          <a:bodyPr>
            <a:noAutofit/>
          </a:bodyPr>
          <a:lstStyle/>
          <a:p>
            <a:pPr>
              <a:buFont typeface="Wingdings" panose="05000000000000000000" pitchFamily="2" charset="2"/>
              <a:buChar char="ü"/>
            </a:pPr>
            <a:r>
              <a:rPr lang="en-US" b="1" dirty="0">
                <a:solidFill>
                  <a:srgbClr val="4B98FF"/>
                </a:solidFill>
              </a:rPr>
              <a:t>Expected December 2023</a:t>
            </a:r>
          </a:p>
          <a:p>
            <a:pPr>
              <a:buFont typeface="Wingdings" panose="05000000000000000000" pitchFamily="2" charset="2"/>
              <a:buChar char="ü"/>
            </a:pPr>
            <a:r>
              <a:rPr lang="en-US" b="1" dirty="0">
                <a:solidFill>
                  <a:srgbClr val="4B98FF"/>
                </a:solidFill>
              </a:rPr>
              <a:t>Will address utilization of analytical tools for demonstration of mineralization of PFAS</a:t>
            </a:r>
          </a:p>
        </p:txBody>
      </p:sp>
      <p:sp>
        <p:nvSpPr>
          <p:cNvPr id="9" name="Text Placeholder 8">
            <a:extLst>
              <a:ext uri="{FF2B5EF4-FFF2-40B4-BE49-F238E27FC236}">
                <a16:creationId xmlns:a16="http://schemas.microsoft.com/office/drawing/2014/main" id="{F0E90737-4281-4405-9E27-23BCA788D4B1}"/>
              </a:ext>
            </a:extLst>
          </p:cNvPr>
          <p:cNvSpPr>
            <a:spLocks noGrp="1"/>
          </p:cNvSpPr>
          <p:nvPr>
            <p:ph type="body" sz="quarter" idx="25"/>
          </p:nvPr>
        </p:nvSpPr>
        <p:spPr>
          <a:xfrm>
            <a:off x="348197" y="1302337"/>
            <a:ext cx="5817555" cy="3235565"/>
          </a:xfrm>
        </p:spPr>
        <p:txBody>
          <a:bodyPr>
            <a:noAutofit/>
          </a:bodyPr>
          <a:lstStyle/>
          <a:p>
            <a:pPr marL="285750" indent="-285750">
              <a:buFont typeface="Wingdings" panose="05000000000000000000" pitchFamily="2" charset="2"/>
              <a:buChar char="ü"/>
            </a:pPr>
            <a:endParaRPr lang="en-US" sz="1600" dirty="0">
              <a:solidFill>
                <a:srgbClr val="33CC33"/>
              </a:solidFill>
            </a:endParaRPr>
          </a:p>
          <a:p>
            <a:pPr marL="285750" indent="-285750">
              <a:buFont typeface="Wingdings" panose="05000000000000000000" pitchFamily="2" charset="2"/>
              <a:buChar char="ü"/>
            </a:pPr>
            <a:endParaRPr lang="en-US" sz="1600" dirty="0">
              <a:solidFill>
                <a:srgbClr val="3474CA"/>
              </a:solidFill>
            </a:endParaRPr>
          </a:p>
        </p:txBody>
      </p:sp>
      <p:sp>
        <p:nvSpPr>
          <p:cNvPr id="4" name="Content Placeholder 3">
            <a:extLst>
              <a:ext uri="{FF2B5EF4-FFF2-40B4-BE49-F238E27FC236}">
                <a16:creationId xmlns:a16="http://schemas.microsoft.com/office/drawing/2014/main" id="{CEBA0F2F-9A48-4EB6-9935-18D9827B3B67}"/>
              </a:ext>
              <a:ext uri="{C183D7F6-B498-43B3-948B-1728B52AA6E4}">
                <adec:decorative xmlns:adec="http://schemas.microsoft.com/office/drawing/2017/decorative" val="1"/>
              </a:ext>
            </a:extLst>
          </p:cNvPr>
          <p:cNvSpPr>
            <a:spLocks noGrp="1" noChangeAspect="1"/>
          </p:cNvSpPr>
          <p:nvPr>
            <p:ph sz="quarter" idx="24"/>
          </p:nvPr>
        </p:nvSpPr>
        <p:spPr>
          <a:xfrm>
            <a:off x="7007101" y="660796"/>
            <a:ext cx="2926080" cy="2927375"/>
          </a:xfrm>
        </p:spPr>
        <p:txBody>
          <a:bodyPr/>
          <a:lstStyle/>
          <a:p>
            <a:endParaRPr lang="en-US" dirty="0"/>
          </a:p>
        </p:txBody>
      </p:sp>
      <p:pic>
        <p:nvPicPr>
          <p:cNvPr id="16" name="Picture Placeholder 15">
            <a:extLst>
              <a:ext uri="{FF2B5EF4-FFF2-40B4-BE49-F238E27FC236}">
                <a16:creationId xmlns:a16="http://schemas.microsoft.com/office/drawing/2014/main" id="{ADF7DA8D-BD76-4E87-B21F-0DA1DCC3857A}"/>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t="510" b="510"/>
          <a:stretch/>
        </p:blipFill>
        <p:spPr>
          <a:xfrm>
            <a:off x="7163233" y="794767"/>
            <a:ext cx="2651760" cy="2651760"/>
          </a:xfrm>
          <a:noFill/>
        </p:spPr>
      </p:pic>
      <p:sp>
        <p:nvSpPr>
          <p:cNvPr id="19" name="Slide Number Placeholder 3">
            <a:extLst>
              <a:ext uri="{FF2B5EF4-FFF2-40B4-BE49-F238E27FC236}">
                <a16:creationId xmlns:a16="http://schemas.microsoft.com/office/drawing/2014/main" id="{964F142E-7479-433F-8379-C3ACDB579532}"/>
              </a:ext>
              <a:ext uri="{C183D7F6-B498-43B3-948B-1728B52AA6E4}">
                <adec:decorative xmlns:adec="http://schemas.microsoft.com/office/drawing/2017/decorative" val="1"/>
              </a:ext>
            </a:extLst>
          </p:cNvPr>
          <p:cNvSpPr>
            <a:spLocks noGrp="1"/>
          </p:cNvSpPr>
          <p:nvPr>
            <p:ph type="sldNum" sz="quarter" idx="4294967295"/>
          </p:nvPr>
        </p:nvSpPr>
        <p:spPr>
          <a:xfrm>
            <a:off x="9448800" y="6381750"/>
            <a:ext cx="2743200" cy="365125"/>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sp>
        <p:nvSpPr>
          <p:cNvPr id="17" name="TextBox 16">
            <a:extLst>
              <a:ext uri="{FF2B5EF4-FFF2-40B4-BE49-F238E27FC236}">
                <a16:creationId xmlns:a16="http://schemas.microsoft.com/office/drawing/2014/main" id="{22F18D0B-EAF5-4013-B4AF-2E5A2D3CD166}"/>
              </a:ext>
              <a:ext uri="{C183D7F6-B498-43B3-948B-1728B52AA6E4}">
                <adec:decorative xmlns:adec="http://schemas.microsoft.com/office/drawing/2017/decorative" val="1"/>
              </a:ext>
            </a:extLst>
          </p:cNvPr>
          <p:cNvSpPr txBox="1"/>
          <p:nvPr/>
        </p:nvSpPr>
        <p:spPr>
          <a:xfrm>
            <a:off x="2625726" y="6623993"/>
            <a:ext cx="6099174"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hlinkClick r:id="rId4">
                  <a:extLst>
                    <a:ext uri="{A12FA001-AC4F-418D-AE19-62706E023703}">
                      <ahyp:hlinkClr xmlns:ahyp="http://schemas.microsoft.com/office/drawing/2018/hyperlinkcolor" val="tx"/>
                    </a:ext>
                  </a:extLst>
                </a:hlinkClick>
              </a:rPr>
              <a:t>https://www.epa.gov/system/files/documents/2023-01/11143_ELG%20Plan%2015_508.pdf</a:t>
            </a:r>
            <a:endPar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0" name="TextBox 19">
            <a:extLst>
              <a:ext uri="{FF2B5EF4-FFF2-40B4-BE49-F238E27FC236}">
                <a16:creationId xmlns:a16="http://schemas.microsoft.com/office/drawing/2014/main" id="{F5421FDE-FEB6-4758-A83E-079104401CF3}"/>
              </a:ext>
              <a:ext uri="{C183D7F6-B498-43B3-948B-1728B52AA6E4}">
                <adec:decorative xmlns:adec="http://schemas.microsoft.com/office/drawing/2017/decorative" val="1"/>
              </a:ext>
            </a:extLst>
          </p:cNvPr>
          <p:cNvSpPr txBox="1"/>
          <p:nvPr/>
        </p:nvSpPr>
        <p:spPr>
          <a:xfrm>
            <a:off x="2598738" y="6434979"/>
            <a:ext cx="615315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hlinkClick r:id="rId5">
                  <a:extLst>
                    <a:ext uri="{A12FA001-AC4F-418D-AE19-62706E023703}">
                      <ahyp:hlinkClr xmlns:ahyp="http://schemas.microsoft.com/office/drawing/2018/hyperlinkcolor" val="tx"/>
                    </a:ext>
                  </a:extLst>
                </a:hlinkClick>
              </a:rPr>
              <a:t>https://www.epa.gov/system/files/documents/2023-01/11143_ELG%20Plan%2015_508.pdf#page=48</a:t>
            </a:r>
            <a:endPar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6" name="Picture 5">
            <a:extLst>
              <a:ext uri="{FF2B5EF4-FFF2-40B4-BE49-F238E27FC236}">
                <a16:creationId xmlns:a16="http://schemas.microsoft.com/office/drawing/2014/main" id="{64754CA4-EDE3-6D2D-0473-02D7B9DC1B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2737" y="2740934"/>
            <a:ext cx="5579184" cy="1658820"/>
          </a:xfrm>
          <a:prstGeom prst="rect">
            <a:avLst/>
          </a:prstGeom>
        </p:spPr>
      </p:pic>
    </p:spTree>
    <p:extLst>
      <p:ext uri="{BB962C8B-B14F-4D97-AF65-F5344CB8AC3E}">
        <p14:creationId xmlns:p14="http://schemas.microsoft.com/office/powerpoint/2010/main" val="128651661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BD34CD7-1CAE-4B44-815E-0245DD49FF61}"/>
              </a:ext>
            </a:extLst>
          </p:cNvPr>
          <p:cNvSpPr>
            <a:spLocks noGrp="1"/>
          </p:cNvSpPr>
          <p:nvPr>
            <p:ph type="body" sz="quarter" idx="10"/>
          </p:nvPr>
        </p:nvSpPr>
        <p:spPr/>
        <p:txBody>
          <a:bodyPr/>
          <a:lstStyle/>
          <a:p>
            <a:r>
              <a:rPr lang="en-US" dirty="0">
                <a:solidFill>
                  <a:srgbClr val="EE7D11"/>
                </a:solidFill>
              </a:rPr>
              <a:t>METHODS</a:t>
            </a:r>
            <a:r>
              <a:rPr lang="en-US" dirty="0"/>
              <a:t> OVERVIEW &amp; UPDATES</a:t>
            </a:r>
          </a:p>
        </p:txBody>
      </p:sp>
      <p:sp>
        <p:nvSpPr>
          <p:cNvPr id="3" name="Slide Number Placeholder 2">
            <a:extLst>
              <a:ext uri="{FF2B5EF4-FFF2-40B4-BE49-F238E27FC236}">
                <a16:creationId xmlns:a16="http://schemas.microsoft.com/office/drawing/2014/main" id="{52CE24D9-6E34-F7F6-D89C-522A9A84E497}"/>
              </a:ext>
            </a:extLst>
          </p:cNvPr>
          <p:cNvSpPr>
            <a:spLocks noGrp="1"/>
          </p:cNvSpPr>
          <p:nvPr>
            <p:ph type="sldNum" sz="quarter" idx="4294967295"/>
          </p:nvPr>
        </p:nvSpPr>
        <p:spPr>
          <a:xfrm>
            <a:off x="11750675" y="6553200"/>
            <a:ext cx="441325"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D32BD-3C1A-4420-BC95-E474DA3C8E26}" type="slidenum">
              <a:rPr kumimoji="0" lang="en-GB"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49343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2E0E842B-4885-A34C-86DB-AE9F75AD40B5}"/>
              </a:ext>
            </a:extLst>
          </p:cNvPr>
          <p:cNvSpPr txBox="1"/>
          <p:nvPr/>
        </p:nvSpPr>
        <p:spPr>
          <a:xfrm>
            <a:off x="3604140" y="293726"/>
            <a:ext cx="8130276" cy="67710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defPPr>
              <a:defRPr lang="en-US"/>
            </a:defPPr>
            <a:lvl1pPr marR="0" lvl="0" indent="0" fontAlgn="auto">
              <a:lnSpc>
                <a:spcPct val="110000"/>
              </a:lnSpc>
              <a:spcBef>
                <a:spcPct val="0"/>
              </a:spcBef>
              <a:spcAft>
                <a:spcPts val="0"/>
              </a:spcAft>
              <a:buClr>
                <a:prstClr val="white"/>
              </a:buClr>
              <a:buSzPct val="110000"/>
              <a:buFontTx/>
              <a:buNone/>
              <a:tabLst/>
              <a:defRPr kumimoji="0" sz="4200" b="1" i="0" u="none" strike="noStrike" cap="none" spc="0" normalizeH="0" baseline="0">
                <a:ln>
                  <a:noFill/>
                </a:ln>
                <a:solidFill>
                  <a:srgbClr val="003883"/>
                </a:solidFill>
                <a:effectLst>
                  <a:outerShdw blurRad="50800" dist="38100" dir="5400000" algn="t" rotWithShape="0">
                    <a:prstClr val="black">
                      <a:alpha val="40000"/>
                    </a:prstClr>
                  </a:outerShdw>
                </a:effectLst>
                <a:uLnTx/>
                <a:uFillTx/>
                <a:latin typeface="Gill Sans MT" panose="020B0502020104020203" pitchFamily="34" charset="0"/>
                <a:ea typeface="+mj-ea"/>
                <a:cs typeface="+mj-cs"/>
              </a:defRPr>
            </a:lvl1pPr>
            <a:lvl2pPr algn="ctr" fontAlgn="base">
              <a:spcBef>
                <a:spcPct val="0"/>
              </a:spcBef>
              <a:spcAft>
                <a:spcPct val="0"/>
              </a:spcAft>
              <a:defRPr sz="2100" b="1">
                <a:solidFill>
                  <a:srgbClr val="00A160"/>
                </a:solidFill>
                <a:latin typeface="Arial" charset="0"/>
              </a:defRPr>
            </a:lvl2pPr>
            <a:lvl3pPr algn="ctr" fontAlgn="base">
              <a:spcBef>
                <a:spcPct val="0"/>
              </a:spcBef>
              <a:spcAft>
                <a:spcPct val="0"/>
              </a:spcAft>
              <a:defRPr sz="2100" b="1">
                <a:solidFill>
                  <a:srgbClr val="00A160"/>
                </a:solidFill>
                <a:latin typeface="Arial" charset="0"/>
              </a:defRPr>
            </a:lvl3pPr>
            <a:lvl4pPr algn="ctr" fontAlgn="base">
              <a:spcBef>
                <a:spcPct val="0"/>
              </a:spcBef>
              <a:spcAft>
                <a:spcPct val="0"/>
              </a:spcAft>
              <a:defRPr sz="2100" b="1">
                <a:solidFill>
                  <a:srgbClr val="00A160"/>
                </a:solidFill>
                <a:latin typeface="Arial" charset="0"/>
              </a:defRPr>
            </a:lvl4pPr>
            <a:lvl5pPr algn="ctr" fontAlgn="base">
              <a:spcBef>
                <a:spcPct val="0"/>
              </a:spcBef>
              <a:spcAft>
                <a:spcPct val="0"/>
              </a:spcAft>
              <a:defRPr sz="2100" b="1">
                <a:solidFill>
                  <a:srgbClr val="00A160"/>
                </a:solidFill>
                <a:latin typeface="Arial" charset="0"/>
              </a:defRPr>
            </a:lvl5pPr>
            <a:lvl6pPr marL="342900" algn="ctr" fontAlgn="base">
              <a:spcBef>
                <a:spcPct val="0"/>
              </a:spcBef>
              <a:spcAft>
                <a:spcPct val="0"/>
              </a:spcAft>
              <a:defRPr sz="2100" b="1">
                <a:solidFill>
                  <a:srgbClr val="00A160"/>
                </a:solidFill>
                <a:latin typeface="Arial" charset="0"/>
              </a:defRPr>
            </a:lvl6pPr>
            <a:lvl7pPr marL="685800" algn="ctr" fontAlgn="base">
              <a:spcBef>
                <a:spcPct val="0"/>
              </a:spcBef>
              <a:spcAft>
                <a:spcPct val="0"/>
              </a:spcAft>
              <a:defRPr sz="2100" b="1">
                <a:solidFill>
                  <a:srgbClr val="00A160"/>
                </a:solidFill>
                <a:latin typeface="Arial" charset="0"/>
              </a:defRPr>
            </a:lvl7pPr>
            <a:lvl8pPr marL="1028700" algn="ctr" fontAlgn="base">
              <a:spcBef>
                <a:spcPct val="0"/>
              </a:spcBef>
              <a:spcAft>
                <a:spcPct val="0"/>
              </a:spcAft>
              <a:defRPr sz="2100" b="1">
                <a:solidFill>
                  <a:srgbClr val="00A160"/>
                </a:solidFill>
                <a:latin typeface="Arial" charset="0"/>
              </a:defRPr>
            </a:lvl8pPr>
            <a:lvl9pPr marL="1371600" algn="ctr" fontAlgn="base">
              <a:spcBef>
                <a:spcPct val="0"/>
              </a:spcBef>
              <a:spcAft>
                <a:spcPct val="0"/>
              </a:spcAft>
              <a:defRPr sz="2100" b="1">
                <a:solidFill>
                  <a:srgbClr val="00A160"/>
                </a:solidFill>
                <a:latin typeface="Arial" charset="0"/>
              </a:defRPr>
            </a:lvl9pPr>
          </a:lstStyle>
          <a:p>
            <a:pPr marL="0" marR="0" lvl="0" indent="0" algn="l" defTabSz="914400" rtl="0" eaLnBrk="1" fontAlgn="auto" latinLnBrk="0" hangingPunct="1">
              <a:lnSpc>
                <a:spcPct val="110000"/>
              </a:lnSpc>
              <a:spcBef>
                <a:spcPct val="0"/>
              </a:spcBef>
              <a:spcAft>
                <a:spcPts val="0"/>
              </a:spcAft>
              <a:buClr>
                <a:prstClr val="white"/>
              </a:buClr>
              <a:buSzPct val="110000"/>
              <a:buFontTx/>
              <a:buNone/>
              <a:tabLst/>
              <a:defRPr/>
            </a:pPr>
            <a:r>
              <a:rPr kumimoji="0" lang="en-US" sz="3600" b="1" i="0" u="none" strike="noStrike" kern="1200" cap="none" spc="0" normalizeH="0" baseline="0" noProof="0" dirty="0">
                <a:ln>
                  <a:noFill/>
                </a:ln>
                <a:solidFill>
                  <a:srgbClr val="003883"/>
                </a:solidFill>
                <a:effectLst>
                  <a:outerShdw blurRad="50800" dist="38100" dir="5400000" algn="t" rotWithShape="0">
                    <a:prstClr val="black">
                      <a:alpha val="40000"/>
                    </a:prstClr>
                  </a:outerShdw>
                </a:effectLst>
                <a:uLnTx/>
                <a:uFillTx/>
                <a:latin typeface="Gill Sans MT" panose="020B0502020104020203" pitchFamily="34" charset="0"/>
                <a:ea typeface="+mj-ea"/>
                <a:cs typeface="+mj-cs"/>
              </a:rPr>
              <a:t>What Are The Data Being Used For?</a:t>
            </a:r>
          </a:p>
        </p:txBody>
      </p:sp>
      <p:grpSp>
        <p:nvGrpSpPr>
          <p:cNvPr id="6" name="Group 5">
            <a:extLst>
              <a:ext uri="{FF2B5EF4-FFF2-40B4-BE49-F238E27FC236}">
                <a16:creationId xmlns:a16="http://schemas.microsoft.com/office/drawing/2014/main" id="{7190DFAD-B4E0-48B7-9E1C-4CA776D496B2}"/>
              </a:ext>
            </a:extLst>
          </p:cNvPr>
          <p:cNvGrpSpPr/>
          <p:nvPr/>
        </p:nvGrpSpPr>
        <p:grpSpPr>
          <a:xfrm>
            <a:off x="1841539" y="2026834"/>
            <a:ext cx="10252308" cy="3299145"/>
            <a:chOff x="731007" y="1870415"/>
            <a:chExt cx="7689231" cy="2474358"/>
          </a:xfrm>
        </p:grpSpPr>
        <p:sp>
          <p:nvSpPr>
            <p:cNvPr id="26" name="TextBox 25">
              <a:extLst>
                <a:ext uri="{FF2B5EF4-FFF2-40B4-BE49-F238E27FC236}">
                  <a16:creationId xmlns:a16="http://schemas.microsoft.com/office/drawing/2014/main" id="{83C5D78D-1C7F-314B-817D-B00A3595DF53}"/>
                </a:ext>
              </a:extLst>
            </p:cNvPr>
            <p:cNvSpPr txBox="1"/>
            <p:nvPr/>
          </p:nvSpPr>
          <p:spPr>
            <a:xfrm>
              <a:off x="5768034" y="2108950"/>
              <a:ext cx="2263162" cy="52403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B6CBB"/>
                  </a:solidFill>
                  <a:effectLst/>
                  <a:uLnTx/>
                  <a:uFillTx/>
                  <a:latin typeface="Arial" panose="020B0604020202020204" pitchFamily="34" charset="0"/>
                  <a:ea typeface="+mn-ea"/>
                  <a:cs typeface="Arial" panose="020B0604020202020204" pitchFamily="34" charset="0"/>
                </a:rPr>
                <a:t>Defensible data that can withstand legal scrutiny</a:t>
              </a:r>
            </a:p>
          </p:txBody>
        </p:sp>
        <p:grpSp>
          <p:nvGrpSpPr>
            <p:cNvPr id="2" name="Group 1">
              <a:extLst>
                <a:ext uri="{FF2B5EF4-FFF2-40B4-BE49-F238E27FC236}">
                  <a16:creationId xmlns:a16="http://schemas.microsoft.com/office/drawing/2014/main" id="{DF3F0C9D-D588-4F8C-8390-56CE56566B30}"/>
                </a:ext>
              </a:extLst>
            </p:cNvPr>
            <p:cNvGrpSpPr/>
            <p:nvPr/>
          </p:nvGrpSpPr>
          <p:grpSpPr>
            <a:xfrm>
              <a:off x="1993813" y="1870415"/>
              <a:ext cx="5042779" cy="2474358"/>
              <a:chOff x="1993813" y="1870415"/>
              <a:chExt cx="5042779" cy="2474358"/>
            </a:xfrm>
          </p:grpSpPr>
          <p:grpSp>
            <p:nvGrpSpPr>
              <p:cNvPr id="37" name="Group 36">
                <a:extLst>
                  <a:ext uri="{FF2B5EF4-FFF2-40B4-BE49-F238E27FC236}">
                    <a16:creationId xmlns:a16="http://schemas.microsoft.com/office/drawing/2014/main" id="{E93179A9-35C8-4675-A953-9CBAC92BD3DA}"/>
                  </a:ext>
                </a:extLst>
              </p:cNvPr>
              <p:cNvGrpSpPr/>
              <p:nvPr/>
            </p:nvGrpSpPr>
            <p:grpSpPr>
              <a:xfrm>
                <a:off x="2839797" y="2669877"/>
                <a:ext cx="3343508" cy="806135"/>
                <a:chOff x="3786396" y="3559835"/>
                <a:chExt cx="4458010" cy="1074847"/>
              </a:xfrm>
            </p:grpSpPr>
            <p:sp>
              <p:nvSpPr>
                <p:cNvPr id="3" name="Rectangle 1">
                  <a:extLst>
                    <a:ext uri="{FF2B5EF4-FFF2-40B4-BE49-F238E27FC236}">
                      <a16:creationId xmlns:a16="http://schemas.microsoft.com/office/drawing/2014/main" id="{E812CE42-413D-F145-AA60-21D1A5729B52}"/>
                    </a:ext>
                  </a:extLst>
                </p:cNvPr>
                <p:cNvSpPr/>
                <p:nvPr/>
              </p:nvSpPr>
              <p:spPr>
                <a:xfrm rot="2681067">
                  <a:off x="7094147" y="3559835"/>
                  <a:ext cx="1150259" cy="1074847"/>
                </a:xfrm>
                <a:custGeom>
                  <a:avLst/>
                  <a:gdLst>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67244">
                      <a:moveTo>
                        <a:pt x="0" y="0"/>
                      </a:moveTo>
                      <a:cubicBezTo>
                        <a:pt x="415330" y="218047"/>
                        <a:pt x="1557306" y="279949"/>
                        <a:pt x="2197100" y="0"/>
                      </a:cubicBezTo>
                      <a:lnTo>
                        <a:pt x="2197100" y="667244"/>
                      </a:lnTo>
                      <a:cubicBezTo>
                        <a:pt x="1593346" y="412484"/>
                        <a:pt x="577711" y="411443"/>
                        <a:pt x="0" y="667244"/>
                      </a:cubicBez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1">
                  <a:extLst>
                    <a:ext uri="{FF2B5EF4-FFF2-40B4-BE49-F238E27FC236}">
                      <a16:creationId xmlns:a16="http://schemas.microsoft.com/office/drawing/2014/main" id="{BCBE5A67-ECFE-3D45-9A26-040C8370D5AA}"/>
                    </a:ext>
                  </a:extLst>
                </p:cNvPr>
                <p:cNvSpPr/>
                <p:nvPr/>
              </p:nvSpPr>
              <p:spPr>
                <a:xfrm rot="18918933" flipH="1">
                  <a:off x="5426961" y="3559835"/>
                  <a:ext cx="1150259" cy="1074847"/>
                </a:xfrm>
                <a:custGeom>
                  <a:avLst/>
                  <a:gdLst>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67244">
                      <a:moveTo>
                        <a:pt x="0" y="0"/>
                      </a:moveTo>
                      <a:cubicBezTo>
                        <a:pt x="415330" y="218047"/>
                        <a:pt x="1557306" y="279949"/>
                        <a:pt x="2197100" y="0"/>
                      </a:cubicBezTo>
                      <a:lnTo>
                        <a:pt x="2197100" y="667244"/>
                      </a:lnTo>
                      <a:cubicBezTo>
                        <a:pt x="1593346" y="412484"/>
                        <a:pt x="577711" y="411443"/>
                        <a:pt x="0" y="66724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1">
                  <a:extLst>
                    <a:ext uri="{FF2B5EF4-FFF2-40B4-BE49-F238E27FC236}">
                      <a16:creationId xmlns:a16="http://schemas.microsoft.com/office/drawing/2014/main" id="{B493ACF4-D46B-6447-88D5-F659064CAC6B}"/>
                    </a:ext>
                  </a:extLst>
                </p:cNvPr>
                <p:cNvSpPr/>
                <p:nvPr/>
              </p:nvSpPr>
              <p:spPr>
                <a:xfrm rot="2681067">
                  <a:off x="3786396" y="3559835"/>
                  <a:ext cx="1150259" cy="1074847"/>
                </a:xfrm>
                <a:custGeom>
                  <a:avLst/>
                  <a:gdLst>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 name="connsiteX0" fmla="*/ 0 w 2197100"/>
                    <a:gd name="connsiteY0" fmla="*/ 0 h 667244"/>
                    <a:gd name="connsiteX1" fmla="*/ 2197100 w 2197100"/>
                    <a:gd name="connsiteY1" fmla="*/ 0 h 667244"/>
                    <a:gd name="connsiteX2" fmla="*/ 2197100 w 2197100"/>
                    <a:gd name="connsiteY2" fmla="*/ 667244 h 667244"/>
                    <a:gd name="connsiteX3" fmla="*/ 0 w 2197100"/>
                    <a:gd name="connsiteY3" fmla="*/ 667244 h 667244"/>
                    <a:gd name="connsiteX4" fmla="*/ 0 w 2197100"/>
                    <a:gd name="connsiteY4" fmla="*/ 0 h 667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67244">
                      <a:moveTo>
                        <a:pt x="0" y="0"/>
                      </a:moveTo>
                      <a:cubicBezTo>
                        <a:pt x="415330" y="218047"/>
                        <a:pt x="1557306" y="279949"/>
                        <a:pt x="2197100" y="0"/>
                      </a:cubicBezTo>
                      <a:lnTo>
                        <a:pt x="2197100" y="667244"/>
                      </a:lnTo>
                      <a:cubicBezTo>
                        <a:pt x="1593346" y="412484"/>
                        <a:pt x="577711" y="411443"/>
                        <a:pt x="0" y="667244"/>
                      </a:cubicBez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708CC332-B160-4640-9015-FFEF447E0D1A}"/>
                  </a:ext>
                </a:extLst>
              </p:cNvPr>
              <p:cNvGrpSpPr/>
              <p:nvPr/>
            </p:nvGrpSpPr>
            <p:grpSpPr>
              <a:xfrm>
                <a:off x="1993813" y="1870415"/>
                <a:ext cx="1359452" cy="1291877"/>
                <a:chOff x="2658417" y="2493887"/>
                <a:chExt cx="1812603" cy="1722502"/>
              </a:xfrm>
            </p:grpSpPr>
            <p:sp>
              <p:nvSpPr>
                <p:cNvPr id="19" name="Freeform 21">
                  <a:extLst>
                    <a:ext uri="{FF2B5EF4-FFF2-40B4-BE49-F238E27FC236}">
                      <a16:creationId xmlns:a16="http://schemas.microsoft.com/office/drawing/2014/main" id="{7099CDCC-A722-D945-B42F-B894A5D8C11B}"/>
                    </a:ext>
                  </a:extLst>
                </p:cNvPr>
                <p:cNvSpPr>
                  <a:spLocks/>
                </p:cNvSpPr>
                <p:nvPr/>
              </p:nvSpPr>
              <p:spPr bwMode="auto">
                <a:xfrm>
                  <a:off x="2658417" y="2493887"/>
                  <a:ext cx="1812603" cy="1722502"/>
                </a:xfrm>
                <a:custGeom>
                  <a:avLst/>
                  <a:gdLst>
                    <a:gd name="T0" fmla="*/ 709 w 764"/>
                    <a:gd name="T1" fmla="*/ 246 h 725"/>
                    <a:gd name="T2" fmla="*/ 371 w 764"/>
                    <a:gd name="T3" fmla="*/ 4 h 725"/>
                    <a:gd name="T4" fmla="*/ 282 w 764"/>
                    <a:gd name="T5" fmla="*/ 18 h 725"/>
                    <a:gd name="T6" fmla="*/ 55 w 764"/>
                    <a:gd name="T7" fmla="*/ 445 h 725"/>
                    <a:gd name="T8" fmla="*/ 57 w 764"/>
                    <a:gd name="T9" fmla="*/ 451 h 725"/>
                    <a:gd name="T10" fmla="*/ 62 w 764"/>
                    <a:gd name="T11" fmla="*/ 467 h 725"/>
                    <a:gd name="T12" fmla="*/ 63 w 764"/>
                    <a:gd name="T13" fmla="*/ 468 h 725"/>
                    <a:gd name="T14" fmla="*/ 63 w 764"/>
                    <a:gd name="T15" fmla="*/ 468 h 725"/>
                    <a:gd name="T16" fmla="*/ 482 w 764"/>
                    <a:gd name="T17" fmla="*/ 673 h 725"/>
                    <a:gd name="T18" fmla="*/ 709 w 764"/>
                    <a:gd name="T19" fmla="*/ 246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4" h="725">
                      <a:moveTo>
                        <a:pt x="709" y="246"/>
                      </a:moveTo>
                      <a:cubicBezTo>
                        <a:pt x="663" y="95"/>
                        <a:pt x="522" y="0"/>
                        <a:pt x="371" y="4"/>
                      </a:cubicBezTo>
                      <a:cubicBezTo>
                        <a:pt x="341" y="4"/>
                        <a:pt x="312" y="9"/>
                        <a:pt x="282" y="18"/>
                      </a:cubicBezTo>
                      <a:cubicBezTo>
                        <a:pt x="102" y="73"/>
                        <a:pt x="0" y="264"/>
                        <a:pt x="55" y="445"/>
                      </a:cubicBezTo>
                      <a:cubicBezTo>
                        <a:pt x="55" y="447"/>
                        <a:pt x="56" y="449"/>
                        <a:pt x="57" y="451"/>
                      </a:cubicBezTo>
                      <a:cubicBezTo>
                        <a:pt x="59" y="456"/>
                        <a:pt x="61" y="461"/>
                        <a:pt x="62" y="467"/>
                      </a:cubicBezTo>
                      <a:cubicBezTo>
                        <a:pt x="62" y="467"/>
                        <a:pt x="63" y="468"/>
                        <a:pt x="63" y="468"/>
                      </a:cubicBezTo>
                      <a:cubicBezTo>
                        <a:pt x="63" y="468"/>
                        <a:pt x="63" y="468"/>
                        <a:pt x="63" y="468"/>
                      </a:cubicBezTo>
                      <a:cubicBezTo>
                        <a:pt x="126" y="636"/>
                        <a:pt x="309" y="725"/>
                        <a:pt x="482" y="673"/>
                      </a:cubicBezTo>
                      <a:cubicBezTo>
                        <a:pt x="662" y="618"/>
                        <a:pt x="764" y="427"/>
                        <a:pt x="709" y="246"/>
                      </a:cubicBezTo>
                      <a:close/>
                    </a:path>
                  </a:pathLst>
                </a:custGeom>
                <a:solidFill>
                  <a:srgbClr val="3B6CBB"/>
                </a:solidFill>
                <a:ln>
                  <a:noFill/>
                </a:ln>
                <a:effectLst>
                  <a:outerShdw blurRad="1270000" dist="457200" dir="4440000" sx="71000" sy="71000" algn="ctr" rotWithShape="0">
                    <a:schemeClr val="bg1">
                      <a:lumMod val="50000"/>
                      <a:alpha val="87000"/>
                    </a:schemeClr>
                  </a:outerShdw>
                </a:effectLst>
              </p:spPr>
              <p:txBody>
                <a:bodyPr vert="horz" wrap="square" lIns="0" tIns="468000" rIns="0" bIns="0" numCol="1" anchor="t" anchorCtr="0" compatLnSpc="1">
                  <a:prstTxWarp prst="textNoShape">
                    <a:avLst/>
                  </a:prstTxWarp>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IN" sz="14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2" name="TextBox 31">
                  <a:extLst>
                    <a:ext uri="{FF2B5EF4-FFF2-40B4-BE49-F238E27FC236}">
                      <a16:creationId xmlns:a16="http://schemas.microsoft.com/office/drawing/2014/main" id="{488E462B-7A91-2C42-82B8-757C598D812D}"/>
                    </a:ext>
                  </a:extLst>
                </p:cNvPr>
                <p:cNvSpPr txBox="1"/>
                <p:nvPr/>
              </p:nvSpPr>
              <p:spPr>
                <a:xfrm>
                  <a:off x="2715138" y="3023757"/>
                  <a:ext cx="1570241" cy="369332"/>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Compliance</a:t>
                  </a:r>
                </a:p>
              </p:txBody>
            </p:sp>
            <p:sp>
              <p:nvSpPr>
                <p:cNvPr id="16" name="Arc 15">
                  <a:extLst>
                    <a:ext uri="{FF2B5EF4-FFF2-40B4-BE49-F238E27FC236}">
                      <a16:creationId xmlns:a16="http://schemas.microsoft.com/office/drawing/2014/main" id="{9994E10D-8BB8-7F47-AA41-B52EBE4B4397}"/>
                    </a:ext>
                  </a:extLst>
                </p:cNvPr>
                <p:cNvSpPr/>
                <p:nvPr/>
              </p:nvSpPr>
              <p:spPr>
                <a:xfrm>
                  <a:off x="2900779" y="2646784"/>
                  <a:ext cx="1327879" cy="1327879"/>
                </a:xfrm>
                <a:prstGeom prst="arc">
                  <a:avLst>
                    <a:gd name="adj1" fmla="val 16361511"/>
                    <a:gd name="adj2" fmla="val 10699666"/>
                  </a:avLst>
                </a:prstGeom>
                <a:no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40B72FC-D1C4-4134-AC2D-2EDC7E54C6D7}"/>
                  </a:ext>
                </a:extLst>
              </p:cNvPr>
              <p:cNvGrpSpPr/>
              <p:nvPr/>
            </p:nvGrpSpPr>
            <p:grpSpPr>
              <a:xfrm>
                <a:off x="3202220" y="3052896"/>
                <a:ext cx="1359452" cy="1291877"/>
                <a:chOff x="4269626" y="4070528"/>
                <a:chExt cx="1812603" cy="1722502"/>
              </a:xfrm>
            </p:grpSpPr>
            <p:sp>
              <p:nvSpPr>
                <p:cNvPr id="11" name="Freeform 21">
                  <a:extLst>
                    <a:ext uri="{FF2B5EF4-FFF2-40B4-BE49-F238E27FC236}">
                      <a16:creationId xmlns:a16="http://schemas.microsoft.com/office/drawing/2014/main" id="{FA5B2862-6AFF-9448-8925-5F6B2B157B59}"/>
                    </a:ext>
                  </a:extLst>
                </p:cNvPr>
                <p:cNvSpPr>
                  <a:spLocks/>
                </p:cNvSpPr>
                <p:nvPr/>
              </p:nvSpPr>
              <p:spPr bwMode="auto">
                <a:xfrm>
                  <a:off x="4269626" y="4070528"/>
                  <a:ext cx="1812603" cy="1722502"/>
                </a:xfrm>
                <a:custGeom>
                  <a:avLst/>
                  <a:gdLst>
                    <a:gd name="T0" fmla="*/ 709 w 764"/>
                    <a:gd name="T1" fmla="*/ 246 h 725"/>
                    <a:gd name="T2" fmla="*/ 371 w 764"/>
                    <a:gd name="T3" fmla="*/ 4 h 725"/>
                    <a:gd name="T4" fmla="*/ 282 w 764"/>
                    <a:gd name="T5" fmla="*/ 18 h 725"/>
                    <a:gd name="T6" fmla="*/ 55 w 764"/>
                    <a:gd name="T7" fmla="*/ 445 h 725"/>
                    <a:gd name="T8" fmla="*/ 57 w 764"/>
                    <a:gd name="T9" fmla="*/ 451 h 725"/>
                    <a:gd name="T10" fmla="*/ 62 w 764"/>
                    <a:gd name="T11" fmla="*/ 467 h 725"/>
                    <a:gd name="T12" fmla="*/ 63 w 764"/>
                    <a:gd name="T13" fmla="*/ 468 h 725"/>
                    <a:gd name="T14" fmla="*/ 63 w 764"/>
                    <a:gd name="T15" fmla="*/ 468 h 725"/>
                    <a:gd name="T16" fmla="*/ 482 w 764"/>
                    <a:gd name="T17" fmla="*/ 673 h 725"/>
                    <a:gd name="T18" fmla="*/ 709 w 764"/>
                    <a:gd name="T19" fmla="*/ 246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4" h="725">
                      <a:moveTo>
                        <a:pt x="709" y="246"/>
                      </a:moveTo>
                      <a:cubicBezTo>
                        <a:pt x="663" y="95"/>
                        <a:pt x="522" y="0"/>
                        <a:pt x="371" y="4"/>
                      </a:cubicBezTo>
                      <a:cubicBezTo>
                        <a:pt x="341" y="4"/>
                        <a:pt x="312" y="9"/>
                        <a:pt x="282" y="18"/>
                      </a:cubicBezTo>
                      <a:cubicBezTo>
                        <a:pt x="102" y="73"/>
                        <a:pt x="0" y="264"/>
                        <a:pt x="55" y="445"/>
                      </a:cubicBezTo>
                      <a:cubicBezTo>
                        <a:pt x="55" y="447"/>
                        <a:pt x="56" y="449"/>
                        <a:pt x="57" y="451"/>
                      </a:cubicBezTo>
                      <a:cubicBezTo>
                        <a:pt x="59" y="456"/>
                        <a:pt x="61" y="461"/>
                        <a:pt x="62" y="467"/>
                      </a:cubicBezTo>
                      <a:cubicBezTo>
                        <a:pt x="62" y="467"/>
                        <a:pt x="63" y="468"/>
                        <a:pt x="63" y="468"/>
                      </a:cubicBezTo>
                      <a:cubicBezTo>
                        <a:pt x="63" y="468"/>
                        <a:pt x="63" y="468"/>
                        <a:pt x="63" y="468"/>
                      </a:cubicBezTo>
                      <a:cubicBezTo>
                        <a:pt x="126" y="636"/>
                        <a:pt x="309" y="725"/>
                        <a:pt x="482" y="673"/>
                      </a:cubicBezTo>
                      <a:cubicBezTo>
                        <a:pt x="662" y="618"/>
                        <a:pt x="764" y="427"/>
                        <a:pt x="709" y="246"/>
                      </a:cubicBezTo>
                      <a:close/>
                    </a:path>
                  </a:pathLst>
                </a:custGeom>
                <a:solidFill>
                  <a:srgbClr val="3B6CBB"/>
                </a:solidFill>
                <a:ln>
                  <a:noFill/>
                </a:ln>
                <a:effectLst>
                  <a:outerShdw blurRad="1270000" dist="457200" dir="4440000" sx="71000" sy="71000" algn="ctr" rotWithShape="0">
                    <a:schemeClr val="bg1">
                      <a:lumMod val="50000"/>
                      <a:alpha val="87000"/>
                    </a:schemeClr>
                  </a:outerShdw>
                </a:effectLst>
              </p:spPr>
              <p:txBody>
                <a:bodyPr vert="horz" wrap="square" lIns="0" tIns="468000" rIns="0" bIns="0" numCol="1" anchor="t" anchorCtr="0" compatLnSpc="1">
                  <a:prstTxWarp prst="textNoShape">
                    <a:avLst/>
                  </a:prstTxWarp>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IN" sz="14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17" name="Arc 16">
                  <a:extLst>
                    <a:ext uri="{FF2B5EF4-FFF2-40B4-BE49-F238E27FC236}">
                      <a16:creationId xmlns:a16="http://schemas.microsoft.com/office/drawing/2014/main" id="{BFBA72A8-B1EC-4643-B660-FC34D6F54009}"/>
                    </a:ext>
                  </a:extLst>
                </p:cNvPr>
                <p:cNvSpPr/>
                <p:nvPr/>
              </p:nvSpPr>
              <p:spPr>
                <a:xfrm>
                  <a:off x="4517867" y="4230875"/>
                  <a:ext cx="1327879" cy="1327879"/>
                </a:xfrm>
                <a:prstGeom prst="arc">
                  <a:avLst>
                    <a:gd name="adj1" fmla="val 16361511"/>
                    <a:gd name="adj2" fmla="val 10699666"/>
                  </a:avLst>
                </a:prstGeom>
                <a:no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7821A8F-F620-BA43-87DD-96F5C6A44640}"/>
                    </a:ext>
                  </a:extLst>
                </p:cNvPr>
                <p:cNvSpPr txBox="1"/>
                <p:nvPr/>
              </p:nvSpPr>
              <p:spPr>
                <a:xfrm>
                  <a:off x="4398531" y="4365313"/>
                  <a:ext cx="1550912" cy="67710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Due Diligence</a:t>
                  </a:r>
                </a:p>
              </p:txBody>
            </p:sp>
          </p:grpSp>
          <p:grpSp>
            <p:nvGrpSpPr>
              <p:cNvPr id="21" name="Group 20">
                <a:extLst>
                  <a:ext uri="{FF2B5EF4-FFF2-40B4-BE49-F238E27FC236}">
                    <a16:creationId xmlns:a16="http://schemas.microsoft.com/office/drawing/2014/main" id="{C61695CF-35ED-4021-90CD-2BC41B0F5D53}"/>
                  </a:ext>
                </a:extLst>
              </p:cNvPr>
              <p:cNvGrpSpPr/>
              <p:nvPr/>
            </p:nvGrpSpPr>
            <p:grpSpPr>
              <a:xfrm>
                <a:off x="4446714" y="1870415"/>
                <a:ext cx="1359452" cy="1291877"/>
                <a:chOff x="5928951" y="2493887"/>
                <a:chExt cx="1812603" cy="1722502"/>
              </a:xfrm>
              <a:solidFill>
                <a:srgbClr val="CC3399"/>
              </a:solidFill>
            </p:grpSpPr>
            <p:sp>
              <p:nvSpPr>
                <p:cNvPr id="7" name="Freeform 21">
                  <a:extLst>
                    <a:ext uri="{FF2B5EF4-FFF2-40B4-BE49-F238E27FC236}">
                      <a16:creationId xmlns:a16="http://schemas.microsoft.com/office/drawing/2014/main" id="{F4EB24CD-A48C-7049-ABDA-3957199979BA}"/>
                    </a:ext>
                  </a:extLst>
                </p:cNvPr>
                <p:cNvSpPr>
                  <a:spLocks/>
                </p:cNvSpPr>
                <p:nvPr/>
              </p:nvSpPr>
              <p:spPr bwMode="auto">
                <a:xfrm>
                  <a:off x="5928951" y="2493887"/>
                  <a:ext cx="1812603" cy="1722502"/>
                </a:xfrm>
                <a:custGeom>
                  <a:avLst/>
                  <a:gdLst>
                    <a:gd name="T0" fmla="*/ 709 w 764"/>
                    <a:gd name="T1" fmla="*/ 246 h 725"/>
                    <a:gd name="T2" fmla="*/ 371 w 764"/>
                    <a:gd name="T3" fmla="*/ 4 h 725"/>
                    <a:gd name="T4" fmla="*/ 282 w 764"/>
                    <a:gd name="T5" fmla="*/ 18 h 725"/>
                    <a:gd name="T6" fmla="*/ 55 w 764"/>
                    <a:gd name="T7" fmla="*/ 445 h 725"/>
                    <a:gd name="T8" fmla="*/ 57 w 764"/>
                    <a:gd name="T9" fmla="*/ 451 h 725"/>
                    <a:gd name="T10" fmla="*/ 62 w 764"/>
                    <a:gd name="T11" fmla="*/ 467 h 725"/>
                    <a:gd name="T12" fmla="*/ 63 w 764"/>
                    <a:gd name="T13" fmla="*/ 468 h 725"/>
                    <a:gd name="T14" fmla="*/ 63 w 764"/>
                    <a:gd name="T15" fmla="*/ 468 h 725"/>
                    <a:gd name="T16" fmla="*/ 482 w 764"/>
                    <a:gd name="T17" fmla="*/ 673 h 725"/>
                    <a:gd name="T18" fmla="*/ 709 w 764"/>
                    <a:gd name="T19" fmla="*/ 246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4" h="725">
                      <a:moveTo>
                        <a:pt x="709" y="246"/>
                      </a:moveTo>
                      <a:cubicBezTo>
                        <a:pt x="663" y="95"/>
                        <a:pt x="522" y="0"/>
                        <a:pt x="371" y="4"/>
                      </a:cubicBezTo>
                      <a:cubicBezTo>
                        <a:pt x="341" y="4"/>
                        <a:pt x="312" y="9"/>
                        <a:pt x="282" y="18"/>
                      </a:cubicBezTo>
                      <a:cubicBezTo>
                        <a:pt x="102" y="73"/>
                        <a:pt x="0" y="264"/>
                        <a:pt x="55" y="445"/>
                      </a:cubicBezTo>
                      <a:cubicBezTo>
                        <a:pt x="55" y="447"/>
                        <a:pt x="56" y="449"/>
                        <a:pt x="57" y="451"/>
                      </a:cubicBezTo>
                      <a:cubicBezTo>
                        <a:pt x="59" y="456"/>
                        <a:pt x="61" y="461"/>
                        <a:pt x="62" y="467"/>
                      </a:cubicBezTo>
                      <a:cubicBezTo>
                        <a:pt x="62" y="467"/>
                        <a:pt x="63" y="468"/>
                        <a:pt x="63" y="468"/>
                      </a:cubicBezTo>
                      <a:cubicBezTo>
                        <a:pt x="63" y="468"/>
                        <a:pt x="63" y="468"/>
                        <a:pt x="63" y="468"/>
                      </a:cubicBezTo>
                      <a:cubicBezTo>
                        <a:pt x="126" y="636"/>
                        <a:pt x="309" y="725"/>
                        <a:pt x="482" y="673"/>
                      </a:cubicBezTo>
                      <a:cubicBezTo>
                        <a:pt x="662" y="618"/>
                        <a:pt x="764" y="427"/>
                        <a:pt x="709" y="246"/>
                      </a:cubicBezTo>
                      <a:close/>
                    </a:path>
                  </a:pathLst>
                </a:custGeom>
                <a:solidFill>
                  <a:schemeClr val="accent2"/>
                </a:solidFill>
                <a:ln>
                  <a:noFill/>
                </a:ln>
                <a:effectLst>
                  <a:outerShdw blurRad="1270000" dist="457200" dir="4440000" sx="92000" sy="92000" algn="ctr" rotWithShape="0">
                    <a:srgbClr val="002060">
                      <a:alpha val="54000"/>
                    </a:srgbClr>
                  </a:outerShdw>
                </a:effectLst>
              </p:spPr>
              <p:txBody>
                <a:bodyPr vert="horz" wrap="square" lIns="0" tIns="468000" rIns="0" bIns="0" numCol="1" anchor="t" anchorCtr="0" compatLnSpc="1">
                  <a:prstTxWarp prst="textNoShape">
                    <a:avLst/>
                  </a:prstTxWarp>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IN" sz="14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18" name="Arc 17">
                  <a:extLst>
                    <a:ext uri="{FF2B5EF4-FFF2-40B4-BE49-F238E27FC236}">
                      <a16:creationId xmlns:a16="http://schemas.microsoft.com/office/drawing/2014/main" id="{B0585402-B6AC-3442-8D5D-9014EBE25275}"/>
                    </a:ext>
                  </a:extLst>
                </p:cNvPr>
                <p:cNvSpPr/>
                <p:nvPr/>
              </p:nvSpPr>
              <p:spPr>
                <a:xfrm>
                  <a:off x="6174731" y="2646784"/>
                  <a:ext cx="1327879" cy="1327879"/>
                </a:xfrm>
                <a:prstGeom prst="arc">
                  <a:avLst>
                    <a:gd name="adj1" fmla="val 16361511"/>
                    <a:gd name="adj2" fmla="val 10699666"/>
                  </a:avLst>
                </a:prstGeom>
                <a:solidFill>
                  <a:schemeClr val="accent2"/>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2A3A1F8F-0ED9-A742-9C8D-10D6F8C642D5}"/>
                    </a:ext>
                  </a:extLst>
                </p:cNvPr>
                <p:cNvSpPr txBox="1"/>
                <p:nvPr/>
              </p:nvSpPr>
              <p:spPr>
                <a:xfrm>
                  <a:off x="6047871" y="2950855"/>
                  <a:ext cx="1414315" cy="3847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Litigation</a:t>
                  </a:r>
                </a:p>
              </p:txBody>
            </p:sp>
          </p:grpSp>
          <p:grpSp>
            <p:nvGrpSpPr>
              <p:cNvPr id="36" name="Group 35">
                <a:extLst>
                  <a:ext uri="{FF2B5EF4-FFF2-40B4-BE49-F238E27FC236}">
                    <a16:creationId xmlns:a16="http://schemas.microsoft.com/office/drawing/2014/main" id="{A6A9AE83-828A-4088-B113-684C72D1A247}"/>
                  </a:ext>
                </a:extLst>
              </p:cNvPr>
              <p:cNvGrpSpPr/>
              <p:nvPr/>
            </p:nvGrpSpPr>
            <p:grpSpPr>
              <a:xfrm>
                <a:off x="5677140" y="3052896"/>
                <a:ext cx="1359452" cy="1291877"/>
                <a:chOff x="7569519" y="4070528"/>
                <a:chExt cx="1812603" cy="1722502"/>
              </a:xfrm>
            </p:grpSpPr>
            <p:sp>
              <p:nvSpPr>
                <p:cNvPr id="15" name="Freeform 21">
                  <a:extLst>
                    <a:ext uri="{FF2B5EF4-FFF2-40B4-BE49-F238E27FC236}">
                      <a16:creationId xmlns:a16="http://schemas.microsoft.com/office/drawing/2014/main" id="{6630F7D0-7045-9D47-8356-5D474FCE709E}"/>
                    </a:ext>
                  </a:extLst>
                </p:cNvPr>
                <p:cNvSpPr>
                  <a:spLocks/>
                </p:cNvSpPr>
                <p:nvPr/>
              </p:nvSpPr>
              <p:spPr bwMode="auto">
                <a:xfrm>
                  <a:off x="7569519" y="4070528"/>
                  <a:ext cx="1812603" cy="1722502"/>
                </a:xfrm>
                <a:custGeom>
                  <a:avLst/>
                  <a:gdLst>
                    <a:gd name="T0" fmla="*/ 709 w 764"/>
                    <a:gd name="T1" fmla="*/ 246 h 725"/>
                    <a:gd name="T2" fmla="*/ 371 w 764"/>
                    <a:gd name="T3" fmla="*/ 4 h 725"/>
                    <a:gd name="T4" fmla="*/ 282 w 764"/>
                    <a:gd name="T5" fmla="*/ 18 h 725"/>
                    <a:gd name="T6" fmla="*/ 55 w 764"/>
                    <a:gd name="T7" fmla="*/ 445 h 725"/>
                    <a:gd name="T8" fmla="*/ 57 w 764"/>
                    <a:gd name="T9" fmla="*/ 451 h 725"/>
                    <a:gd name="T10" fmla="*/ 62 w 764"/>
                    <a:gd name="T11" fmla="*/ 467 h 725"/>
                    <a:gd name="T12" fmla="*/ 63 w 764"/>
                    <a:gd name="T13" fmla="*/ 468 h 725"/>
                    <a:gd name="T14" fmla="*/ 63 w 764"/>
                    <a:gd name="T15" fmla="*/ 468 h 725"/>
                    <a:gd name="T16" fmla="*/ 482 w 764"/>
                    <a:gd name="T17" fmla="*/ 673 h 725"/>
                    <a:gd name="T18" fmla="*/ 709 w 764"/>
                    <a:gd name="T19" fmla="*/ 246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4" h="725">
                      <a:moveTo>
                        <a:pt x="709" y="246"/>
                      </a:moveTo>
                      <a:cubicBezTo>
                        <a:pt x="663" y="95"/>
                        <a:pt x="522" y="0"/>
                        <a:pt x="371" y="4"/>
                      </a:cubicBezTo>
                      <a:cubicBezTo>
                        <a:pt x="341" y="4"/>
                        <a:pt x="312" y="9"/>
                        <a:pt x="282" y="18"/>
                      </a:cubicBezTo>
                      <a:cubicBezTo>
                        <a:pt x="102" y="73"/>
                        <a:pt x="0" y="264"/>
                        <a:pt x="55" y="445"/>
                      </a:cubicBezTo>
                      <a:cubicBezTo>
                        <a:pt x="55" y="447"/>
                        <a:pt x="56" y="449"/>
                        <a:pt x="57" y="451"/>
                      </a:cubicBezTo>
                      <a:cubicBezTo>
                        <a:pt x="59" y="456"/>
                        <a:pt x="61" y="461"/>
                        <a:pt x="62" y="467"/>
                      </a:cubicBezTo>
                      <a:cubicBezTo>
                        <a:pt x="62" y="467"/>
                        <a:pt x="63" y="468"/>
                        <a:pt x="63" y="468"/>
                      </a:cubicBezTo>
                      <a:cubicBezTo>
                        <a:pt x="63" y="468"/>
                        <a:pt x="63" y="468"/>
                        <a:pt x="63" y="468"/>
                      </a:cubicBezTo>
                      <a:cubicBezTo>
                        <a:pt x="126" y="636"/>
                        <a:pt x="309" y="725"/>
                        <a:pt x="482" y="673"/>
                      </a:cubicBezTo>
                      <a:cubicBezTo>
                        <a:pt x="662" y="618"/>
                        <a:pt x="764" y="427"/>
                        <a:pt x="709" y="246"/>
                      </a:cubicBezTo>
                      <a:close/>
                    </a:path>
                  </a:pathLst>
                </a:custGeom>
                <a:solidFill>
                  <a:srgbClr val="3B6CBB"/>
                </a:solidFill>
                <a:ln>
                  <a:noFill/>
                </a:ln>
                <a:effectLst>
                  <a:outerShdw blurRad="1270000" dist="457200" dir="4440000" sx="71000" sy="71000" algn="ctr" rotWithShape="0">
                    <a:schemeClr val="bg1">
                      <a:lumMod val="50000"/>
                      <a:alpha val="87000"/>
                    </a:schemeClr>
                  </a:outerShdw>
                </a:effectLst>
              </p:spPr>
              <p:txBody>
                <a:bodyPr vert="horz" wrap="square" lIns="0" tIns="468000" rIns="0" bIns="0" numCol="1" anchor="t" anchorCtr="0" compatLnSpc="1">
                  <a:prstTxWarp prst="textNoShape">
                    <a:avLst/>
                  </a:prstTxWarp>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IN" sz="14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20" name="Arc 19">
                  <a:extLst>
                    <a:ext uri="{FF2B5EF4-FFF2-40B4-BE49-F238E27FC236}">
                      <a16:creationId xmlns:a16="http://schemas.microsoft.com/office/drawing/2014/main" id="{CC9D1085-1FA5-3F4A-A0A9-BE1F3844E25E}"/>
                    </a:ext>
                  </a:extLst>
                </p:cNvPr>
                <p:cNvSpPr/>
                <p:nvPr/>
              </p:nvSpPr>
              <p:spPr>
                <a:xfrm>
                  <a:off x="7811881" y="4230874"/>
                  <a:ext cx="1327879" cy="1327879"/>
                </a:xfrm>
                <a:prstGeom prst="arc">
                  <a:avLst>
                    <a:gd name="adj1" fmla="val 16361511"/>
                    <a:gd name="adj2" fmla="val 10699666"/>
                  </a:avLst>
                </a:prstGeom>
                <a:no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6435C417-73BE-4842-98B6-68EF3999639F}"/>
                    </a:ext>
                  </a:extLst>
                </p:cNvPr>
                <p:cNvSpPr txBox="1"/>
                <p:nvPr/>
              </p:nvSpPr>
              <p:spPr>
                <a:xfrm>
                  <a:off x="7708277" y="4575378"/>
                  <a:ext cx="1327878" cy="3847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Treatment</a:t>
                  </a:r>
                </a:p>
              </p:txBody>
            </p:sp>
          </p:grpSp>
        </p:grpSp>
        <p:sp>
          <p:nvSpPr>
            <p:cNvPr id="30" name="TextBox 29">
              <a:extLst>
                <a:ext uri="{FF2B5EF4-FFF2-40B4-BE49-F238E27FC236}">
                  <a16:creationId xmlns:a16="http://schemas.microsoft.com/office/drawing/2014/main" id="{8DECB0B6-1FCF-1849-AD40-636739B5DC75}"/>
                </a:ext>
              </a:extLst>
            </p:cNvPr>
            <p:cNvSpPr txBox="1"/>
            <p:nvPr/>
          </p:nvSpPr>
          <p:spPr>
            <a:xfrm>
              <a:off x="6977764" y="3315628"/>
              <a:ext cx="1442474" cy="76641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Measure the efficacy of the process</a:t>
              </a:r>
            </a:p>
          </p:txBody>
        </p:sp>
        <p:sp>
          <p:nvSpPr>
            <p:cNvPr id="33" name="TextBox 32">
              <a:extLst>
                <a:ext uri="{FF2B5EF4-FFF2-40B4-BE49-F238E27FC236}">
                  <a16:creationId xmlns:a16="http://schemas.microsoft.com/office/drawing/2014/main" id="{FA250B1C-AE90-D846-A276-7B61AC8DFB10}"/>
                </a:ext>
              </a:extLst>
            </p:cNvPr>
            <p:cNvSpPr txBox="1"/>
            <p:nvPr/>
          </p:nvSpPr>
          <p:spPr>
            <a:xfrm>
              <a:off x="731007" y="2133147"/>
              <a:ext cx="1301361" cy="766412"/>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Driven by regulatory framework</a:t>
              </a:r>
            </a:p>
          </p:txBody>
        </p:sp>
        <p:sp>
          <p:nvSpPr>
            <p:cNvPr id="35" name="TextBox 34">
              <a:extLst>
                <a:ext uri="{FF2B5EF4-FFF2-40B4-BE49-F238E27FC236}">
                  <a16:creationId xmlns:a16="http://schemas.microsoft.com/office/drawing/2014/main" id="{1CA3D115-2800-1C43-874D-7DFFDCF94F5F}"/>
                </a:ext>
              </a:extLst>
            </p:cNvPr>
            <p:cNvSpPr txBox="1"/>
            <p:nvPr/>
          </p:nvSpPr>
          <p:spPr>
            <a:xfrm>
              <a:off x="1114486" y="3421693"/>
              <a:ext cx="2091322" cy="766412"/>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Risk tolerance and mitigating Risk associated with unknowns</a:t>
              </a:r>
            </a:p>
          </p:txBody>
        </p:sp>
      </p:grpSp>
      <p:sp>
        <p:nvSpPr>
          <p:cNvPr id="38" name="Slide Number Placeholder 3">
            <a:extLst>
              <a:ext uri="{FF2B5EF4-FFF2-40B4-BE49-F238E27FC236}">
                <a16:creationId xmlns:a16="http://schemas.microsoft.com/office/drawing/2014/main" id="{1120478C-89AC-4B1A-8535-BCB07EB0AD48}"/>
              </a:ext>
            </a:extLst>
          </p:cNvPr>
          <p:cNvSpPr>
            <a:spLocks noGrp="1"/>
          </p:cNvSpPr>
          <p:nvPr>
            <p:ph type="sldNum" sz="quarter" idx="4"/>
          </p:nvPr>
        </p:nvSpPr>
        <p:spPr>
          <a:xfrm>
            <a:off x="9421033" y="6381979"/>
            <a:ext cx="2743200" cy="365125"/>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1" name="Title 3">
            <a:extLst>
              <a:ext uri="{FF2B5EF4-FFF2-40B4-BE49-F238E27FC236}">
                <a16:creationId xmlns:a16="http://schemas.microsoft.com/office/drawing/2014/main" id="{6C1B2D41-1E3D-48EA-BC3C-1780678AE3B8}"/>
              </a:ext>
            </a:extLst>
          </p:cNvPr>
          <p:cNvSpPr txBox="1">
            <a:spLocks/>
          </p:cNvSpPr>
          <p:nvPr/>
        </p:nvSpPr>
        <p:spPr>
          <a:xfrm rot="16200000">
            <a:off x="-2519117" y="2979421"/>
            <a:ext cx="6404089" cy="646582"/>
          </a:xfrm>
          <a:prstGeom prst="rect">
            <a:avLst/>
          </a:prstGeom>
        </p:spPr>
        <p:txBody>
          <a:bodyPr>
            <a:normAutofit fontScale="97500"/>
          </a:bodyPr>
          <a:lstStyle>
            <a:lvl1pPr algn="l" defTabSz="914400" rtl="0" eaLnBrk="1" latinLnBrk="0" hangingPunct="1">
              <a:lnSpc>
                <a:spcPct val="90000"/>
              </a:lnSpc>
              <a:spcBef>
                <a:spcPct val="0"/>
              </a:spcBef>
              <a:buNone/>
              <a:defRPr sz="3200" b="1" kern="1200">
                <a:solidFill>
                  <a:srgbClr val="F2F2F2"/>
                </a:solidFill>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rgbClr val="F2F2F2"/>
                </a:solidFill>
                <a:effectLst/>
                <a:uLnTx/>
                <a:uFillTx/>
                <a:latin typeface="Gill Sans MT" panose="020B0502020104020203" pitchFamily="34" charset="0"/>
                <a:ea typeface="+mj-ea"/>
                <a:cs typeface="+mj-cs"/>
              </a:rPr>
              <a:t>WHERE TO BEGIN</a:t>
            </a:r>
            <a:endParaRPr kumimoji="0" lang="en-US" sz="3800" b="1" i="0" u="none" strike="noStrike" kern="1200" cap="none" spc="300" normalizeH="0" baseline="0" noProof="0" dirty="0">
              <a:ln>
                <a:noFill/>
              </a:ln>
              <a:solidFill>
                <a:srgbClr val="F2F2F2"/>
              </a:solidFill>
              <a:effectLst/>
              <a:uLnTx/>
              <a:uFillTx/>
              <a:latin typeface="Gill Sans MT" panose="020B0502020104020203" pitchFamily="34" charset="0"/>
              <a:ea typeface="+mj-ea"/>
              <a:cs typeface="+mj-cs"/>
            </a:endParaRPr>
          </a:p>
        </p:txBody>
      </p:sp>
    </p:spTree>
    <p:extLst>
      <p:ext uri="{BB962C8B-B14F-4D97-AF65-F5344CB8AC3E}">
        <p14:creationId xmlns:p14="http://schemas.microsoft.com/office/powerpoint/2010/main" val="309677731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000" fill="hold"/>
                                        <p:tgtEl>
                                          <p:spTgt spid="24"/>
                                        </p:tgtEl>
                                        <p:attrNameLst>
                                          <p:attrName>ppt_x</p:attrName>
                                        </p:attrNameLst>
                                      </p:cBhvr>
                                      <p:tavLst>
                                        <p:tav tm="0">
                                          <p:val>
                                            <p:strVal val="0-#ppt_w/2"/>
                                          </p:val>
                                        </p:tav>
                                        <p:tav tm="100000">
                                          <p:val>
                                            <p:strVal val="#ppt_x"/>
                                          </p:val>
                                        </p:tav>
                                      </p:tavLst>
                                    </p:anim>
                                    <p:anim calcmode="lin" valueType="num">
                                      <p:cBhvr additive="base">
                                        <p:cTn id="8" dur="2000" fill="hold"/>
                                        <p:tgtEl>
                                          <p:spTgt spid="24"/>
                                        </p:tgtEl>
                                        <p:attrNameLst>
                                          <p:attrName>ppt_y</p:attrName>
                                        </p:attrNameLst>
                                      </p:cBhvr>
                                      <p:tavLst>
                                        <p:tav tm="0">
                                          <p:val>
                                            <p:strVal val="#ppt_y"/>
                                          </p:val>
                                        </p:tav>
                                        <p:tav tm="100000">
                                          <p:val>
                                            <p:strVal val="#ppt_y"/>
                                          </p:val>
                                        </p:tav>
                                      </p:tavLst>
                                    </p:anim>
                                  </p:childTnLst>
                                </p:cTn>
                              </p:par>
                              <p:par>
                                <p:cTn id="9" presetID="22" presetClass="entr" presetSubtype="2" fill="hold" grpId="1"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1000"/>
                                        <p:tgtEl>
                                          <p:spTgt spid="24"/>
                                        </p:tgtEl>
                                      </p:cBhvr>
                                    </p:animEffect>
                                  </p:childTnLst>
                                </p:cTn>
                              </p:par>
                              <p:par>
                                <p:cTn id="12" presetID="2" presetClass="entr" presetSubtype="4" fill="hold" grpId="0" nodeType="withEffect">
                                  <p:stCondLst>
                                    <p:cond delay="25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1500" fill="hold"/>
                                        <p:tgtEl>
                                          <p:spTgt spid="31"/>
                                        </p:tgtEl>
                                        <p:attrNameLst>
                                          <p:attrName>ppt_x</p:attrName>
                                        </p:attrNameLst>
                                      </p:cBhvr>
                                      <p:tavLst>
                                        <p:tav tm="0">
                                          <p:val>
                                            <p:strVal val="#ppt_x"/>
                                          </p:val>
                                        </p:tav>
                                        <p:tav tm="100000">
                                          <p:val>
                                            <p:strVal val="#ppt_x"/>
                                          </p:val>
                                        </p:tav>
                                      </p:tavLst>
                                    </p:anim>
                                    <p:anim calcmode="lin" valueType="num">
                                      <p:cBhvr additive="base">
                                        <p:cTn id="15" dur="1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A picture containing snow&#10;&#10;Description automatically generated">
            <a:extLst>
              <a:ext uri="{FF2B5EF4-FFF2-40B4-BE49-F238E27FC236}">
                <a16:creationId xmlns:a16="http://schemas.microsoft.com/office/drawing/2014/main" id="{0BCDFFBB-1CDB-4647-B554-C844A30B63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75410"/>
            <a:ext cx="12192000" cy="600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2899960A-0044-47AE-9B05-8BFADD9CA1C1}"/>
              </a:ext>
            </a:extLst>
          </p:cNvPr>
          <p:cNvSpPr>
            <a:spLocks noGrp="1"/>
          </p:cNvSpPr>
          <p:nvPr>
            <p:ph type="title"/>
          </p:nvPr>
        </p:nvSpPr>
        <p:spPr/>
        <p:txBody>
          <a:bodyPr/>
          <a:lstStyle/>
          <a:p>
            <a:r>
              <a:rPr lang="en-US" sz="3800" dirty="0"/>
              <a:t>Market Trends</a:t>
            </a:r>
          </a:p>
        </p:txBody>
      </p:sp>
      <p:grpSp>
        <p:nvGrpSpPr>
          <p:cNvPr id="33" name="Group 32">
            <a:extLst>
              <a:ext uri="{FF2B5EF4-FFF2-40B4-BE49-F238E27FC236}">
                <a16:creationId xmlns:a16="http://schemas.microsoft.com/office/drawing/2014/main" id="{16D64BA9-564D-4471-9C2B-C373E1AD37CA}"/>
              </a:ext>
            </a:extLst>
          </p:cNvPr>
          <p:cNvGrpSpPr/>
          <p:nvPr/>
        </p:nvGrpSpPr>
        <p:grpSpPr>
          <a:xfrm>
            <a:off x="867588" y="1700808"/>
            <a:ext cx="10208124" cy="3600401"/>
            <a:chOff x="247689" y="1324334"/>
            <a:chExt cx="7434851" cy="3054439"/>
          </a:xfrm>
        </p:grpSpPr>
        <p:grpSp>
          <p:nvGrpSpPr>
            <p:cNvPr id="17" name="Group 16">
              <a:extLst>
                <a:ext uri="{FF2B5EF4-FFF2-40B4-BE49-F238E27FC236}">
                  <a16:creationId xmlns:a16="http://schemas.microsoft.com/office/drawing/2014/main" id="{70B636A0-921D-43CE-BB60-1114F4D497E7}"/>
                </a:ext>
              </a:extLst>
            </p:cNvPr>
            <p:cNvGrpSpPr/>
            <p:nvPr/>
          </p:nvGrpSpPr>
          <p:grpSpPr>
            <a:xfrm>
              <a:off x="247689" y="1324334"/>
              <a:ext cx="7434851" cy="1372981"/>
              <a:chOff x="247689" y="1324334"/>
              <a:chExt cx="7434851" cy="1372981"/>
            </a:xfrm>
          </p:grpSpPr>
          <p:grpSp>
            <p:nvGrpSpPr>
              <p:cNvPr id="14" name="Group 13">
                <a:extLst>
                  <a:ext uri="{FF2B5EF4-FFF2-40B4-BE49-F238E27FC236}">
                    <a16:creationId xmlns:a16="http://schemas.microsoft.com/office/drawing/2014/main" id="{54117323-2800-4D76-AC36-37EF7ABB2C4D}"/>
                  </a:ext>
                </a:extLst>
              </p:cNvPr>
              <p:cNvGrpSpPr/>
              <p:nvPr/>
            </p:nvGrpSpPr>
            <p:grpSpPr>
              <a:xfrm>
                <a:off x="247689" y="1324334"/>
                <a:ext cx="5546981" cy="1372981"/>
                <a:chOff x="237325" y="1950719"/>
                <a:chExt cx="4868151" cy="1372981"/>
              </a:xfrm>
            </p:grpSpPr>
            <p:sp>
              <p:nvSpPr>
                <p:cNvPr id="15" name="Freeform 6">
                  <a:extLst>
                    <a:ext uri="{FF2B5EF4-FFF2-40B4-BE49-F238E27FC236}">
                      <a16:creationId xmlns:a16="http://schemas.microsoft.com/office/drawing/2014/main" id="{59004E39-7051-43CD-8CCC-C66CD679DB39}"/>
                    </a:ext>
                  </a:extLst>
                </p:cNvPr>
                <p:cNvSpPr/>
                <p:nvPr/>
              </p:nvSpPr>
              <p:spPr>
                <a:xfrm>
                  <a:off x="237325" y="1950719"/>
                  <a:ext cx="1554480" cy="1371599"/>
                </a:xfrm>
                <a:custGeom>
                  <a:avLst/>
                  <a:gdLst>
                    <a:gd name="connsiteX0" fmla="*/ 0 w 1378907"/>
                    <a:gd name="connsiteY0" fmla="*/ 71127 h 711271"/>
                    <a:gd name="connsiteX1" fmla="*/ 71127 w 1378907"/>
                    <a:gd name="connsiteY1" fmla="*/ 0 h 711271"/>
                    <a:gd name="connsiteX2" fmla="*/ 1307780 w 1378907"/>
                    <a:gd name="connsiteY2" fmla="*/ 0 h 711271"/>
                    <a:gd name="connsiteX3" fmla="*/ 1378907 w 1378907"/>
                    <a:gd name="connsiteY3" fmla="*/ 71127 h 711271"/>
                    <a:gd name="connsiteX4" fmla="*/ 1378907 w 1378907"/>
                    <a:gd name="connsiteY4" fmla="*/ 640144 h 711271"/>
                    <a:gd name="connsiteX5" fmla="*/ 1307780 w 1378907"/>
                    <a:gd name="connsiteY5" fmla="*/ 711271 h 711271"/>
                    <a:gd name="connsiteX6" fmla="*/ 71127 w 1378907"/>
                    <a:gd name="connsiteY6" fmla="*/ 711271 h 711271"/>
                    <a:gd name="connsiteX7" fmla="*/ 0 w 1378907"/>
                    <a:gd name="connsiteY7" fmla="*/ 640144 h 711271"/>
                    <a:gd name="connsiteX8" fmla="*/ 0 w 1378907"/>
                    <a:gd name="connsiteY8" fmla="*/ 71127 h 71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8907" h="711271">
                      <a:moveTo>
                        <a:pt x="0" y="71127"/>
                      </a:moveTo>
                      <a:cubicBezTo>
                        <a:pt x="0" y="31845"/>
                        <a:pt x="31845" y="0"/>
                        <a:pt x="71127" y="0"/>
                      </a:cubicBezTo>
                      <a:lnTo>
                        <a:pt x="1307780" y="0"/>
                      </a:lnTo>
                      <a:cubicBezTo>
                        <a:pt x="1347062" y="0"/>
                        <a:pt x="1378907" y="31845"/>
                        <a:pt x="1378907" y="71127"/>
                      </a:cubicBezTo>
                      <a:lnTo>
                        <a:pt x="1378907" y="640144"/>
                      </a:lnTo>
                      <a:cubicBezTo>
                        <a:pt x="1378907" y="679426"/>
                        <a:pt x="1347062" y="711271"/>
                        <a:pt x="1307780" y="711271"/>
                      </a:cubicBezTo>
                      <a:lnTo>
                        <a:pt x="71127" y="711271"/>
                      </a:lnTo>
                      <a:cubicBezTo>
                        <a:pt x="31845" y="711271"/>
                        <a:pt x="0" y="679426"/>
                        <a:pt x="0" y="640144"/>
                      </a:cubicBezTo>
                      <a:lnTo>
                        <a:pt x="0" y="71127"/>
                      </a:ln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05670" numCol="1" spcCol="1270" anchor="t" anchorCtr="0">
                  <a:noAutofit/>
                </a:bodyPr>
                <a:lstStyle/>
                <a:p>
                  <a:pPr marL="0" marR="0" lvl="0" indent="0" algn="ctr" defTabSz="800100" rtl="0" eaLnBrk="1" fontAlgn="auto" latinLnBrk="0" hangingPunct="1">
                    <a:lnSpc>
                      <a:spcPct val="90000"/>
                    </a:lnSpc>
                    <a:spcBef>
                      <a:spcPts val="0"/>
                    </a:spcBef>
                    <a:spcAft>
                      <a:spcPct val="35000"/>
                    </a:spcAft>
                    <a:buClrTx/>
                    <a:buSzTx/>
                    <a:buFontTx/>
                    <a:buNone/>
                    <a:tabLst/>
                    <a:defRPr/>
                  </a:pPr>
                  <a:r>
                    <a:rPr lang="en-US" sz="2000" dirty="0">
                      <a:solidFill>
                        <a:prstClr val="white"/>
                      </a:solidFill>
                      <a:latin typeface="Gill Sans MT" panose="020B0502020104020203"/>
                    </a:rPr>
                    <a:t>$$$ Treatment</a:t>
                  </a: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8" name="Freeform 9">
                  <a:extLst>
                    <a:ext uri="{FF2B5EF4-FFF2-40B4-BE49-F238E27FC236}">
                      <a16:creationId xmlns:a16="http://schemas.microsoft.com/office/drawing/2014/main" id="{04DE1D05-9D3B-46AB-A354-C3DDD62281FE}"/>
                    </a:ext>
                  </a:extLst>
                </p:cNvPr>
                <p:cNvSpPr/>
                <p:nvPr/>
              </p:nvSpPr>
              <p:spPr>
                <a:xfrm>
                  <a:off x="1894161" y="1950720"/>
                  <a:ext cx="1554480" cy="1371600"/>
                </a:xfrm>
                <a:custGeom>
                  <a:avLst/>
                  <a:gdLst>
                    <a:gd name="connsiteX0" fmla="*/ 0 w 1559013"/>
                    <a:gd name="connsiteY0" fmla="*/ 71127 h 711271"/>
                    <a:gd name="connsiteX1" fmla="*/ 71127 w 1559013"/>
                    <a:gd name="connsiteY1" fmla="*/ 0 h 711271"/>
                    <a:gd name="connsiteX2" fmla="*/ 1487886 w 1559013"/>
                    <a:gd name="connsiteY2" fmla="*/ 0 h 711271"/>
                    <a:gd name="connsiteX3" fmla="*/ 1559013 w 1559013"/>
                    <a:gd name="connsiteY3" fmla="*/ 71127 h 711271"/>
                    <a:gd name="connsiteX4" fmla="*/ 1559013 w 1559013"/>
                    <a:gd name="connsiteY4" fmla="*/ 640144 h 711271"/>
                    <a:gd name="connsiteX5" fmla="*/ 1487886 w 1559013"/>
                    <a:gd name="connsiteY5" fmla="*/ 711271 h 711271"/>
                    <a:gd name="connsiteX6" fmla="*/ 71127 w 1559013"/>
                    <a:gd name="connsiteY6" fmla="*/ 711271 h 711271"/>
                    <a:gd name="connsiteX7" fmla="*/ 0 w 1559013"/>
                    <a:gd name="connsiteY7" fmla="*/ 640144 h 711271"/>
                    <a:gd name="connsiteX8" fmla="*/ 0 w 1559013"/>
                    <a:gd name="connsiteY8" fmla="*/ 71127 h 71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013" h="711271">
                      <a:moveTo>
                        <a:pt x="0" y="71127"/>
                      </a:moveTo>
                      <a:cubicBezTo>
                        <a:pt x="0" y="31845"/>
                        <a:pt x="31845" y="0"/>
                        <a:pt x="71127" y="0"/>
                      </a:cubicBezTo>
                      <a:lnTo>
                        <a:pt x="1487886" y="0"/>
                      </a:lnTo>
                      <a:cubicBezTo>
                        <a:pt x="1527168" y="0"/>
                        <a:pt x="1559013" y="31845"/>
                        <a:pt x="1559013" y="71127"/>
                      </a:cubicBezTo>
                      <a:lnTo>
                        <a:pt x="1559013" y="640144"/>
                      </a:lnTo>
                      <a:cubicBezTo>
                        <a:pt x="1559013" y="679426"/>
                        <a:pt x="1527168" y="711271"/>
                        <a:pt x="1487886" y="711271"/>
                      </a:cubicBezTo>
                      <a:lnTo>
                        <a:pt x="71127" y="711271"/>
                      </a:lnTo>
                      <a:cubicBezTo>
                        <a:pt x="31845" y="711271"/>
                        <a:pt x="0" y="679426"/>
                        <a:pt x="0" y="640144"/>
                      </a:cubicBezTo>
                      <a:lnTo>
                        <a:pt x="0" y="71127"/>
                      </a:lnTo>
                      <a:close/>
                    </a:path>
                  </a:pathLst>
                </a:custGeom>
                <a:solidFill>
                  <a:srgbClr val="00388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05670" numCol="1" spcCol="1270" anchor="t" anchorCtr="0">
                  <a:noAutofit/>
                </a:bodyPr>
                <a:lstStyle/>
                <a:p>
                  <a:pPr marL="0" marR="0" lvl="0" indent="0" algn="ctr" defTabSz="8001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Class Approach</a:t>
                  </a:r>
                </a:p>
              </p:txBody>
            </p:sp>
            <p:sp>
              <p:nvSpPr>
                <p:cNvPr id="20" name="Freeform 12">
                  <a:extLst>
                    <a:ext uri="{FF2B5EF4-FFF2-40B4-BE49-F238E27FC236}">
                      <a16:creationId xmlns:a16="http://schemas.microsoft.com/office/drawing/2014/main" id="{0E286AB4-A773-4212-BBAF-2F2449B62C48}"/>
                    </a:ext>
                  </a:extLst>
                </p:cNvPr>
                <p:cNvSpPr/>
                <p:nvPr/>
              </p:nvSpPr>
              <p:spPr>
                <a:xfrm>
                  <a:off x="3550996" y="1952100"/>
                  <a:ext cx="1554480" cy="1371600"/>
                </a:xfrm>
                <a:custGeom>
                  <a:avLst/>
                  <a:gdLst>
                    <a:gd name="connsiteX0" fmla="*/ 0 w 1412775"/>
                    <a:gd name="connsiteY0" fmla="*/ 71127 h 711271"/>
                    <a:gd name="connsiteX1" fmla="*/ 71127 w 1412775"/>
                    <a:gd name="connsiteY1" fmla="*/ 0 h 711271"/>
                    <a:gd name="connsiteX2" fmla="*/ 1341648 w 1412775"/>
                    <a:gd name="connsiteY2" fmla="*/ 0 h 711271"/>
                    <a:gd name="connsiteX3" fmla="*/ 1412775 w 1412775"/>
                    <a:gd name="connsiteY3" fmla="*/ 71127 h 711271"/>
                    <a:gd name="connsiteX4" fmla="*/ 1412775 w 1412775"/>
                    <a:gd name="connsiteY4" fmla="*/ 640144 h 711271"/>
                    <a:gd name="connsiteX5" fmla="*/ 1341648 w 1412775"/>
                    <a:gd name="connsiteY5" fmla="*/ 711271 h 711271"/>
                    <a:gd name="connsiteX6" fmla="*/ 71127 w 1412775"/>
                    <a:gd name="connsiteY6" fmla="*/ 711271 h 711271"/>
                    <a:gd name="connsiteX7" fmla="*/ 0 w 1412775"/>
                    <a:gd name="connsiteY7" fmla="*/ 640144 h 711271"/>
                    <a:gd name="connsiteX8" fmla="*/ 0 w 1412775"/>
                    <a:gd name="connsiteY8" fmla="*/ 71127 h 71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2775" h="711271">
                      <a:moveTo>
                        <a:pt x="0" y="71127"/>
                      </a:moveTo>
                      <a:cubicBezTo>
                        <a:pt x="0" y="31845"/>
                        <a:pt x="31845" y="0"/>
                        <a:pt x="71127" y="0"/>
                      </a:cubicBezTo>
                      <a:lnTo>
                        <a:pt x="1341648" y="0"/>
                      </a:lnTo>
                      <a:cubicBezTo>
                        <a:pt x="1380930" y="0"/>
                        <a:pt x="1412775" y="31845"/>
                        <a:pt x="1412775" y="71127"/>
                      </a:cubicBezTo>
                      <a:lnTo>
                        <a:pt x="1412775" y="640144"/>
                      </a:lnTo>
                      <a:cubicBezTo>
                        <a:pt x="1412775" y="679426"/>
                        <a:pt x="1380930" y="711271"/>
                        <a:pt x="1341648" y="711271"/>
                      </a:cubicBezTo>
                      <a:lnTo>
                        <a:pt x="71127" y="711271"/>
                      </a:lnTo>
                      <a:cubicBezTo>
                        <a:pt x="31845" y="711271"/>
                        <a:pt x="0" y="679426"/>
                        <a:pt x="0" y="640144"/>
                      </a:cubicBezTo>
                      <a:lnTo>
                        <a:pt x="0" y="71127"/>
                      </a:lnTo>
                      <a:close/>
                    </a:path>
                  </a:pathLst>
                </a:custGeom>
                <a:solidFill>
                  <a:srgbClr val="3474C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05670" numCol="1" spcCol="1270" anchor="t" anchorCtr="0">
                  <a:noAutofit/>
                </a:bodyPr>
                <a:lstStyle/>
                <a:p>
                  <a:pPr marL="0" marR="0" lvl="0" indent="0" algn="ctr" defTabSz="8001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No Safe Level</a:t>
                  </a:r>
                </a:p>
              </p:txBody>
            </p:sp>
          </p:grpSp>
          <p:sp>
            <p:nvSpPr>
              <p:cNvPr id="27" name="Freeform 12">
                <a:extLst>
                  <a:ext uri="{FF2B5EF4-FFF2-40B4-BE49-F238E27FC236}">
                    <a16:creationId xmlns:a16="http://schemas.microsoft.com/office/drawing/2014/main" id="{92B12D2D-C6F8-44FC-A288-5A3F09FD9DBF}"/>
                  </a:ext>
                </a:extLst>
              </p:cNvPr>
              <p:cNvSpPr/>
              <p:nvPr/>
            </p:nvSpPr>
            <p:spPr>
              <a:xfrm>
                <a:off x="5911299" y="1324335"/>
                <a:ext cx="1771241" cy="1371600"/>
              </a:xfrm>
              <a:custGeom>
                <a:avLst/>
                <a:gdLst>
                  <a:gd name="connsiteX0" fmla="*/ 0 w 1412775"/>
                  <a:gd name="connsiteY0" fmla="*/ 71127 h 711271"/>
                  <a:gd name="connsiteX1" fmla="*/ 71127 w 1412775"/>
                  <a:gd name="connsiteY1" fmla="*/ 0 h 711271"/>
                  <a:gd name="connsiteX2" fmla="*/ 1341648 w 1412775"/>
                  <a:gd name="connsiteY2" fmla="*/ 0 h 711271"/>
                  <a:gd name="connsiteX3" fmla="*/ 1412775 w 1412775"/>
                  <a:gd name="connsiteY3" fmla="*/ 71127 h 711271"/>
                  <a:gd name="connsiteX4" fmla="*/ 1412775 w 1412775"/>
                  <a:gd name="connsiteY4" fmla="*/ 640144 h 711271"/>
                  <a:gd name="connsiteX5" fmla="*/ 1341648 w 1412775"/>
                  <a:gd name="connsiteY5" fmla="*/ 711271 h 711271"/>
                  <a:gd name="connsiteX6" fmla="*/ 71127 w 1412775"/>
                  <a:gd name="connsiteY6" fmla="*/ 711271 h 711271"/>
                  <a:gd name="connsiteX7" fmla="*/ 0 w 1412775"/>
                  <a:gd name="connsiteY7" fmla="*/ 640144 h 711271"/>
                  <a:gd name="connsiteX8" fmla="*/ 0 w 1412775"/>
                  <a:gd name="connsiteY8" fmla="*/ 71127 h 71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2775" h="711271">
                    <a:moveTo>
                      <a:pt x="0" y="71127"/>
                    </a:moveTo>
                    <a:cubicBezTo>
                      <a:pt x="0" y="31845"/>
                      <a:pt x="31845" y="0"/>
                      <a:pt x="71127" y="0"/>
                    </a:cubicBezTo>
                    <a:lnTo>
                      <a:pt x="1341648" y="0"/>
                    </a:lnTo>
                    <a:cubicBezTo>
                      <a:pt x="1380930" y="0"/>
                      <a:pt x="1412775" y="31845"/>
                      <a:pt x="1412775" y="71127"/>
                    </a:cubicBezTo>
                    <a:lnTo>
                      <a:pt x="1412775" y="640144"/>
                    </a:lnTo>
                    <a:cubicBezTo>
                      <a:pt x="1412775" y="679426"/>
                      <a:pt x="1380930" y="711271"/>
                      <a:pt x="1341648" y="711271"/>
                    </a:cubicBezTo>
                    <a:lnTo>
                      <a:pt x="71127" y="711271"/>
                    </a:lnTo>
                    <a:cubicBezTo>
                      <a:pt x="31845" y="711271"/>
                      <a:pt x="0" y="679426"/>
                      <a:pt x="0" y="640144"/>
                    </a:cubicBezTo>
                    <a:lnTo>
                      <a:pt x="0" y="71127"/>
                    </a:lnTo>
                    <a:close/>
                  </a:path>
                </a:pathLst>
              </a:custGeom>
              <a:solidFill>
                <a:schemeClr val="tx2">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05670" numCol="1" spcCol="1270" anchor="t" anchorCtr="0">
                <a:noAutofit/>
              </a:bodyPr>
              <a:lstStyle/>
              <a:p>
                <a:pPr defTabSz="800100" fontAlgn="auto">
                  <a:lnSpc>
                    <a:spcPct val="90000"/>
                  </a:lnSpc>
                  <a:spcBef>
                    <a:spcPts val="0"/>
                  </a:spcBef>
                  <a:spcAft>
                    <a:spcPct val="35000"/>
                  </a:spcAft>
                  <a:defRPr/>
                </a:pPr>
                <a:r>
                  <a:rPr lang="en-US" sz="2000" dirty="0"/>
                  <a:t>Everyone is Liable</a:t>
                </a: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sp>
          <p:nvSpPr>
            <p:cNvPr id="28" name="Freeform 6">
              <a:extLst>
                <a:ext uri="{FF2B5EF4-FFF2-40B4-BE49-F238E27FC236}">
                  <a16:creationId xmlns:a16="http://schemas.microsoft.com/office/drawing/2014/main" id="{D2191991-C35A-4D07-B990-FB3031C4EAC8}"/>
                </a:ext>
              </a:extLst>
            </p:cNvPr>
            <p:cNvSpPr/>
            <p:nvPr/>
          </p:nvSpPr>
          <p:spPr>
            <a:xfrm>
              <a:off x="348662" y="2283790"/>
              <a:ext cx="1576130" cy="1728449"/>
            </a:xfrm>
            <a:custGeom>
              <a:avLst/>
              <a:gdLst>
                <a:gd name="connsiteX0" fmla="*/ 0 w 1378907"/>
                <a:gd name="connsiteY0" fmla="*/ 71127 h 711271"/>
                <a:gd name="connsiteX1" fmla="*/ 71127 w 1378907"/>
                <a:gd name="connsiteY1" fmla="*/ 0 h 711271"/>
                <a:gd name="connsiteX2" fmla="*/ 1307780 w 1378907"/>
                <a:gd name="connsiteY2" fmla="*/ 0 h 711271"/>
                <a:gd name="connsiteX3" fmla="*/ 1378907 w 1378907"/>
                <a:gd name="connsiteY3" fmla="*/ 71127 h 711271"/>
                <a:gd name="connsiteX4" fmla="*/ 1378907 w 1378907"/>
                <a:gd name="connsiteY4" fmla="*/ 640144 h 711271"/>
                <a:gd name="connsiteX5" fmla="*/ 1307780 w 1378907"/>
                <a:gd name="connsiteY5" fmla="*/ 711271 h 711271"/>
                <a:gd name="connsiteX6" fmla="*/ 71127 w 1378907"/>
                <a:gd name="connsiteY6" fmla="*/ 711271 h 711271"/>
                <a:gd name="connsiteX7" fmla="*/ 0 w 1378907"/>
                <a:gd name="connsiteY7" fmla="*/ 640144 h 711271"/>
                <a:gd name="connsiteX8" fmla="*/ 0 w 1378907"/>
                <a:gd name="connsiteY8" fmla="*/ 71127 h 71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8907" h="711271">
                  <a:moveTo>
                    <a:pt x="0" y="71127"/>
                  </a:moveTo>
                  <a:cubicBezTo>
                    <a:pt x="0" y="31845"/>
                    <a:pt x="31845" y="0"/>
                    <a:pt x="71127" y="0"/>
                  </a:cubicBezTo>
                  <a:lnTo>
                    <a:pt x="1307780" y="0"/>
                  </a:lnTo>
                  <a:cubicBezTo>
                    <a:pt x="1347062" y="0"/>
                    <a:pt x="1378907" y="31845"/>
                    <a:pt x="1378907" y="71127"/>
                  </a:cubicBezTo>
                  <a:lnTo>
                    <a:pt x="1378907" y="640144"/>
                  </a:lnTo>
                  <a:cubicBezTo>
                    <a:pt x="1378907" y="679426"/>
                    <a:pt x="1347062" y="711271"/>
                    <a:pt x="1307780" y="711271"/>
                  </a:cubicBezTo>
                  <a:lnTo>
                    <a:pt x="71127" y="711271"/>
                  </a:lnTo>
                  <a:cubicBezTo>
                    <a:pt x="31845" y="711271"/>
                    <a:pt x="0" y="679426"/>
                    <a:pt x="0" y="640144"/>
                  </a:cubicBezTo>
                  <a:lnTo>
                    <a:pt x="0" y="71127"/>
                  </a:lnTo>
                  <a:close/>
                </a:path>
              </a:pathLst>
            </a:custGeom>
            <a:solidFill>
              <a:schemeClr val="bg1"/>
            </a:solidFill>
            <a:ln>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05670" numCol="1" spcCol="1270" anchor="t" anchorCtr="0">
              <a:noAutofit/>
            </a:bodyPr>
            <a:lstStyle/>
            <a:p>
              <a:pPr marL="0" marR="0" lvl="0" indent="0" algn="ctr" defTabSz="8001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srgbClr val="FF9900"/>
                  </a:solidFill>
                  <a:effectLst/>
                  <a:uLnTx/>
                  <a:uFillTx/>
                  <a:latin typeface="Gill Sans MT" panose="020B0502020104020203"/>
                  <a:ea typeface="+mn-ea"/>
                  <a:cs typeface="+mn-cs"/>
                </a:rPr>
                <a:t>Significant investment in treatment technologies and cleanup costs</a:t>
              </a:r>
            </a:p>
          </p:txBody>
        </p:sp>
        <p:sp>
          <p:nvSpPr>
            <p:cNvPr id="29" name="Freeform 9">
              <a:extLst>
                <a:ext uri="{FF2B5EF4-FFF2-40B4-BE49-F238E27FC236}">
                  <a16:creationId xmlns:a16="http://schemas.microsoft.com/office/drawing/2014/main" id="{7D5DCDBC-4964-45D0-829F-768CF889E1F8}"/>
                </a:ext>
              </a:extLst>
            </p:cNvPr>
            <p:cNvSpPr/>
            <p:nvPr/>
          </p:nvSpPr>
          <p:spPr>
            <a:xfrm>
              <a:off x="2233115" y="2323262"/>
              <a:ext cx="1576130" cy="1371600"/>
            </a:xfrm>
            <a:custGeom>
              <a:avLst/>
              <a:gdLst>
                <a:gd name="connsiteX0" fmla="*/ 0 w 1559013"/>
                <a:gd name="connsiteY0" fmla="*/ 71127 h 711271"/>
                <a:gd name="connsiteX1" fmla="*/ 71127 w 1559013"/>
                <a:gd name="connsiteY1" fmla="*/ 0 h 711271"/>
                <a:gd name="connsiteX2" fmla="*/ 1487886 w 1559013"/>
                <a:gd name="connsiteY2" fmla="*/ 0 h 711271"/>
                <a:gd name="connsiteX3" fmla="*/ 1559013 w 1559013"/>
                <a:gd name="connsiteY3" fmla="*/ 71127 h 711271"/>
                <a:gd name="connsiteX4" fmla="*/ 1559013 w 1559013"/>
                <a:gd name="connsiteY4" fmla="*/ 640144 h 711271"/>
                <a:gd name="connsiteX5" fmla="*/ 1487886 w 1559013"/>
                <a:gd name="connsiteY5" fmla="*/ 711271 h 711271"/>
                <a:gd name="connsiteX6" fmla="*/ 71127 w 1559013"/>
                <a:gd name="connsiteY6" fmla="*/ 711271 h 711271"/>
                <a:gd name="connsiteX7" fmla="*/ 0 w 1559013"/>
                <a:gd name="connsiteY7" fmla="*/ 640144 h 711271"/>
                <a:gd name="connsiteX8" fmla="*/ 0 w 1559013"/>
                <a:gd name="connsiteY8" fmla="*/ 71127 h 71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013" h="711271">
                  <a:moveTo>
                    <a:pt x="0" y="71127"/>
                  </a:moveTo>
                  <a:cubicBezTo>
                    <a:pt x="0" y="31845"/>
                    <a:pt x="31845" y="0"/>
                    <a:pt x="71127" y="0"/>
                  </a:cubicBezTo>
                  <a:lnTo>
                    <a:pt x="1487886" y="0"/>
                  </a:lnTo>
                  <a:cubicBezTo>
                    <a:pt x="1527168" y="0"/>
                    <a:pt x="1559013" y="31845"/>
                    <a:pt x="1559013" y="71127"/>
                  </a:cubicBezTo>
                  <a:lnTo>
                    <a:pt x="1559013" y="640144"/>
                  </a:lnTo>
                  <a:cubicBezTo>
                    <a:pt x="1559013" y="679426"/>
                    <a:pt x="1527168" y="711271"/>
                    <a:pt x="1487886" y="711271"/>
                  </a:cubicBezTo>
                  <a:lnTo>
                    <a:pt x="71127" y="711271"/>
                  </a:lnTo>
                  <a:cubicBezTo>
                    <a:pt x="31845" y="711271"/>
                    <a:pt x="0" y="679426"/>
                    <a:pt x="0" y="640144"/>
                  </a:cubicBezTo>
                  <a:lnTo>
                    <a:pt x="0" y="71127"/>
                  </a:lnTo>
                  <a:close/>
                </a:path>
              </a:pathLst>
            </a:custGeom>
            <a:solidFill>
              <a:schemeClr val="bg1"/>
            </a:solidFill>
            <a:ln>
              <a:solidFill>
                <a:srgbClr val="00388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05670" numCol="1" spcCol="1270" anchor="t" anchorCtr="0">
              <a:noAutofit/>
            </a:bodyPr>
            <a:lstStyle/>
            <a:p>
              <a:pPr marL="0" marR="0" lvl="0" indent="0" algn="ctr" defTabSz="8001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srgbClr val="FF9900"/>
                  </a:solidFill>
                  <a:effectLst/>
                  <a:uLnTx/>
                  <a:uFillTx/>
                  <a:latin typeface="Gill Sans MT" panose="020B0502020104020203"/>
                  <a:ea typeface="+mn-ea"/>
                  <a:cs typeface="+mn-cs"/>
                </a:rPr>
                <a:t>Treat all PFAS as toxic and regulate as a class</a:t>
              </a:r>
            </a:p>
          </p:txBody>
        </p:sp>
        <p:sp>
          <p:nvSpPr>
            <p:cNvPr id="30" name="Freeform 12">
              <a:extLst>
                <a:ext uri="{FF2B5EF4-FFF2-40B4-BE49-F238E27FC236}">
                  <a16:creationId xmlns:a16="http://schemas.microsoft.com/office/drawing/2014/main" id="{93CD523D-54D9-4B51-8D71-AB82C4D2CC79}"/>
                </a:ext>
              </a:extLst>
            </p:cNvPr>
            <p:cNvSpPr/>
            <p:nvPr/>
          </p:nvSpPr>
          <p:spPr>
            <a:xfrm>
              <a:off x="4120984" y="2295615"/>
              <a:ext cx="1576130" cy="1371600"/>
            </a:xfrm>
            <a:custGeom>
              <a:avLst/>
              <a:gdLst>
                <a:gd name="connsiteX0" fmla="*/ 0 w 1412775"/>
                <a:gd name="connsiteY0" fmla="*/ 71127 h 711271"/>
                <a:gd name="connsiteX1" fmla="*/ 71127 w 1412775"/>
                <a:gd name="connsiteY1" fmla="*/ 0 h 711271"/>
                <a:gd name="connsiteX2" fmla="*/ 1341648 w 1412775"/>
                <a:gd name="connsiteY2" fmla="*/ 0 h 711271"/>
                <a:gd name="connsiteX3" fmla="*/ 1412775 w 1412775"/>
                <a:gd name="connsiteY3" fmla="*/ 71127 h 711271"/>
                <a:gd name="connsiteX4" fmla="*/ 1412775 w 1412775"/>
                <a:gd name="connsiteY4" fmla="*/ 640144 h 711271"/>
                <a:gd name="connsiteX5" fmla="*/ 1341648 w 1412775"/>
                <a:gd name="connsiteY5" fmla="*/ 711271 h 711271"/>
                <a:gd name="connsiteX6" fmla="*/ 71127 w 1412775"/>
                <a:gd name="connsiteY6" fmla="*/ 711271 h 711271"/>
                <a:gd name="connsiteX7" fmla="*/ 0 w 1412775"/>
                <a:gd name="connsiteY7" fmla="*/ 640144 h 711271"/>
                <a:gd name="connsiteX8" fmla="*/ 0 w 1412775"/>
                <a:gd name="connsiteY8" fmla="*/ 71127 h 71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2775" h="711271">
                  <a:moveTo>
                    <a:pt x="0" y="71127"/>
                  </a:moveTo>
                  <a:cubicBezTo>
                    <a:pt x="0" y="31845"/>
                    <a:pt x="31845" y="0"/>
                    <a:pt x="71127" y="0"/>
                  </a:cubicBezTo>
                  <a:lnTo>
                    <a:pt x="1341648" y="0"/>
                  </a:lnTo>
                  <a:cubicBezTo>
                    <a:pt x="1380930" y="0"/>
                    <a:pt x="1412775" y="31845"/>
                    <a:pt x="1412775" y="71127"/>
                  </a:cubicBezTo>
                  <a:lnTo>
                    <a:pt x="1412775" y="640144"/>
                  </a:lnTo>
                  <a:cubicBezTo>
                    <a:pt x="1412775" y="679426"/>
                    <a:pt x="1380930" y="711271"/>
                    <a:pt x="1341648" y="711271"/>
                  </a:cubicBezTo>
                  <a:lnTo>
                    <a:pt x="71127" y="711271"/>
                  </a:lnTo>
                  <a:cubicBezTo>
                    <a:pt x="31845" y="711271"/>
                    <a:pt x="0" y="679426"/>
                    <a:pt x="0" y="640144"/>
                  </a:cubicBezTo>
                  <a:lnTo>
                    <a:pt x="0" y="71127"/>
                  </a:lnTo>
                  <a:close/>
                </a:path>
              </a:pathLst>
            </a:custGeom>
            <a:solidFill>
              <a:schemeClr val="bg1"/>
            </a:solidFill>
            <a:ln>
              <a:solidFill>
                <a:srgbClr val="3474C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05670" numCol="1" spcCol="1270" anchor="t" anchorCtr="0">
              <a:noAutofit/>
            </a:bodyPr>
            <a:lstStyle/>
            <a:p>
              <a:pPr marL="0" marR="0" lvl="0" indent="0" algn="ctr" defTabSz="8001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srgbClr val="FF9900"/>
                  </a:solidFill>
                  <a:effectLst/>
                  <a:uLnTx/>
                  <a:uFillTx/>
                  <a:latin typeface="Gill Sans MT" panose="020B0502020104020203"/>
                  <a:ea typeface="+mn-ea"/>
                  <a:cs typeface="+mn-cs"/>
                </a:rPr>
                <a:t>Parts Per Quadrillion (ppq) limits</a:t>
              </a:r>
            </a:p>
          </p:txBody>
        </p:sp>
        <p:sp>
          <p:nvSpPr>
            <p:cNvPr id="31" name="Freeform 12">
              <a:extLst>
                <a:ext uri="{FF2B5EF4-FFF2-40B4-BE49-F238E27FC236}">
                  <a16:creationId xmlns:a16="http://schemas.microsoft.com/office/drawing/2014/main" id="{6DDC310D-4FF1-4855-9DAD-050D57C4A6E5}"/>
                </a:ext>
              </a:extLst>
            </p:cNvPr>
            <p:cNvSpPr/>
            <p:nvPr/>
          </p:nvSpPr>
          <p:spPr>
            <a:xfrm>
              <a:off x="6008854" y="2272821"/>
              <a:ext cx="1576130" cy="2105952"/>
            </a:xfrm>
            <a:custGeom>
              <a:avLst/>
              <a:gdLst>
                <a:gd name="connsiteX0" fmla="*/ 0 w 1412775"/>
                <a:gd name="connsiteY0" fmla="*/ 71127 h 711271"/>
                <a:gd name="connsiteX1" fmla="*/ 71127 w 1412775"/>
                <a:gd name="connsiteY1" fmla="*/ 0 h 711271"/>
                <a:gd name="connsiteX2" fmla="*/ 1341648 w 1412775"/>
                <a:gd name="connsiteY2" fmla="*/ 0 h 711271"/>
                <a:gd name="connsiteX3" fmla="*/ 1412775 w 1412775"/>
                <a:gd name="connsiteY3" fmla="*/ 71127 h 711271"/>
                <a:gd name="connsiteX4" fmla="*/ 1412775 w 1412775"/>
                <a:gd name="connsiteY4" fmla="*/ 640144 h 711271"/>
                <a:gd name="connsiteX5" fmla="*/ 1341648 w 1412775"/>
                <a:gd name="connsiteY5" fmla="*/ 711271 h 711271"/>
                <a:gd name="connsiteX6" fmla="*/ 71127 w 1412775"/>
                <a:gd name="connsiteY6" fmla="*/ 711271 h 711271"/>
                <a:gd name="connsiteX7" fmla="*/ 0 w 1412775"/>
                <a:gd name="connsiteY7" fmla="*/ 640144 h 711271"/>
                <a:gd name="connsiteX8" fmla="*/ 0 w 1412775"/>
                <a:gd name="connsiteY8" fmla="*/ 71127 h 71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2775" h="711271">
                  <a:moveTo>
                    <a:pt x="0" y="71127"/>
                  </a:moveTo>
                  <a:cubicBezTo>
                    <a:pt x="0" y="31845"/>
                    <a:pt x="31845" y="0"/>
                    <a:pt x="71127" y="0"/>
                  </a:cubicBezTo>
                  <a:lnTo>
                    <a:pt x="1341648" y="0"/>
                  </a:lnTo>
                  <a:cubicBezTo>
                    <a:pt x="1380930" y="0"/>
                    <a:pt x="1412775" y="31845"/>
                    <a:pt x="1412775" y="71127"/>
                  </a:cubicBezTo>
                  <a:lnTo>
                    <a:pt x="1412775" y="640144"/>
                  </a:lnTo>
                  <a:cubicBezTo>
                    <a:pt x="1412775" y="679426"/>
                    <a:pt x="1380930" y="711271"/>
                    <a:pt x="1341648" y="711271"/>
                  </a:cubicBezTo>
                  <a:lnTo>
                    <a:pt x="71127" y="711271"/>
                  </a:lnTo>
                  <a:cubicBezTo>
                    <a:pt x="31845" y="711271"/>
                    <a:pt x="0" y="679426"/>
                    <a:pt x="0" y="640144"/>
                  </a:cubicBezTo>
                  <a:lnTo>
                    <a:pt x="0" y="71127"/>
                  </a:lnTo>
                  <a:close/>
                </a:path>
              </a:pathLst>
            </a:custGeom>
            <a:solidFill>
              <a:schemeClr val="bg1"/>
            </a:solidFill>
            <a:ln>
              <a:solidFill>
                <a:schemeClr val="tx2">
                  <a:lumMod val="75000"/>
                  <a:lumOff val="2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05670" numCol="1" spcCol="1270" anchor="t" anchorCtr="0">
              <a:noAutofit/>
            </a:bodyPr>
            <a:lstStyle/>
            <a:p>
              <a:pPr marL="0" marR="0" lvl="0" indent="0" algn="ctr" defTabSz="8001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srgbClr val="FF9900"/>
                  </a:solidFill>
                  <a:effectLst/>
                  <a:uLnTx/>
                  <a:uFillTx/>
                  <a:latin typeface="Gill Sans MT" panose="020B0502020104020203"/>
                  <a:ea typeface="+mn-ea"/>
                  <a:cs typeface="+mn-cs"/>
                </a:rPr>
                <a:t>Primary &amp; secondary manufacturers,  waste management, municipalities,  federal government</a:t>
              </a:r>
            </a:p>
          </p:txBody>
        </p:sp>
      </p:grpSp>
      <p:sp>
        <p:nvSpPr>
          <p:cNvPr id="32" name="Freeform 6">
            <a:extLst>
              <a:ext uri="{FF2B5EF4-FFF2-40B4-BE49-F238E27FC236}">
                <a16:creationId xmlns:a16="http://schemas.microsoft.com/office/drawing/2014/main" id="{23D13AFF-E761-463B-98AE-7CC287B24932}"/>
              </a:ext>
            </a:extLst>
          </p:cNvPr>
          <p:cNvSpPr/>
          <p:nvPr/>
        </p:nvSpPr>
        <p:spPr>
          <a:xfrm>
            <a:off x="2822473" y="5766037"/>
            <a:ext cx="5870333" cy="492771"/>
          </a:xfrm>
          <a:custGeom>
            <a:avLst/>
            <a:gdLst>
              <a:gd name="connsiteX0" fmla="*/ 0 w 1378907"/>
              <a:gd name="connsiteY0" fmla="*/ 71127 h 711271"/>
              <a:gd name="connsiteX1" fmla="*/ 71127 w 1378907"/>
              <a:gd name="connsiteY1" fmla="*/ 0 h 711271"/>
              <a:gd name="connsiteX2" fmla="*/ 1307780 w 1378907"/>
              <a:gd name="connsiteY2" fmla="*/ 0 h 711271"/>
              <a:gd name="connsiteX3" fmla="*/ 1378907 w 1378907"/>
              <a:gd name="connsiteY3" fmla="*/ 71127 h 711271"/>
              <a:gd name="connsiteX4" fmla="*/ 1378907 w 1378907"/>
              <a:gd name="connsiteY4" fmla="*/ 640144 h 711271"/>
              <a:gd name="connsiteX5" fmla="*/ 1307780 w 1378907"/>
              <a:gd name="connsiteY5" fmla="*/ 711271 h 711271"/>
              <a:gd name="connsiteX6" fmla="*/ 71127 w 1378907"/>
              <a:gd name="connsiteY6" fmla="*/ 711271 h 711271"/>
              <a:gd name="connsiteX7" fmla="*/ 0 w 1378907"/>
              <a:gd name="connsiteY7" fmla="*/ 640144 h 711271"/>
              <a:gd name="connsiteX8" fmla="*/ 0 w 1378907"/>
              <a:gd name="connsiteY8" fmla="*/ 71127 h 71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8907" h="711271">
                <a:moveTo>
                  <a:pt x="0" y="71127"/>
                </a:moveTo>
                <a:cubicBezTo>
                  <a:pt x="0" y="31845"/>
                  <a:pt x="31845" y="0"/>
                  <a:pt x="71127" y="0"/>
                </a:cubicBezTo>
                <a:lnTo>
                  <a:pt x="1307780" y="0"/>
                </a:lnTo>
                <a:cubicBezTo>
                  <a:pt x="1347062" y="0"/>
                  <a:pt x="1378907" y="31845"/>
                  <a:pt x="1378907" y="71127"/>
                </a:cubicBezTo>
                <a:lnTo>
                  <a:pt x="1378907" y="640144"/>
                </a:lnTo>
                <a:cubicBezTo>
                  <a:pt x="1378907" y="679426"/>
                  <a:pt x="1347062" y="711271"/>
                  <a:pt x="1307780" y="711271"/>
                </a:cubicBezTo>
                <a:lnTo>
                  <a:pt x="71127" y="711271"/>
                </a:lnTo>
                <a:cubicBezTo>
                  <a:pt x="31845" y="711271"/>
                  <a:pt x="0" y="679426"/>
                  <a:pt x="0" y="640144"/>
                </a:cubicBezTo>
                <a:lnTo>
                  <a:pt x="0" y="71127"/>
                </a:lnTo>
                <a:close/>
              </a:path>
            </a:pathLst>
          </a:custGeom>
          <a:solidFill>
            <a:srgbClr val="003883"/>
          </a:solidFill>
          <a:ln>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05670" numCol="1" spcCol="1270" anchor="t" anchorCtr="0">
            <a:noAutofit/>
          </a:bodyPr>
          <a:lstStyle/>
          <a:p>
            <a:pPr marL="0" marR="0" lvl="0" indent="0" algn="ctr" defTabSz="800100" rtl="0" eaLnBrk="1" fontAlgn="auto" latinLnBrk="0" hangingPunct="1">
              <a:lnSpc>
                <a:spcPct val="90000"/>
              </a:lnSpc>
              <a:spcBef>
                <a:spcPts val="0"/>
              </a:spcBef>
              <a:spcAft>
                <a:spcPct val="35000"/>
              </a:spcAft>
              <a:buClrTx/>
              <a:buSzTx/>
              <a:buFontTx/>
              <a:buNone/>
              <a:tabLst/>
              <a:defRPr/>
            </a:pPr>
            <a:r>
              <a:rPr kumimoji="0" lang="en-US" sz="2000" b="0" i="1" u="none" strike="noStrike" kern="1200" cap="none" spc="0" normalizeH="0" baseline="0" noProof="0" dirty="0">
                <a:ln>
                  <a:noFill/>
                </a:ln>
                <a:solidFill>
                  <a:schemeClr val="bg1"/>
                </a:solidFill>
                <a:effectLst/>
                <a:uLnTx/>
                <a:uFillTx/>
                <a:latin typeface="Gill Sans MT" panose="020B0502020104020203"/>
                <a:ea typeface="+mn-ea"/>
                <a:cs typeface="+mn-cs"/>
              </a:rPr>
              <a:t>Drivers: Legislation, Litigation, &amp; </a:t>
            </a:r>
            <a:r>
              <a:rPr lang="en-US" sz="2000" i="1" dirty="0">
                <a:solidFill>
                  <a:schemeClr val="bg1"/>
                </a:solidFill>
                <a:latin typeface="Gill Sans MT" panose="020B0502020104020203"/>
              </a:rPr>
              <a:t>Social Justice</a:t>
            </a:r>
            <a:endParaRPr kumimoji="0" lang="en-US" sz="2000" b="0" i="1" u="none" strike="noStrike" kern="1200" cap="none" spc="0" normalizeH="0" baseline="0" noProof="0" dirty="0">
              <a:ln>
                <a:noFill/>
              </a:ln>
              <a:solidFill>
                <a:schemeClr val="bg1"/>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95212604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0" y="0"/>
            <a:ext cx="12192000" cy="6858000"/>
          </a:xfrm>
          <a:prstGeom prst="rect">
            <a:avLst/>
          </a:prstGeom>
          <a:solidFill>
            <a:srgbClr val="A5A5A5"/>
          </a:solidFill>
          <a:ln w="9525" cap="flat" cmpd="sng" algn="ctr">
            <a:noFill/>
            <a:prstDash val="solid"/>
            <a:round/>
            <a:headEnd type="none" w="med" len="med"/>
            <a:tailEnd type="none" w="med" len="med"/>
          </a:ln>
          <a:effectLst/>
        </p:spPr>
        <p:txBody>
          <a:bodyPr vert="horz" wrap="square" lIns="68751" tIns="34375" rIns="68751" bIns="34375" numCol="1" rtlCol="0" anchor="t" anchorCtr="0" compatLnSpc="1">
            <a:prstTxWarp prst="textNoShape">
              <a:avLst/>
            </a:prstTxWarp>
          </a:bodyPr>
          <a:lstStyle/>
          <a:p>
            <a:pPr marL="0" marR="0" lvl="0" indent="0" algn="r" defTabSz="687520" rtl="0" eaLnBrk="1" fontAlgn="auto" latinLnBrk="0" hangingPunct="1">
              <a:lnSpc>
                <a:spcPct val="100000"/>
              </a:lnSpc>
              <a:spcBef>
                <a:spcPts val="0"/>
              </a:spcBef>
              <a:spcAft>
                <a:spcPts val="0"/>
              </a:spcAft>
              <a:buClrTx/>
              <a:buSzTx/>
              <a:buFontTx/>
              <a:buNone/>
              <a:tabLst/>
              <a:defRPr/>
            </a:pPr>
            <a:endParaRPr kumimoji="0" lang="en-US" sz="1203" b="0" i="0" u="none" strike="noStrike" kern="1200" cap="none" spc="0" normalizeH="0" baseline="0" noProof="0">
              <a:ln>
                <a:noFill/>
              </a:ln>
              <a:solidFill>
                <a:srgbClr val="5B9BD5"/>
              </a:solidFill>
              <a:effectLst/>
              <a:uLnTx/>
              <a:uFillTx/>
              <a:latin typeface="Calibri" panose="020F0502020204030204"/>
              <a:ea typeface="+mn-ea"/>
              <a:cs typeface="+mn-cs"/>
            </a:endParaRPr>
          </a:p>
        </p:txBody>
      </p:sp>
      <p:pic>
        <p:nvPicPr>
          <p:cNvPr id="36" name="Picture 4"/>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71664" y="686489"/>
            <a:ext cx="1463040" cy="5790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132863" y="692697"/>
            <a:ext cx="1463040" cy="5777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559496" y="671057"/>
            <a:ext cx="1463040" cy="5790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a:xfrm>
            <a:off x="9474681" y="645736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7F400-D330-46D5-855D-A724BED31F5B}" type="slidenum">
              <a:rPr kumimoji="0" lang="en-GB" altLang="en-US" sz="18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alt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4" name="Picture 3"/>
          <p:cNvPicPr>
            <a:picLocks/>
          </p:cNvPicPr>
          <p:nvPr/>
        </p:nvPicPr>
        <p:blipFill rotWithShape="1">
          <a:blip r:embed="rId6" cstate="screen">
            <a:extLst>
              <a:ext uri="{28A0092B-C50C-407E-A947-70E740481C1C}">
                <a14:useLocalDpi xmlns:a14="http://schemas.microsoft.com/office/drawing/2010/main"/>
              </a:ext>
            </a:extLst>
          </a:blip>
          <a:srcRect b="-11040"/>
          <a:stretch/>
        </p:blipFill>
        <p:spPr>
          <a:xfrm>
            <a:off x="6096000" y="667069"/>
            <a:ext cx="1463040" cy="6434340"/>
          </a:xfrm>
          <a:prstGeom prst="rect">
            <a:avLst/>
          </a:prstGeom>
        </p:spPr>
      </p:pic>
      <p:pic>
        <p:nvPicPr>
          <p:cNvPr id="1026" name="Picture 2"/>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583832" y="679267"/>
            <a:ext cx="1463040" cy="5790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608168" y="694204"/>
            <a:ext cx="1463040" cy="5790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a:extLst>
              <a:ext uri="{FF2B5EF4-FFF2-40B4-BE49-F238E27FC236}">
                <a16:creationId xmlns:a16="http://schemas.microsoft.com/office/drawing/2014/main" id="{787C87DF-46EE-45C3-800C-101ED3F40714}"/>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328" y="692372"/>
            <a:ext cx="1463040" cy="5764996"/>
          </a:xfrm>
          <a:prstGeom prst="rect">
            <a:avLst/>
          </a:prstGeom>
        </p:spPr>
      </p:pic>
      <p:pic>
        <p:nvPicPr>
          <p:cNvPr id="25" name="Picture 24">
            <a:extLst>
              <a:ext uri="{FF2B5EF4-FFF2-40B4-BE49-F238E27FC236}">
                <a16:creationId xmlns:a16="http://schemas.microsoft.com/office/drawing/2014/main" id="{88174370-DCD3-4E02-9292-F09D5EDCF5D5}"/>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681632" y="706683"/>
            <a:ext cx="1463040" cy="5770575"/>
          </a:xfrm>
          <a:prstGeom prst="rect">
            <a:avLst/>
          </a:prstGeom>
        </p:spPr>
      </p:pic>
      <p:sp>
        <p:nvSpPr>
          <p:cNvPr id="26" name="Title 1">
            <a:extLst>
              <a:ext uri="{FF2B5EF4-FFF2-40B4-BE49-F238E27FC236}">
                <a16:creationId xmlns:a16="http://schemas.microsoft.com/office/drawing/2014/main" id="{179763CC-6764-49A3-AFF9-745C2ADA0344}"/>
              </a:ext>
            </a:extLst>
          </p:cNvPr>
          <p:cNvSpPr>
            <a:spLocks noGrp="1"/>
          </p:cNvSpPr>
          <p:nvPr>
            <p:ph type="title"/>
          </p:nvPr>
        </p:nvSpPr>
        <p:spPr>
          <a:xfrm>
            <a:off x="2135314" y="31327"/>
            <a:ext cx="7921375" cy="572917"/>
          </a:xfrm>
        </p:spPr>
        <p:txBody>
          <a:bodyPr>
            <a:noAutofit/>
          </a:bodyPr>
          <a:lstStyle/>
          <a:p>
            <a:pPr algn="ctr"/>
            <a:r>
              <a:rPr lang="en-US" sz="3600" dirty="0">
                <a:solidFill>
                  <a:schemeClr val="bg1"/>
                </a:solidFill>
                <a:effectLst>
                  <a:outerShdw blurRad="50800" dist="38100" dir="5400000" algn="t" rotWithShape="0">
                    <a:prstClr val="black">
                      <a:alpha val="40000"/>
                    </a:prstClr>
                  </a:outerShdw>
                </a:effectLst>
              </a:rPr>
              <a:t>Comprehensive PFAS Testing</a:t>
            </a:r>
          </a:p>
        </p:txBody>
      </p:sp>
      <p:sp>
        <p:nvSpPr>
          <p:cNvPr id="27" name="TextBox 26">
            <a:extLst>
              <a:ext uri="{FF2B5EF4-FFF2-40B4-BE49-F238E27FC236}">
                <a16:creationId xmlns:a16="http://schemas.microsoft.com/office/drawing/2014/main" id="{97C5CDF1-E6F6-4C30-A422-B9AB7E24BCB6}"/>
              </a:ext>
            </a:extLst>
          </p:cNvPr>
          <p:cNvSpPr txBox="1"/>
          <p:nvPr/>
        </p:nvSpPr>
        <p:spPr>
          <a:xfrm>
            <a:off x="3152692" y="1359871"/>
            <a:ext cx="1314079" cy="954107"/>
          </a:xfrm>
          <a:prstGeom prst="rect">
            <a:avLst/>
          </a:prstGeom>
          <a:solidFill>
            <a:srgbClr val="EEEEEE">
              <a:alpha val="85000"/>
            </a:srgbClr>
          </a:solidFill>
          <a:effectLst>
            <a:softEdge rad="3175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Drinking 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Surface 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Groundwater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Fish Tissue</a:t>
            </a:r>
          </a:p>
        </p:txBody>
      </p:sp>
      <p:sp>
        <p:nvSpPr>
          <p:cNvPr id="28" name="TextBox 27">
            <a:extLst>
              <a:ext uri="{FF2B5EF4-FFF2-40B4-BE49-F238E27FC236}">
                <a16:creationId xmlns:a16="http://schemas.microsoft.com/office/drawing/2014/main" id="{8C0A1EE4-493C-44C0-8BF5-A4FC28AF0970}"/>
              </a:ext>
            </a:extLst>
          </p:cNvPr>
          <p:cNvSpPr txBox="1"/>
          <p:nvPr/>
        </p:nvSpPr>
        <p:spPr>
          <a:xfrm>
            <a:off x="1597086" y="1384643"/>
            <a:ext cx="1402308" cy="954107"/>
          </a:xfrm>
          <a:prstGeom prst="rect">
            <a:avLst/>
          </a:prstGeom>
          <a:solidFill>
            <a:srgbClr val="EEEEEE">
              <a:alpha val="85000"/>
            </a:srgbClr>
          </a:solidFill>
          <a:effectLst>
            <a:softEdge rad="3175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Wastewater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Landfill leachate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Biosolids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Sludge</a:t>
            </a:r>
          </a:p>
        </p:txBody>
      </p:sp>
      <p:sp>
        <p:nvSpPr>
          <p:cNvPr id="29" name="TextBox 28">
            <a:extLst>
              <a:ext uri="{FF2B5EF4-FFF2-40B4-BE49-F238E27FC236}">
                <a16:creationId xmlns:a16="http://schemas.microsoft.com/office/drawing/2014/main" id="{690D0E3D-F938-4AB1-8735-540A911CA639}"/>
              </a:ext>
            </a:extLst>
          </p:cNvPr>
          <p:cNvSpPr txBox="1"/>
          <p:nvPr/>
        </p:nvSpPr>
        <p:spPr>
          <a:xfrm>
            <a:off x="7852559" y="1362842"/>
            <a:ext cx="989631" cy="738664"/>
          </a:xfrm>
          <a:prstGeom prst="rect">
            <a:avLst/>
          </a:prstGeom>
          <a:solidFill>
            <a:srgbClr val="EEEEEE">
              <a:alpha val="85000"/>
            </a:srgbClr>
          </a:solidFill>
          <a:effectLst>
            <a:softEdge rad="3175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Soils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Sediment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Vegetation</a:t>
            </a:r>
          </a:p>
        </p:txBody>
      </p:sp>
      <p:sp>
        <p:nvSpPr>
          <p:cNvPr id="30" name="TextBox 29">
            <a:extLst>
              <a:ext uri="{FF2B5EF4-FFF2-40B4-BE49-F238E27FC236}">
                <a16:creationId xmlns:a16="http://schemas.microsoft.com/office/drawing/2014/main" id="{4DDD3DA5-346A-43D0-930D-4814A57F6B6C}"/>
              </a:ext>
            </a:extLst>
          </p:cNvPr>
          <p:cNvSpPr txBox="1"/>
          <p:nvPr/>
        </p:nvSpPr>
        <p:spPr>
          <a:xfrm>
            <a:off x="4771461" y="1404314"/>
            <a:ext cx="1085490" cy="954107"/>
          </a:xfrm>
          <a:prstGeom prst="rect">
            <a:avLst/>
          </a:prstGeom>
          <a:solidFill>
            <a:srgbClr val="EEEEEE">
              <a:alpha val="85000"/>
            </a:srgbClr>
          </a:solidFill>
          <a:effectLst>
            <a:softEdge rad="3175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Source 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Ambient 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Indoor 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Dispersions</a:t>
            </a:r>
          </a:p>
        </p:txBody>
      </p:sp>
      <p:sp>
        <p:nvSpPr>
          <p:cNvPr id="31" name="TextBox 30">
            <a:extLst>
              <a:ext uri="{FF2B5EF4-FFF2-40B4-BE49-F238E27FC236}">
                <a16:creationId xmlns:a16="http://schemas.microsoft.com/office/drawing/2014/main" id="{78AFAD17-4248-4E71-BD1E-171615681C9D}"/>
              </a:ext>
            </a:extLst>
          </p:cNvPr>
          <p:cNvSpPr txBox="1"/>
          <p:nvPr/>
        </p:nvSpPr>
        <p:spPr>
          <a:xfrm>
            <a:off x="9261884" y="1359871"/>
            <a:ext cx="1205010" cy="1384995"/>
          </a:xfrm>
          <a:prstGeom prst="rect">
            <a:avLst/>
          </a:prstGeom>
          <a:solidFill>
            <a:srgbClr val="EEEEEE">
              <a:alpha val="85000"/>
            </a:srgbClr>
          </a:solidFill>
          <a:effectLst>
            <a:softEdge rad="3175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Food Contact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Material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Textiles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Cosmetics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Artificial Turf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Electronics</a:t>
            </a:r>
          </a:p>
        </p:txBody>
      </p:sp>
      <p:sp>
        <p:nvSpPr>
          <p:cNvPr id="33" name="TextBox 32">
            <a:extLst>
              <a:ext uri="{FF2B5EF4-FFF2-40B4-BE49-F238E27FC236}">
                <a16:creationId xmlns:a16="http://schemas.microsoft.com/office/drawing/2014/main" id="{B0851749-5950-4762-BDCA-622977E20E7D}"/>
              </a:ext>
            </a:extLst>
          </p:cNvPr>
          <p:cNvSpPr txBox="1"/>
          <p:nvPr/>
        </p:nvSpPr>
        <p:spPr>
          <a:xfrm>
            <a:off x="6173225" y="1390438"/>
            <a:ext cx="1319015" cy="738664"/>
          </a:xfrm>
          <a:prstGeom prst="rect">
            <a:avLst/>
          </a:prstGeom>
          <a:solidFill>
            <a:srgbClr val="EEEEEE">
              <a:alpha val="85000"/>
            </a:srgbClr>
          </a:solidFill>
          <a:effectLst>
            <a:softEdge rad="3175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AFFF Product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AFFF Impacted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Media</a:t>
            </a:r>
          </a:p>
        </p:txBody>
      </p:sp>
      <p:sp>
        <p:nvSpPr>
          <p:cNvPr id="34" name="TextBox 33">
            <a:extLst>
              <a:ext uri="{FF2B5EF4-FFF2-40B4-BE49-F238E27FC236}">
                <a16:creationId xmlns:a16="http://schemas.microsoft.com/office/drawing/2014/main" id="{739DFE29-FF7F-40A8-91C8-6DBBFCE76782}"/>
              </a:ext>
            </a:extLst>
          </p:cNvPr>
          <p:cNvSpPr txBox="1"/>
          <p:nvPr/>
        </p:nvSpPr>
        <p:spPr>
          <a:xfrm>
            <a:off x="139419" y="1401028"/>
            <a:ext cx="1431226" cy="738664"/>
          </a:xfrm>
          <a:prstGeom prst="rect">
            <a:avLst/>
          </a:prstGeom>
          <a:solidFill>
            <a:srgbClr val="EEEEEE">
              <a:alpha val="85000"/>
            </a:srgbClr>
          </a:solidFill>
          <a:effectLst>
            <a:softEdge rad="3175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Human Serum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Whole Blood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At-Home Test Kit</a:t>
            </a:r>
          </a:p>
        </p:txBody>
      </p:sp>
      <p:sp>
        <p:nvSpPr>
          <p:cNvPr id="37" name="TextBox 36">
            <a:extLst>
              <a:ext uri="{FF2B5EF4-FFF2-40B4-BE49-F238E27FC236}">
                <a16:creationId xmlns:a16="http://schemas.microsoft.com/office/drawing/2014/main" id="{14895CFC-45AB-4635-8711-320B527F5B29}"/>
              </a:ext>
            </a:extLst>
          </p:cNvPr>
          <p:cNvSpPr txBox="1"/>
          <p:nvPr/>
        </p:nvSpPr>
        <p:spPr>
          <a:xfrm>
            <a:off x="10868519" y="1359871"/>
            <a:ext cx="1096198" cy="954107"/>
          </a:xfrm>
          <a:prstGeom prst="rect">
            <a:avLst/>
          </a:prstGeom>
          <a:solidFill>
            <a:srgbClr val="EEEEEE">
              <a:alpha val="85000"/>
            </a:srgbClr>
          </a:solidFill>
          <a:effectLst>
            <a:softEdge rad="3175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Food Supply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Dairy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Vegetables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Fruit</a:t>
            </a:r>
          </a:p>
        </p:txBody>
      </p:sp>
    </p:spTree>
    <p:extLst>
      <p:ext uri="{BB962C8B-B14F-4D97-AF65-F5344CB8AC3E}">
        <p14:creationId xmlns:p14="http://schemas.microsoft.com/office/powerpoint/2010/main" val="124924278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B06E7A-4097-493D-8D6B-EEC79149618E}"/>
              </a:ext>
            </a:extLst>
          </p:cNvPr>
          <p:cNvSpPr>
            <a:spLocks noGrp="1"/>
          </p:cNvSpPr>
          <p:nvPr>
            <p:ph type="ctrTitle"/>
          </p:nvPr>
        </p:nvSpPr>
        <p:spPr/>
        <p:txBody>
          <a:bodyPr>
            <a:normAutofit/>
          </a:bodyPr>
          <a:lstStyle/>
          <a:p>
            <a:r>
              <a:rPr lang="en-US" sz="3600" dirty="0"/>
              <a:t>Where to Begin?</a:t>
            </a:r>
          </a:p>
        </p:txBody>
      </p:sp>
      <p:sp>
        <p:nvSpPr>
          <p:cNvPr id="9" name="TextBox 8">
            <a:extLst>
              <a:ext uri="{FF2B5EF4-FFF2-40B4-BE49-F238E27FC236}">
                <a16:creationId xmlns:a16="http://schemas.microsoft.com/office/drawing/2014/main" id="{E383AD2F-046E-4E6E-92E3-C658F166A07A}"/>
              </a:ext>
            </a:extLst>
          </p:cNvPr>
          <p:cNvSpPr txBox="1"/>
          <p:nvPr/>
        </p:nvSpPr>
        <p:spPr>
          <a:xfrm>
            <a:off x="6727660" y="560562"/>
            <a:ext cx="38926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Calibri" panose="020F0502020204030204"/>
                <a:ea typeface="+mn-ea"/>
                <a:cs typeface="+mn-cs"/>
              </a:rPr>
              <a:t>A mountain of questions when addressing the mostly unknown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7A39C67-09ED-42DD-B81C-7354D968D024}"/>
              </a:ext>
            </a:extLst>
          </p:cNvPr>
          <p:cNvSpPr txBox="1"/>
          <p:nvPr/>
        </p:nvSpPr>
        <p:spPr>
          <a:xfrm>
            <a:off x="170720" y="2090172"/>
            <a:ext cx="5462521" cy="3554819"/>
          </a:xfrm>
          <a:prstGeom prst="rect">
            <a:avLst/>
          </a:prstGeom>
          <a:noFill/>
        </p:spPr>
        <p:txBody>
          <a:bodyPr wrap="none" rtlCol="0">
            <a:spAutoFit/>
            <a:scene3d>
              <a:camera prst="orthographicFront"/>
              <a:lightRig rig="harsh" dir="t"/>
            </a:scene3d>
            <a:sp3d prstMaterial="matte">
              <a:contourClr>
                <a:schemeClr val="bg1">
                  <a:lumMod val="65000"/>
                </a:schemeClr>
              </a:contourClr>
            </a:sp3d>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solidFill>
                  <a:srgbClr val="EE7D11"/>
                </a:solidFill>
                <a:effectLst/>
                <a:uLnTx/>
                <a:uFillTx/>
                <a:latin typeface="Calibri" panose="020F0502020204030204"/>
                <a:ea typeface="+mn-ea"/>
                <a:cs typeface="+mn-cs"/>
              </a:rPr>
              <a:t>WHAT WILL THE DATA BE USED FOR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solidFill>
                  <a:prstClr val="white"/>
                </a:solidFill>
                <a:effectLst/>
                <a:uLnTx/>
                <a:uFillTx/>
                <a:latin typeface="Calibri" panose="020F0502020204030204"/>
                <a:ea typeface="+mn-ea"/>
                <a:cs typeface="+mn-cs"/>
              </a:rPr>
              <a:t>Developing a Conceptual Site Model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solidFill>
                  <a:prstClr val="white"/>
                </a:solidFill>
                <a:effectLst/>
                <a:uLnTx/>
                <a:uFillTx/>
                <a:latin typeface="Calibri" panose="020F0502020204030204"/>
                <a:ea typeface="+mn-ea"/>
                <a:cs typeface="+mn-cs"/>
              </a:rPr>
              <a:t>Determining the extent of contamination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solidFill>
                  <a:prstClr val="white"/>
                </a:solidFill>
                <a:effectLst/>
                <a:uLnTx/>
                <a:uFillTx/>
                <a:latin typeface="Calibri" panose="020F0502020204030204"/>
                <a:ea typeface="+mn-ea"/>
                <a:cs typeface="+mn-cs"/>
              </a:rPr>
              <a:t>Investigating sources of contamination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solidFill>
                  <a:prstClr val="white"/>
                </a:solidFill>
                <a:effectLst/>
                <a:uLnTx/>
                <a:uFillTx/>
                <a:latin typeface="Calibri" panose="020F0502020204030204"/>
                <a:ea typeface="+mn-ea"/>
                <a:cs typeface="+mn-cs"/>
              </a:rPr>
              <a:t>Assessing human health impacts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solidFill>
                  <a:prstClr val="white"/>
                </a:solidFill>
                <a:effectLst/>
                <a:uLnTx/>
                <a:uFillTx/>
                <a:latin typeface="Calibri" panose="020F0502020204030204"/>
                <a:ea typeface="+mn-ea"/>
                <a:cs typeface="+mn-cs"/>
              </a:rPr>
              <a:t>Implementing a remediation plan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solidFill>
                <a:prstClr val="white"/>
              </a:solidFill>
              <a:effectLst/>
              <a:uLnTx/>
              <a:uFillTx/>
              <a:latin typeface="Calibri" panose="020F0502020204030204"/>
              <a:ea typeface="+mn-ea"/>
              <a:cs typeface="+mn-cs"/>
            </a:endParaRPr>
          </a:p>
        </p:txBody>
      </p:sp>
      <p:sp>
        <p:nvSpPr>
          <p:cNvPr id="7" name="Slide Number Placeholder 1">
            <a:extLst>
              <a:ext uri="{FF2B5EF4-FFF2-40B4-BE49-F238E27FC236}">
                <a16:creationId xmlns:a16="http://schemas.microsoft.com/office/drawing/2014/main" id="{84217632-7B38-4C4F-8415-B4C25886B4EC}"/>
              </a:ext>
            </a:extLst>
          </p:cNvPr>
          <p:cNvSpPr txBox="1">
            <a:spLocks/>
          </p:cNvSpPr>
          <p:nvPr/>
        </p:nvSpPr>
        <p:spPr>
          <a:xfrm>
            <a:off x="10672114"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Slide Number Placeholder 2">
            <a:extLst>
              <a:ext uri="{FF2B5EF4-FFF2-40B4-BE49-F238E27FC236}">
                <a16:creationId xmlns:a16="http://schemas.microsoft.com/office/drawing/2014/main" id="{57A7BD66-B196-40E9-8FED-DA94CB17EF1C}"/>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59FB1F-B19C-43C0-A064-558D7B9C74C4}"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34805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8320D2A-4C04-45AE-89B1-4C2DFF588ACC}"/>
              </a:ext>
            </a:extLst>
          </p:cNvPr>
          <p:cNvSpPr>
            <a:spLocks noGrp="1"/>
          </p:cNvSpPr>
          <p:nvPr>
            <p:ph type="title" idx="4294967295"/>
          </p:nvPr>
        </p:nvSpPr>
        <p:spPr>
          <a:xfrm>
            <a:off x="557175" y="223875"/>
            <a:ext cx="6170689" cy="631825"/>
          </a:xfrm>
          <a:prstGeom prst="rect">
            <a:avLst/>
          </a:prstGeom>
        </p:spPr>
        <p:txBody>
          <a:bodyPr vert="horz" lIns="91440" tIns="45720" rIns="91440" bIns="45720" rtlCol="0">
            <a:noAutofit/>
          </a:bodyPr>
          <a:lstStyle/>
          <a:p>
            <a:pPr>
              <a:spcBef>
                <a:spcPts val="1000"/>
              </a:spcBef>
              <a:buFont typeface="Arial" panose="020B0604020202020204" pitchFamily="34" charset="0"/>
            </a:pPr>
            <a:r>
              <a:rPr lang="en-US" sz="3400" dirty="0">
                <a:solidFill>
                  <a:srgbClr val="133D8D"/>
                </a:solidFill>
                <a:ea typeface="+mn-ea"/>
                <a:cs typeface="+mn-cs"/>
              </a:rPr>
              <a:t>CONVENTIONAL TOOLS</a:t>
            </a:r>
          </a:p>
        </p:txBody>
      </p:sp>
      <p:sp>
        <p:nvSpPr>
          <p:cNvPr id="33" name="Content Placeholder 32">
            <a:extLst>
              <a:ext uri="{FF2B5EF4-FFF2-40B4-BE49-F238E27FC236}">
                <a16:creationId xmlns:a16="http://schemas.microsoft.com/office/drawing/2014/main" id="{5C0A2FFF-5533-46B9-BF1A-4EFC76F8B203}"/>
              </a:ext>
            </a:extLst>
          </p:cNvPr>
          <p:cNvSpPr>
            <a:spLocks noGrp="1"/>
          </p:cNvSpPr>
          <p:nvPr>
            <p:ph sz="quarter" idx="39"/>
          </p:nvPr>
        </p:nvSpPr>
        <p:spPr/>
        <p:txBody>
          <a:bodyPr>
            <a:normAutofit/>
          </a:bodyPr>
          <a:lstStyle/>
          <a:p>
            <a:pPr marL="0" indent="0" algn="ctr">
              <a:buNone/>
            </a:pPr>
            <a:r>
              <a:rPr lang="en-US" sz="2600" b="1" dirty="0"/>
              <a:t>TARGETED ANALYSIS</a:t>
            </a:r>
          </a:p>
          <a:p>
            <a:pPr marL="0" indent="0" algn="ctr">
              <a:buNone/>
            </a:pPr>
            <a:r>
              <a:rPr lang="en-US" i="1" dirty="0"/>
              <a:t>The analysis of specific target analytes with known CAS numbers and analytical reference standards</a:t>
            </a:r>
          </a:p>
          <a:p>
            <a:endParaRPr lang="en-US" dirty="0"/>
          </a:p>
          <a:p>
            <a:pPr>
              <a:buFont typeface="Arial" panose="020B0604020202020204" pitchFamily="34" charset="0"/>
              <a:buChar char="•"/>
            </a:pPr>
            <a:r>
              <a:rPr lang="en-US" dirty="0"/>
              <a:t>EPA Standard Methods</a:t>
            </a:r>
          </a:p>
          <a:p>
            <a:pPr>
              <a:buFont typeface="Arial" panose="020B0604020202020204" pitchFamily="34" charset="0"/>
              <a:buChar char="•"/>
            </a:pPr>
            <a:r>
              <a:rPr lang="en-US" dirty="0"/>
              <a:t>ASTM or ISO Methods</a:t>
            </a:r>
          </a:p>
          <a:p>
            <a:pPr>
              <a:buFont typeface="Arial" panose="020B0604020202020204" pitchFamily="34" charset="0"/>
              <a:buChar char="•"/>
            </a:pPr>
            <a:r>
              <a:rPr lang="en-US" dirty="0"/>
              <a:t>User-Defined Methods</a:t>
            </a:r>
          </a:p>
          <a:p>
            <a:endParaRPr lang="en-US" dirty="0"/>
          </a:p>
          <a:p>
            <a:pPr lvl="1"/>
            <a:r>
              <a:rPr lang="en-US" dirty="0"/>
              <a:t>Regulatory derived target analyte lists</a:t>
            </a:r>
          </a:p>
          <a:p>
            <a:pPr lvl="1"/>
            <a:r>
              <a:rPr lang="en-US" dirty="0"/>
              <a:t>Laboratory/Client derived target analyte lists</a:t>
            </a:r>
          </a:p>
          <a:p>
            <a:endParaRPr lang="en-US" dirty="0"/>
          </a:p>
        </p:txBody>
      </p:sp>
      <p:sp>
        <p:nvSpPr>
          <p:cNvPr id="3" name="Text Placeholder 2">
            <a:extLst>
              <a:ext uri="{FF2B5EF4-FFF2-40B4-BE49-F238E27FC236}">
                <a16:creationId xmlns:a16="http://schemas.microsoft.com/office/drawing/2014/main" id="{349C0809-D11C-4B1B-B02E-78A10F961A6E}"/>
              </a:ext>
            </a:extLst>
          </p:cNvPr>
          <p:cNvSpPr>
            <a:spLocks noGrp="1"/>
          </p:cNvSpPr>
          <p:nvPr>
            <p:ph type="body" sz="quarter" idx="13"/>
          </p:nvPr>
        </p:nvSpPr>
        <p:spPr/>
        <p:txBody>
          <a:bodyPr>
            <a:normAutofit fontScale="62500" lnSpcReduction="20000"/>
          </a:bodyPr>
          <a:lstStyle/>
          <a:p>
            <a:r>
              <a:rPr lang="en-US" dirty="0"/>
              <a:t>EPA Methods</a:t>
            </a:r>
          </a:p>
        </p:txBody>
      </p:sp>
      <p:sp>
        <p:nvSpPr>
          <p:cNvPr id="21" name="Text Placeholder 20">
            <a:extLst>
              <a:ext uri="{FF2B5EF4-FFF2-40B4-BE49-F238E27FC236}">
                <a16:creationId xmlns:a16="http://schemas.microsoft.com/office/drawing/2014/main" id="{E295D94F-F379-4847-BC7A-C3D76BED901E}"/>
              </a:ext>
            </a:extLst>
          </p:cNvPr>
          <p:cNvSpPr>
            <a:spLocks noGrp="1"/>
          </p:cNvSpPr>
          <p:nvPr>
            <p:ph type="body" sz="quarter" idx="14"/>
          </p:nvPr>
        </p:nvSpPr>
        <p:spPr/>
        <p:txBody>
          <a:bodyPr>
            <a:noAutofit/>
          </a:bodyPr>
          <a:lstStyle/>
          <a:p>
            <a:r>
              <a:rPr lang="en-US" dirty="0"/>
              <a:t>EPA 537.1</a:t>
            </a:r>
          </a:p>
          <a:p>
            <a:r>
              <a:rPr lang="en-US" dirty="0"/>
              <a:t>EPA 533</a:t>
            </a:r>
          </a:p>
          <a:p>
            <a:r>
              <a:rPr lang="en-US" dirty="0"/>
              <a:t>EPA 8327</a:t>
            </a:r>
          </a:p>
          <a:p>
            <a:r>
              <a:rPr lang="en-US" dirty="0"/>
              <a:t>EPA Draft 1633</a:t>
            </a:r>
          </a:p>
        </p:txBody>
      </p:sp>
      <p:sp>
        <p:nvSpPr>
          <p:cNvPr id="25" name="Text Placeholder 24">
            <a:extLst>
              <a:ext uri="{FF2B5EF4-FFF2-40B4-BE49-F238E27FC236}">
                <a16:creationId xmlns:a16="http://schemas.microsoft.com/office/drawing/2014/main" id="{9E7FACC9-DDEC-43B9-AF2E-23DF98FB4AE8}"/>
              </a:ext>
            </a:extLst>
          </p:cNvPr>
          <p:cNvSpPr>
            <a:spLocks noGrp="1"/>
          </p:cNvSpPr>
          <p:nvPr>
            <p:ph type="body" sz="quarter" idx="15"/>
          </p:nvPr>
        </p:nvSpPr>
        <p:spPr>
          <a:xfrm>
            <a:off x="8194422" y="3473333"/>
            <a:ext cx="3188863" cy="669937"/>
          </a:xfrm>
        </p:spPr>
        <p:txBody>
          <a:bodyPr>
            <a:noAutofit/>
          </a:bodyPr>
          <a:lstStyle/>
          <a:p>
            <a:r>
              <a:rPr lang="en-US" sz="3400" dirty="0"/>
              <a:t>User-defined Methods</a:t>
            </a:r>
          </a:p>
        </p:txBody>
      </p:sp>
      <p:sp>
        <p:nvSpPr>
          <p:cNvPr id="26" name="Text Placeholder 25">
            <a:extLst>
              <a:ext uri="{FF2B5EF4-FFF2-40B4-BE49-F238E27FC236}">
                <a16:creationId xmlns:a16="http://schemas.microsoft.com/office/drawing/2014/main" id="{0AEB5200-B0A2-4ADA-9E6A-5EBCF00F9736}"/>
              </a:ext>
            </a:extLst>
          </p:cNvPr>
          <p:cNvSpPr>
            <a:spLocks noGrp="1"/>
          </p:cNvSpPr>
          <p:nvPr>
            <p:ph type="body" sz="quarter" idx="16"/>
          </p:nvPr>
        </p:nvSpPr>
        <p:spPr>
          <a:xfrm>
            <a:off x="8132605" y="4480206"/>
            <a:ext cx="3036451" cy="2015300"/>
          </a:xfrm>
        </p:spPr>
        <p:txBody>
          <a:bodyPr>
            <a:noAutofit/>
          </a:bodyPr>
          <a:lstStyle/>
          <a:p>
            <a:r>
              <a:rPr lang="en-US" sz="2800" dirty="0"/>
              <a:t>“537 Modified”</a:t>
            </a:r>
          </a:p>
          <a:p>
            <a:r>
              <a:rPr lang="en-US" sz="2800" dirty="0"/>
              <a:t>Laboratory SOP</a:t>
            </a:r>
          </a:p>
        </p:txBody>
      </p:sp>
      <p:sp>
        <p:nvSpPr>
          <p:cNvPr id="24" name="Slide Number Placeholder 3">
            <a:extLst>
              <a:ext uri="{FF2B5EF4-FFF2-40B4-BE49-F238E27FC236}">
                <a16:creationId xmlns:a16="http://schemas.microsoft.com/office/drawing/2014/main" id="{6F66D0EB-01B2-4912-A1FD-292CE68BB3B3}"/>
              </a:ext>
            </a:extLst>
          </p:cNvPr>
          <p:cNvSpPr>
            <a:spLocks noGrp="1"/>
          </p:cNvSpPr>
          <p:nvPr>
            <p:ph type="sldNum" sz="quarter" idx="4294967295"/>
          </p:nvPr>
        </p:nvSpPr>
        <p:spPr>
          <a:xfrm>
            <a:off x="9448800" y="6327775"/>
            <a:ext cx="27432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04654501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CE351381-B28F-4B8A-BB67-CCB8ABFEA66F}"/>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9966" b="89950" l="9832" r="90000">
                        <a14:foregroundMark x1="45714" y1="10469" x2="45714" y2="10469"/>
                        <a14:foregroundMark x1="51261" y1="28476" x2="51261" y2="28476"/>
                        <a14:foregroundMark x1="43277" y1="42127" x2="43277" y2="42127"/>
                        <a14:foregroundMark x1="52437" y1="38777" x2="52437" y2="38777"/>
                        <a14:foregroundMark x1="59412" y1="48576" x2="59412" y2="48576"/>
                        <a14:foregroundMark x1="58908" y1="56030" x2="58908" y2="56030"/>
                        <a14:foregroundMark x1="41597" y1="59129" x2="41597" y2="59129"/>
                        <a14:foregroundMark x1="40168" y1="52931" x2="40168" y2="52931"/>
                        <a14:foregroundMark x1="60840" y1="31323" x2="60840" y2="31323"/>
                        <a14:foregroundMark x1="60840" y1="31323" x2="60840" y2="31323"/>
                        <a14:foregroundMark x1="60840" y1="31323" x2="60840" y2="31323"/>
                        <a14:foregroundMark x1="55798" y1="43551" x2="55798" y2="43551"/>
                        <a14:foregroundMark x1="62269" y1="41374" x2="62269" y2="41374"/>
                        <a14:foregroundMark x1="62773" y1="58208" x2="62773" y2="58208"/>
                        <a14:foregroundMark x1="39244" y1="59883" x2="39244" y2="59883"/>
                        <a14:foregroundMark x1="38487" y1="52931" x2="38487" y2="52931"/>
                        <a14:foregroundMark x1="48571" y1="56030" x2="48571" y2="56030"/>
                        <a14:foregroundMark x1="33950" y1="51005" x2="44034" y2="64238"/>
                        <a14:foregroundMark x1="44034" y1="64238" x2="60420" y2="61223"/>
                        <a14:foregroundMark x1="60420" y1="61223" x2="63025" y2="55025"/>
                        <a14:foregroundMark x1="66387" y1="49079" x2="54370" y2="35008"/>
                        <a14:foregroundMark x1="54370" y1="35008" x2="36723" y2="41374"/>
                        <a14:foregroundMark x1="36723" y1="41374" x2="50756" y2="52680"/>
                        <a14:foregroundMark x1="50756" y1="52680" x2="56303" y2="43802"/>
                        <a14:foregroundMark x1="75546" y1="46231" x2="68319" y2="61390"/>
                        <a14:foregroundMark x1="68319" y1="61390" x2="55294" y2="71357"/>
                        <a14:foregroundMark x1="9832" y1="53099" x2="11092" y2="40955"/>
                      </a14:backgroundRemoval>
                    </a14:imgEffect>
                  </a14:imgLayer>
                </a14:imgProps>
              </a:ext>
              <a:ext uri="{28A0092B-C50C-407E-A947-70E740481C1C}">
                <a14:useLocalDpi xmlns:a14="http://schemas.microsoft.com/office/drawing/2010/main"/>
              </a:ext>
            </a:extLst>
          </a:blip>
          <a:stretch>
            <a:fillRect/>
          </a:stretch>
        </p:blipFill>
        <p:spPr>
          <a:xfrm>
            <a:off x="5894959" y="2136501"/>
            <a:ext cx="3213541" cy="3225886"/>
          </a:xfrm>
          <a:prstGeom prst="rect">
            <a:avLst/>
          </a:prstGeom>
        </p:spPr>
      </p:pic>
      <p:sp>
        <p:nvSpPr>
          <p:cNvPr id="9" name="Text Placeholder 8">
            <a:extLst>
              <a:ext uri="{FF2B5EF4-FFF2-40B4-BE49-F238E27FC236}">
                <a16:creationId xmlns:a16="http://schemas.microsoft.com/office/drawing/2014/main" id="{05BE5983-8EBE-4640-AFC5-E439E6106E19}"/>
              </a:ext>
            </a:extLst>
          </p:cNvPr>
          <p:cNvSpPr>
            <a:spLocks noGrp="1"/>
          </p:cNvSpPr>
          <p:nvPr>
            <p:ph type="body" sz="quarter" idx="21"/>
          </p:nvPr>
        </p:nvSpPr>
        <p:spPr>
          <a:xfrm>
            <a:off x="341256" y="361692"/>
            <a:ext cx="7975429" cy="631825"/>
          </a:xfrm>
        </p:spPr>
        <p:txBody>
          <a:bodyPr>
            <a:noAutofit/>
          </a:bodyPr>
          <a:lstStyle/>
          <a:p>
            <a:r>
              <a:rPr lang="en-US" sz="3400" dirty="0"/>
              <a:t>EPA Draft Method In Progress</a:t>
            </a:r>
          </a:p>
        </p:txBody>
      </p:sp>
      <p:sp>
        <p:nvSpPr>
          <p:cNvPr id="2" name="Title 1">
            <a:extLst>
              <a:ext uri="{FF2B5EF4-FFF2-40B4-BE49-F238E27FC236}">
                <a16:creationId xmlns:a16="http://schemas.microsoft.com/office/drawing/2014/main" id="{1CE4FF87-BC9B-4414-8112-CF91DDE3ED6D}"/>
              </a:ext>
            </a:extLst>
          </p:cNvPr>
          <p:cNvSpPr>
            <a:spLocks noGrp="1"/>
          </p:cNvSpPr>
          <p:nvPr>
            <p:ph type="ctrTitle"/>
          </p:nvPr>
        </p:nvSpPr>
        <p:spPr>
          <a:xfrm rot="5400000" flipH="1">
            <a:off x="8771672" y="3420533"/>
            <a:ext cx="5513976" cy="646582"/>
          </a:xfrm>
        </p:spPr>
        <p:txBody>
          <a:bodyPr>
            <a:noAutofit/>
          </a:bodyPr>
          <a:lstStyle/>
          <a:p>
            <a:r>
              <a:rPr lang="en-US" sz="4800" dirty="0"/>
              <a:t>EPA METHODS</a:t>
            </a:r>
          </a:p>
        </p:txBody>
      </p:sp>
      <p:sp>
        <p:nvSpPr>
          <p:cNvPr id="28" name="Text Placeholder 20">
            <a:extLst>
              <a:ext uri="{FF2B5EF4-FFF2-40B4-BE49-F238E27FC236}">
                <a16:creationId xmlns:a16="http://schemas.microsoft.com/office/drawing/2014/main" id="{73BA3257-16C0-4911-B762-CF5FFF34C165}"/>
              </a:ext>
            </a:extLst>
          </p:cNvPr>
          <p:cNvSpPr txBox="1">
            <a:spLocks/>
          </p:cNvSpPr>
          <p:nvPr/>
        </p:nvSpPr>
        <p:spPr>
          <a:xfrm>
            <a:off x="395076" y="1536908"/>
            <a:ext cx="5700923" cy="45985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88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EE7D11"/>
                </a:solidFill>
                <a:effectLst/>
                <a:uLnTx/>
                <a:uFillTx/>
                <a:latin typeface="Gill Sans MT" panose="020B0502020104020203"/>
                <a:ea typeface="+mn-ea"/>
                <a:cs typeface="+mn-cs"/>
              </a:rPr>
              <a:t>EPA Draft 1633</a:t>
            </a:r>
          </a:p>
          <a:p>
            <a:pPr marL="685800" marR="0" lvl="1" indent="-228600" algn="l" defTabSz="914400" rtl="0" eaLnBrk="1" fontAlgn="auto" latinLnBrk="0" hangingPunct="1">
              <a:lnSpc>
                <a:spcPct val="2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83"/>
                </a:solidFill>
                <a:effectLst/>
                <a:uLnTx/>
                <a:uFillTx/>
                <a:latin typeface="Gill Sans MT" panose="020B0502020104020203"/>
                <a:ea typeface="+mn-ea"/>
                <a:cs typeface="+mn-cs"/>
              </a:rPr>
              <a:t>Targeted Analysis of 40 PFAS</a:t>
            </a:r>
          </a:p>
          <a:p>
            <a:pPr marL="685800" marR="0" lvl="1" indent="-228600" algn="l" defTabSz="914400" rtl="0" eaLnBrk="1" fontAlgn="auto" latinLnBrk="0" hangingPunct="1">
              <a:lnSpc>
                <a:spcPct val="2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83"/>
                </a:solidFill>
                <a:effectLst/>
                <a:uLnTx/>
                <a:uFillTx/>
                <a:latin typeface="Gill Sans MT" panose="020B0502020104020203"/>
                <a:ea typeface="+mn-ea"/>
                <a:cs typeface="+mn-cs"/>
              </a:rPr>
              <a:t>Non-Potable Water, Soil &amp; Tissue</a:t>
            </a:r>
          </a:p>
          <a:p>
            <a:pPr marL="685800" marR="0" lvl="1" indent="-228600" algn="l" defTabSz="914400" rtl="0" eaLnBrk="1" fontAlgn="auto" latinLnBrk="0" hangingPunct="1">
              <a:lnSpc>
                <a:spcPct val="2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83"/>
                </a:solidFill>
                <a:effectLst/>
                <a:uLnTx/>
                <a:uFillTx/>
                <a:latin typeface="Gill Sans MT" panose="020B0502020104020203"/>
                <a:ea typeface="+mn-ea"/>
                <a:cs typeface="+mn-cs"/>
              </a:rPr>
              <a:t>LCMSMS, WAX SPE, Isotope Dilution</a:t>
            </a:r>
          </a:p>
          <a:p>
            <a:pPr marL="685800" marR="0" lvl="1" indent="-228600" algn="l" defTabSz="914400" rtl="0" eaLnBrk="1" fontAlgn="auto" latinLnBrk="0" hangingPunct="1">
              <a:lnSpc>
                <a:spcPct val="2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83"/>
                </a:solidFill>
                <a:effectLst/>
                <a:uLnTx/>
                <a:uFillTx/>
                <a:latin typeface="Gill Sans MT" panose="020B0502020104020203"/>
                <a:ea typeface="+mn-ea"/>
                <a:cs typeface="+mn-cs"/>
              </a:rPr>
              <a:t>Multi-Lab Validation Underway</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3883"/>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3883"/>
              </a:solidFill>
              <a:effectLst/>
              <a:uLnTx/>
              <a:uFillTx/>
              <a:latin typeface="Gill Sans MT" panose="020B0502020104020203"/>
              <a:ea typeface="+mn-ea"/>
              <a:cs typeface="+mn-cs"/>
            </a:endParaRPr>
          </a:p>
        </p:txBody>
      </p:sp>
      <p:sp>
        <p:nvSpPr>
          <p:cNvPr id="29" name="TextBox 28">
            <a:extLst>
              <a:ext uri="{FF2B5EF4-FFF2-40B4-BE49-F238E27FC236}">
                <a16:creationId xmlns:a16="http://schemas.microsoft.com/office/drawing/2014/main" id="{5DA27BA1-179A-42E8-8340-CA4C50C72252}"/>
              </a:ext>
            </a:extLst>
          </p:cNvPr>
          <p:cNvSpPr txBox="1"/>
          <p:nvPr/>
        </p:nvSpPr>
        <p:spPr>
          <a:xfrm>
            <a:off x="212835" y="6186435"/>
            <a:ext cx="616431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dirty="0">
                <a:ln>
                  <a:noFill/>
                </a:ln>
                <a:solidFill>
                  <a:srgbClr val="002250">
                    <a:lumMod val="25000"/>
                    <a:lumOff val="75000"/>
                  </a:srgbClr>
                </a:solidFill>
                <a:effectLst/>
                <a:uLnTx/>
                <a:uFillTx/>
                <a:latin typeface="Calibri" panose="020F0502020204030204" pitchFamily="34" charset="0"/>
                <a:ea typeface="Calibri" panose="020F0502020204030204" pitchFamily="34" charset="0"/>
                <a:cs typeface="+mn-cs"/>
                <a:hlinkClick r:id="rId5">
                  <a:extLst>
                    <a:ext uri="{A12FA001-AC4F-418D-AE19-62706E023703}">
                      <ahyp:hlinkClr xmlns:ahyp="http://schemas.microsoft.com/office/drawing/2018/hyperlinkcolor" val="tx"/>
                    </a:ext>
                  </a:extLst>
                </a:hlinkClick>
              </a:rPr>
              <a:t>https://www.epa.gov/cwa-methods/cwa-analytical-methods-and-polyfluorinated-alkyl-substances-pfas</a:t>
            </a:r>
            <a:endParaRPr kumimoji="0" lang="en-US" sz="1100" b="0" i="0" u="none" strike="noStrike" kern="1200" cap="none" spc="0" normalizeH="0" baseline="0" noProof="0" dirty="0">
              <a:ln>
                <a:noFill/>
              </a:ln>
              <a:solidFill>
                <a:srgbClr val="002250">
                  <a:lumMod val="25000"/>
                  <a:lumOff val="75000"/>
                </a:srgbClr>
              </a:solidFill>
              <a:effectLst/>
              <a:uLnTx/>
              <a:uFillTx/>
              <a:latin typeface="Calibri" panose="020F0502020204030204" pitchFamily="34" charset="0"/>
              <a:ea typeface="Calibri" panose="020F0502020204030204" pitchFamily="34" charset="0"/>
              <a:cs typeface="+mn-cs"/>
            </a:endParaRPr>
          </a:p>
        </p:txBody>
      </p:sp>
      <p:sp>
        <p:nvSpPr>
          <p:cNvPr id="8" name="Slide Number Placeholder 3">
            <a:extLst>
              <a:ext uri="{FF2B5EF4-FFF2-40B4-BE49-F238E27FC236}">
                <a16:creationId xmlns:a16="http://schemas.microsoft.com/office/drawing/2014/main" id="{107B8BA6-FF13-4C92-A5CF-ED4A9513AE69}"/>
              </a:ext>
            </a:extLst>
          </p:cNvPr>
          <p:cNvSpPr txBox="1">
            <a:spLocks/>
          </p:cNvSpPr>
          <p:nvPr/>
        </p:nvSpPr>
        <p:spPr>
          <a:xfrm>
            <a:off x="9448800" y="6381750"/>
            <a:ext cx="27432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sp>
        <p:nvSpPr>
          <p:cNvPr id="3" name="Speech Bubble: Rectangle with Corners Rounded 2">
            <a:extLst>
              <a:ext uri="{FF2B5EF4-FFF2-40B4-BE49-F238E27FC236}">
                <a16:creationId xmlns:a16="http://schemas.microsoft.com/office/drawing/2014/main" id="{9AD6A8A4-0152-0410-D655-E1230185A4DA}"/>
              </a:ext>
            </a:extLst>
          </p:cNvPr>
          <p:cNvSpPr/>
          <p:nvPr/>
        </p:nvSpPr>
        <p:spPr>
          <a:xfrm>
            <a:off x="7529503" y="397429"/>
            <a:ext cx="2016224" cy="1008112"/>
          </a:xfrm>
          <a:prstGeom prst="wedgeRoundRectCallout">
            <a:avLst>
              <a:gd name="adj1" fmla="val -36638"/>
              <a:gd name="adj2" fmla="val 78992"/>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Final Expected December 2023</a:t>
            </a:r>
          </a:p>
        </p:txBody>
      </p:sp>
    </p:spTree>
    <p:extLst>
      <p:ext uri="{BB962C8B-B14F-4D97-AF65-F5344CB8AC3E}">
        <p14:creationId xmlns:p14="http://schemas.microsoft.com/office/powerpoint/2010/main" val="234254295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29A743-8B24-447E-A672-E558A0D36E57}"/>
              </a:ext>
            </a:extLst>
          </p:cNvPr>
          <p:cNvSpPr/>
          <p:nvPr/>
        </p:nvSpPr>
        <p:spPr>
          <a:xfrm>
            <a:off x="0" y="0"/>
            <a:ext cx="12192000" cy="6858000"/>
          </a:xfrm>
          <a:prstGeom prst="rect">
            <a:avLst/>
          </a:prstGeom>
          <a:solidFill>
            <a:schemeClr val="accent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Title 2">
            <a:extLst>
              <a:ext uri="{FF2B5EF4-FFF2-40B4-BE49-F238E27FC236}">
                <a16:creationId xmlns:a16="http://schemas.microsoft.com/office/drawing/2014/main" id="{AAD58A52-9DF7-4852-AF33-37E4739C3042}"/>
              </a:ext>
            </a:extLst>
          </p:cNvPr>
          <p:cNvSpPr>
            <a:spLocks noGrp="1"/>
          </p:cNvSpPr>
          <p:nvPr>
            <p:ph type="title" idx="4294967295"/>
          </p:nvPr>
        </p:nvSpPr>
        <p:spPr>
          <a:xfrm flipV="1">
            <a:off x="11208568" y="136612"/>
            <a:ext cx="976313" cy="6564313"/>
          </a:xfrm>
        </p:spPr>
        <p:txBody>
          <a:bodyPr vert="vert270">
            <a:normAutofit/>
          </a:bodyPr>
          <a:lstStyle/>
          <a:p>
            <a:r>
              <a:rPr lang="en-US" sz="3800" dirty="0">
                <a:solidFill>
                  <a:srgbClr val="4D9BC9"/>
                </a:solidFill>
                <a:effectLst>
                  <a:outerShdw blurRad="50800" dist="38100" dir="5400000" algn="t" rotWithShape="0">
                    <a:prstClr val="black">
                      <a:alpha val="40000"/>
                    </a:prstClr>
                  </a:outerShdw>
                </a:effectLst>
              </a:rPr>
              <a:t>LCMSMS/GCMSMS Analysis</a:t>
            </a:r>
          </a:p>
        </p:txBody>
      </p:sp>
      <p:graphicFrame>
        <p:nvGraphicFramePr>
          <p:cNvPr id="9" name="Table 8">
            <a:extLst>
              <a:ext uri="{FF2B5EF4-FFF2-40B4-BE49-F238E27FC236}">
                <a16:creationId xmlns:a16="http://schemas.microsoft.com/office/drawing/2014/main" id="{1885A3CB-3277-4DA6-8F02-ADFF8D14D6BD}"/>
              </a:ext>
            </a:extLst>
          </p:cNvPr>
          <p:cNvGraphicFramePr>
            <a:graphicFrameLocks noGrp="1"/>
          </p:cNvGraphicFramePr>
          <p:nvPr>
            <p:extLst>
              <p:ext uri="{D42A27DB-BD31-4B8C-83A1-F6EECF244321}">
                <p14:modId xmlns:p14="http://schemas.microsoft.com/office/powerpoint/2010/main" val="3779532796"/>
              </p:ext>
            </p:extLst>
          </p:nvPr>
        </p:nvGraphicFramePr>
        <p:xfrm>
          <a:off x="587596" y="44624"/>
          <a:ext cx="10909004" cy="6742430"/>
        </p:xfrm>
        <a:graphic>
          <a:graphicData uri="http://schemas.openxmlformats.org/drawingml/2006/table">
            <a:tbl>
              <a:tblPr>
                <a:tableStyleId>{8FD4443E-F989-4FC4-A0C8-D5A2AF1F390B}</a:tableStyleId>
              </a:tblPr>
              <a:tblGrid>
                <a:gridCol w="3388241">
                  <a:extLst>
                    <a:ext uri="{9D8B030D-6E8A-4147-A177-3AD203B41FA5}">
                      <a16:colId xmlns:a16="http://schemas.microsoft.com/office/drawing/2014/main" val="2679786581"/>
                    </a:ext>
                  </a:extLst>
                </a:gridCol>
                <a:gridCol w="2275367">
                  <a:extLst>
                    <a:ext uri="{9D8B030D-6E8A-4147-A177-3AD203B41FA5}">
                      <a16:colId xmlns:a16="http://schemas.microsoft.com/office/drawing/2014/main" val="2565195066"/>
                    </a:ext>
                  </a:extLst>
                </a:gridCol>
                <a:gridCol w="2995361">
                  <a:extLst>
                    <a:ext uri="{9D8B030D-6E8A-4147-A177-3AD203B41FA5}">
                      <a16:colId xmlns:a16="http://schemas.microsoft.com/office/drawing/2014/main" val="4137249799"/>
                    </a:ext>
                  </a:extLst>
                </a:gridCol>
                <a:gridCol w="2250035">
                  <a:extLst>
                    <a:ext uri="{9D8B030D-6E8A-4147-A177-3AD203B41FA5}">
                      <a16:colId xmlns:a16="http://schemas.microsoft.com/office/drawing/2014/main" val="724690490"/>
                    </a:ext>
                  </a:extLst>
                </a:gridCol>
              </a:tblGrid>
              <a:tr h="389486">
                <a:tc gridSpan="2">
                  <a:txBody>
                    <a:bodyPr/>
                    <a:lstStyle/>
                    <a:p>
                      <a:pPr marL="91440" algn="l" fontAlgn="ctr"/>
                      <a:r>
                        <a:rPr lang="en-US" sz="1500" b="1" i="0" u="none" strike="noStrike" dirty="0">
                          <a:solidFill>
                            <a:schemeClr val="accent6">
                              <a:lumMod val="50000"/>
                            </a:schemeClr>
                          </a:solidFill>
                          <a:effectLst/>
                          <a:latin typeface="Lato" panose="020F0502020204030203" pitchFamily="34" charset="0"/>
                        </a:rPr>
                        <a:t>Compounds Included in EPA Draft 1633 (RLs = 2-5ng/L)</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hMerge="1">
                  <a:txBody>
                    <a:bodyPr/>
                    <a:lstStyle/>
                    <a:p>
                      <a:pPr algn="l" fontAlgn="ctr"/>
                      <a:endParaRPr lang="en-US" sz="11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bg1"/>
                          </a:solidFill>
                          <a:effectLst/>
                          <a:latin typeface="Lato" panose="020F0502020204030203" pitchFamily="34" charset="0"/>
                        </a:rPr>
                        <a:t>Target Compounds Not Part of EPA Draft 1633 (RLs = 2-5ng/L)</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hMerge="1">
                  <a:txBody>
                    <a:bodyPr/>
                    <a:lstStyle/>
                    <a:p>
                      <a:pPr algn="l" fontAlgn="ctr"/>
                      <a:endParaRPr lang="en-US" sz="11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47252340"/>
                  </a:ext>
                </a:extLst>
              </a:tr>
              <a:tr h="274320">
                <a:tc>
                  <a:txBody>
                    <a:bodyPr/>
                    <a:lstStyle/>
                    <a:p>
                      <a:pPr marL="91440" algn="l" fontAlgn="ctr"/>
                      <a:r>
                        <a:rPr lang="en-US" sz="1300" u="none" strike="noStrike" dirty="0" err="1">
                          <a:solidFill>
                            <a:schemeClr val="accent6">
                              <a:lumMod val="50000"/>
                            </a:schemeClr>
                          </a:solidFill>
                          <a:effectLst/>
                        </a:rPr>
                        <a:t>Perfluorobutanoic</a:t>
                      </a:r>
                      <a:r>
                        <a:rPr lang="en-US" sz="1300" u="none" strike="noStrike" dirty="0">
                          <a:solidFill>
                            <a:schemeClr val="accent6">
                              <a:lumMod val="50000"/>
                            </a:schemeClr>
                          </a:solidFill>
                          <a:effectLst/>
                        </a:rPr>
                        <a:t> acid (PFBA)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300" u="none" strike="noStrike" dirty="0">
                          <a:solidFill>
                            <a:schemeClr val="accent6">
                              <a:lumMod val="50000"/>
                            </a:schemeClr>
                          </a:solidFill>
                          <a:effectLst/>
                        </a:rPr>
                        <a:t>NEtFOSA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300" u="none" strike="noStrike" dirty="0">
                          <a:effectLst/>
                        </a:rPr>
                        <a:t>10:2 FTS</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PEPA</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96471243"/>
                  </a:ext>
                </a:extLst>
              </a:tr>
              <a:tr h="274320">
                <a:tc>
                  <a:txBody>
                    <a:bodyPr/>
                    <a:lstStyle/>
                    <a:p>
                      <a:pPr marL="91440" algn="l" fontAlgn="ctr"/>
                      <a:r>
                        <a:rPr lang="en-US" sz="1300" u="none" strike="noStrike" dirty="0" err="1">
                          <a:solidFill>
                            <a:schemeClr val="accent6">
                              <a:lumMod val="50000"/>
                            </a:schemeClr>
                          </a:solidFill>
                          <a:effectLst/>
                        </a:rPr>
                        <a:t>Perfluoropentanoic</a:t>
                      </a:r>
                      <a:r>
                        <a:rPr lang="en-US" sz="1300" u="none" strike="noStrike" dirty="0">
                          <a:solidFill>
                            <a:schemeClr val="accent6">
                              <a:lumMod val="50000"/>
                            </a:schemeClr>
                          </a:solidFill>
                          <a:effectLst/>
                        </a:rPr>
                        <a:t> acid (PFPeA)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300" u="none" strike="noStrike" dirty="0">
                          <a:solidFill>
                            <a:schemeClr val="accent6">
                              <a:lumMod val="50000"/>
                            </a:schemeClr>
                          </a:solidFill>
                          <a:effectLst/>
                        </a:rPr>
                        <a:t>NMeFOSA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6:2 FTCA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MTP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50516107"/>
                  </a:ext>
                </a:extLst>
              </a:tr>
              <a:tr h="274320">
                <a:tc>
                  <a:txBody>
                    <a:bodyPr/>
                    <a:lstStyle/>
                    <a:p>
                      <a:pPr marL="91440" algn="l" fontAlgn="ctr"/>
                      <a:r>
                        <a:rPr lang="en-US" sz="1300" u="none" strike="noStrike" dirty="0" err="1">
                          <a:solidFill>
                            <a:schemeClr val="accent6">
                              <a:lumMod val="50000"/>
                            </a:schemeClr>
                          </a:solidFill>
                          <a:effectLst/>
                        </a:rPr>
                        <a:t>Perfluorohexanoic</a:t>
                      </a:r>
                      <a:r>
                        <a:rPr lang="en-US" sz="1300" u="none" strike="noStrike" dirty="0">
                          <a:solidFill>
                            <a:schemeClr val="accent6">
                              <a:lumMod val="50000"/>
                            </a:schemeClr>
                          </a:solidFill>
                          <a:effectLst/>
                        </a:rPr>
                        <a:t> acid (PFHxA)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solidFill>
                            <a:schemeClr val="accent6">
                              <a:lumMod val="50000"/>
                            </a:schemeClr>
                          </a:solidFill>
                          <a:effectLst/>
                        </a:rPr>
                        <a:t>NMeFOSAA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8:2 FTCA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PS Acid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65468063"/>
                  </a:ext>
                </a:extLst>
              </a:tr>
              <a:tr h="274320">
                <a:tc>
                  <a:txBody>
                    <a:bodyPr/>
                    <a:lstStyle/>
                    <a:p>
                      <a:pPr marL="91440" algn="l" fontAlgn="ctr"/>
                      <a:r>
                        <a:rPr lang="en-US" sz="1300" u="none" strike="noStrike" dirty="0" err="1">
                          <a:solidFill>
                            <a:schemeClr val="accent6">
                              <a:lumMod val="50000"/>
                            </a:schemeClr>
                          </a:solidFill>
                          <a:effectLst/>
                        </a:rPr>
                        <a:t>Perfluoroheptanoic</a:t>
                      </a:r>
                      <a:r>
                        <a:rPr lang="en-US" sz="1300" u="none" strike="noStrike" dirty="0">
                          <a:solidFill>
                            <a:schemeClr val="accent6">
                              <a:lumMod val="50000"/>
                            </a:schemeClr>
                          </a:solidFill>
                          <a:effectLst/>
                        </a:rPr>
                        <a:t> acid (PFHpA)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solidFill>
                            <a:schemeClr val="accent6">
                              <a:lumMod val="50000"/>
                            </a:schemeClr>
                          </a:solidFill>
                          <a:effectLst/>
                        </a:rPr>
                        <a:t>NEtFOSAA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10:2 FTCA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Hydro-PS Acid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56145098"/>
                  </a:ext>
                </a:extLst>
              </a:tr>
              <a:tr h="274320">
                <a:tc>
                  <a:txBody>
                    <a:bodyPr/>
                    <a:lstStyle/>
                    <a:p>
                      <a:pPr marL="91440" algn="l" fontAlgn="ctr"/>
                      <a:r>
                        <a:rPr lang="en-US" sz="1300" u="none" strike="noStrike" dirty="0">
                          <a:solidFill>
                            <a:schemeClr val="accent6">
                              <a:lumMod val="50000"/>
                            </a:schemeClr>
                          </a:solidFill>
                          <a:effectLst/>
                        </a:rPr>
                        <a:t>Perfluorooctanoic acid (PFOA)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solidFill>
                            <a:schemeClr val="accent6">
                              <a:lumMod val="50000"/>
                            </a:schemeClr>
                          </a:solidFill>
                          <a:effectLst/>
                        </a:rPr>
                        <a:t>NMeFOSE</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6:2 FTUCA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R-PSDA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46554507"/>
                  </a:ext>
                </a:extLst>
              </a:tr>
              <a:tr h="274320">
                <a:tc>
                  <a:txBody>
                    <a:bodyPr/>
                    <a:lstStyle/>
                    <a:p>
                      <a:pPr marL="91440" algn="l" fontAlgn="ctr"/>
                      <a:r>
                        <a:rPr lang="en-US" sz="1300" u="none" strike="noStrike" dirty="0" err="1">
                          <a:solidFill>
                            <a:schemeClr val="accent6">
                              <a:lumMod val="50000"/>
                            </a:schemeClr>
                          </a:solidFill>
                          <a:effectLst/>
                        </a:rPr>
                        <a:t>Perfluorononanoic</a:t>
                      </a:r>
                      <a:r>
                        <a:rPr lang="en-US" sz="1300" u="none" strike="noStrike" dirty="0">
                          <a:solidFill>
                            <a:schemeClr val="accent6">
                              <a:lumMod val="50000"/>
                            </a:schemeClr>
                          </a:solidFill>
                          <a:effectLst/>
                        </a:rPr>
                        <a:t> acid (PFNA)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solidFill>
                            <a:schemeClr val="accent6">
                              <a:lumMod val="50000"/>
                            </a:schemeClr>
                          </a:solidFill>
                          <a:effectLst/>
                        </a:rPr>
                        <a:t>NEtFOSE</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8:2 FTUCA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Hydrolyzed PSDA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2732000"/>
                  </a:ext>
                </a:extLst>
              </a:tr>
              <a:tr h="274320">
                <a:tc>
                  <a:txBody>
                    <a:bodyPr/>
                    <a:lstStyle/>
                    <a:p>
                      <a:pPr marL="91440" algn="l" fontAlgn="ctr"/>
                      <a:r>
                        <a:rPr lang="en-US" sz="1300" u="none" strike="noStrike" dirty="0" err="1">
                          <a:solidFill>
                            <a:schemeClr val="accent6">
                              <a:lumMod val="50000"/>
                            </a:schemeClr>
                          </a:solidFill>
                          <a:effectLst/>
                        </a:rPr>
                        <a:t>Perfluorodecanoic</a:t>
                      </a:r>
                      <a:r>
                        <a:rPr lang="en-US" sz="1300" u="none" strike="noStrike" dirty="0">
                          <a:solidFill>
                            <a:schemeClr val="accent6">
                              <a:lumMod val="50000"/>
                            </a:schemeClr>
                          </a:solidFill>
                          <a:effectLst/>
                        </a:rPr>
                        <a:t> acid (PFDA)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solidFill>
                            <a:schemeClr val="accent6">
                              <a:lumMod val="50000"/>
                            </a:schemeClr>
                          </a:solidFill>
                          <a:effectLst/>
                        </a:rPr>
                        <a:t>4:2 FTS</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10:2 FTUCA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R-PSDCA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544745181"/>
                  </a:ext>
                </a:extLst>
              </a:tr>
              <a:tr h="274320">
                <a:tc>
                  <a:txBody>
                    <a:bodyPr/>
                    <a:lstStyle/>
                    <a:p>
                      <a:pPr marL="91440" algn="l" fontAlgn="ctr"/>
                      <a:r>
                        <a:rPr lang="en-US" sz="1300" u="none" strike="noStrike" dirty="0" err="1">
                          <a:solidFill>
                            <a:schemeClr val="accent6">
                              <a:lumMod val="50000"/>
                            </a:schemeClr>
                          </a:solidFill>
                          <a:effectLst/>
                        </a:rPr>
                        <a:t>Perfluoroundecanoic</a:t>
                      </a:r>
                      <a:r>
                        <a:rPr lang="en-US" sz="1300" u="none" strike="noStrike" dirty="0">
                          <a:solidFill>
                            <a:schemeClr val="accent6">
                              <a:lumMod val="50000"/>
                            </a:schemeClr>
                          </a:solidFill>
                          <a:effectLst/>
                        </a:rPr>
                        <a:t> acid (PFUnA)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solidFill>
                            <a:schemeClr val="accent6">
                              <a:lumMod val="50000"/>
                            </a:schemeClr>
                          </a:solidFill>
                          <a:effectLst/>
                        </a:rPr>
                        <a:t>6:2 FTS</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PFECHS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b="0" i="0" u="none" strike="noStrike" dirty="0">
                          <a:solidFill>
                            <a:schemeClr val="bg1"/>
                          </a:solidFill>
                          <a:effectLst/>
                          <a:latin typeface="+mn-lt"/>
                        </a:rPr>
                        <a:t>6:2 diPAP</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217794905"/>
                  </a:ext>
                </a:extLst>
              </a:tr>
              <a:tr h="274320">
                <a:tc>
                  <a:txBody>
                    <a:bodyPr/>
                    <a:lstStyle/>
                    <a:p>
                      <a:pPr marL="91440" algn="l" fontAlgn="ctr"/>
                      <a:r>
                        <a:rPr lang="en-US" sz="1300" u="none" strike="noStrike" dirty="0" err="1">
                          <a:solidFill>
                            <a:schemeClr val="accent6">
                              <a:lumMod val="50000"/>
                            </a:schemeClr>
                          </a:solidFill>
                          <a:effectLst/>
                        </a:rPr>
                        <a:t>Perfluorododecanoic</a:t>
                      </a:r>
                      <a:r>
                        <a:rPr lang="en-US" sz="1300" u="none" strike="noStrike" dirty="0">
                          <a:solidFill>
                            <a:schemeClr val="accent6">
                              <a:lumMod val="50000"/>
                            </a:schemeClr>
                          </a:solidFill>
                          <a:effectLst/>
                        </a:rPr>
                        <a:t> acid (PFDoA)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solidFill>
                            <a:schemeClr val="accent6">
                              <a:lumMod val="50000"/>
                            </a:schemeClr>
                          </a:solidFill>
                          <a:effectLst/>
                        </a:rPr>
                        <a:t>8:2 FTS</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PFPrS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b="0" i="0" u="none" strike="noStrike" dirty="0">
                          <a:solidFill>
                            <a:schemeClr val="bg1"/>
                          </a:solidFill>
                          <a:effectLst/>
                          <a:latin typeface="+mn-lt"/>
                        </a:rPr>
                        <a:t>8:2 diPAP</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24087369"/>
                  </a:ext>
                </a:extLst>
              </a:tr>
              <a:tr h="274320">
                <a:tc>
                  <a:txBody>
                    <a:bodyPr/>
                    <a:lstStyle/>
                    <a:p>
                      <a:pPr marL="91440" algn="l" fontAlgn="ctr"/>
                      <a:r>
                        <a:rPr lang="en-US" sz="1300" u="none" strike="noStrike" dirty="0" err="1">
                          <a:solidFill>
                            <a:schemeClr val="accent6">
                              <a:lumMod val="50000"/>
                            </a:schemeClr>
                          </a:solidFill>
                          <a:effectLst/>
                        </a:rPr>
                        <a:t>Perfluorotridecanoic</a:t>
                      </a:r>
                      <a:r>
                        <a:rPr lang="en-US" sz="1300" u="none" strike="noStrike" dirty="0">
                          <a:solidFill>
                            <a:schemeClr val="accent6">
                              <a:lumMod val="50000"/>
                            </a:schemeClr>
                          </a:solidFill>
                          <a:effectLst/>
                        </a:rPr>
                        <a:t> acid (PFTriA)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b="0" i="0" u="none" strike="noStrike" dirty="0">
                          <a:solidFill>
                            <a:schemeClr val="accent6">
                              <a:lumMod val="50000"/>
                            </a:schemeClr>
                          </a:solidFill>
                          <a:effectLst/>
                          <a:latin typeface="Lato" panose="020F0502020204030203" pitchFamily="34" charset="0"/>
                        </a:rPr>
                        <a:t>9Cl-PF3ONS</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PFPrA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b="0" i="0" u="none" strike="noStrike" dirty="0">
                          <a:solidFill>
                            <a:schemeClr val="bg1"/>
                          </a:solidFill>
                          <a:effectLst/>
                          <a:latin typeface="+mn-lt"/>
                        </a:rPr>
                        <a:t>6:2/8:2 diPAP</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26446402"/>
                  </a:ext>
                </a:extLst>
              </a:tr>
              <a:tr h="274320">
                <a:tc>
                  <a:txBody>
                    <a:bodyPr/>
                    <a:lstStyle/>
                    <a:p>
                      <a:pPr marL="91440" algn="l" fontAlgn="ctr"/>
                      <a:r>
                        <a:rPr lang="en-US" sz="1300" u="none" strike="noStrike" dirty="0" err="1">
                          <a:solidFill>
                            <a:schemeClr val="accent6">
                              <a:lumMod val="50000"/>
                            </a:schemeClr>
                          </a:solidFill>
                          <a:effectLst/>
                        </a:rPr>
                        <a:t>Perfluorotetradecanoic</a:t>
                      </a:r>
                      <a:r>
                        <a:rPr lang="en-US" sz="1300" u="none" strike="noStrike" dirty="0">
                          <a:solidFill>
                            <a:schemeClr val="accent6">
                              <a:lumMod val="50000"/>
                            </a:schemeClr>
                          </a:solidFill>
                          <a:effectLst/>
                        </a:rPr>
                        <a:t> acid (PFTeA)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b="0" i="0" u="none" strike="noStrike" dirty="0">
                          <a:solidFill>
                            <a:schemeClr val="accent6">
                              <a:lumMod val="50000"/>
                            </a:schemeClr>
                          </a:solidFill>
                          <a:effectLst/>
                          <a:latin typeface="Lato" panose="020F0502020204030203" pitchFamily="34" charset="0"/>
                        </a:rPr>
                        <a:t>11Cl-PF3OUdS</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latin typeface="+mn-lt"/>
                        </a:rPr>
                        <a:t>PFMOAA                                  </a:t>
                      </a:r>
                      <a:endParaRPr lang="en-US" sz="1300" b="0" i="0" u="none" strike="noStrike" dirty="0">
                        <a:solidFill>
                          <a:srgbClr val="212529"/>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b="0" i="0" u="none" strike="noStrike" dirty="0">
                          <a:solidFill>
                            <a:schemeClr val="bg1"/>
                          </a:solidFill>
                          <a:effectLst/>
                          <a:latin typeface="+mn-lt"/>
                        </a:rPr>
                        <a:t>12:2 FTOH</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99932539"/>
                  </a:ext>
                </a:extLst>
              </a:tr>
              <a:tr h="274320">
                <a:tc>
                  <a:txBody>
                    <a:bodyPr/>
                    <a:lstStyle/>
                    <a:p>
                      <a:pPr marL="91440" algn="l" fontAlgn="ctr"/>
                      <a:r>
                        <a:rPr lang="en-US" sz="1300" u="none" strike="noStrike" dirty="0" err="1">
                          <a:solidFill>
                            <a:schemeClr val="accent6">
                              <a:lumMod val="50000"/>
                            </a:schemeClr>
                          </a:solidFill>
                          <a:effectLst/>
                        </a:rPr>
                        <a:t>Perfluorobutanesulfonic</a:t>
                      </a:r>
                      <a:r>
                        <a:rPr lang="en-US" sz="1300" u="none" strike="noStrike" dirty="0">
                          <a:solidFill>
                            <a:schemeClr val="accent6">
                              <a:lumMod val="50000"/>
                            </a:schemeClr>
                          </a:solidFill>
                          <a:effectLst/>
                        </a:rPr>
                        <a:t> acid (PFBS)</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solidFill>
                            <a:schemeClr val="accent6">
                              <a:lumMod val="50000"/>
                            </a:schemeClr>
                          </a:solidFill>
                          <a:effectLst/>
                        </a:rPr>
                        <a:t>DONA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latin typeface="+mn-lt"/>
                        </a:rPr>
                        <a:t>PFECAG                                   </a:t>
                      </a:r>
                      <a:endParaRPr lang="en-US" sz="1300" b="0" i="0" u="none" strike="noStrike" dirty="0">
                        <a:solidFill>
                          <a:srgbClr val="212529"/>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b="0" u="none" strike="noStrike" dirty="0">
                          <a:solidFill>
                            <a:schemeClr val="bg1"/>
                          </a:solidFill>
                          <a:effectLst/>
                          <a:latin typeface="+mn-lt"/>
                        </a:rPr>
                        <a:t>10:2 FTOH</a:t>
                      </a:r>
                      <a:endParaRPr lang="en-US" sz="1300" b="0" i="0" u="none" strike="noStrike" dirty="0">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89610831"/>
                  </a:ext>
                </a:extLst>
              </a:tr>
              <a:tr h="274320">
                <a:tc>
                  <a:txBody>
                    <a:bodyPr/>
                    <a:lstStyle/>
                    <a:p>
                      <a:pPr marL="91440" algn="l" fontAlgn="ctr"/>
                      <a:r>
                        <a:rPr lang="en-US" sz="1300" u="none" strike="noStrike" dirty="0" err="1">
                          <a:solidFill>
                            <a:schemeClr val="accent6">
                              <a:lumMod val="50000"/>
                            </a:schemeClr>
                          </a:solidFill>
                          <a:effectLst/>
                        </a:rPr>
                        <a:t>Perfluoropentanesulfonic</a:t>
                      </a:r>
                      <a:r>
                        <a:rPr lang="en-US" sz="1300" u="none" strike="noStrike" dirty="0">
                          <a:solidFill>
                            <a:schemeClr val="accent6">
                              <a:lumMod val="50000"/>
                            </a:schemeClr>
                          </a:solidFill>
                          <a:effectLst/>
                        </a:rPr>
                        <a:t> acid (PFPeS)</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solidFill>
                            <a:schemeClr val="accent6">
                              <a:lumMod val="50000"/>
                            </a:schemeClr>
                          </a:solidFill>
                          <a:effectLst/>
                        </a:rPr>
                        <a:t>HFPO-DA (GenX)</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latin typeface="+mn-lt"/>
                        </a:rPr>
                        <a:t>PFO4DA                                   </a:t>
                      </a:r>
                      <a:endParaRPr lang="en-US" sz="1300" b="0" i="0" u="none" strike="noStrike" dirty="0">
                        <a:solidFill>
                          <a:srgbClr val="212529"/>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b="0" u="none" strike="noStrike" dirty="0">
                          <a:solidFill>
                            <a:schemeClr val="bg1"/>
                          </a:solidFill>
                          <a:effectLst/>
                          <a:latin typeface="+mn-lt"/>
                        </a:rPr>
                        <a:t>8:2 FTOH</a:t>
                      </a:r>
                      <a:endParaRPr lang="en-US" sz="1300" b="0" i="0" u="none" strike="noStrike" dirty="0">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61687810"/>
                  </a:ext>
                </a:extLst>
              </a:tr>
              <a:tr h="274320">
                <a:tc>
                  <a:txBody>
                    <a:bodyPr/>
                    <a:lstStyle/>
                    <a:p>
                      <a:pPr marL="91440" algn="l" fontAlgn="ctr"/>
                      <a:r>
                        <a:rPr lang="en-US" sz="1300" u="none" strike="noStrike" dirty="0" err="1">
                          <a:solidFill>
                            <a:schemeClr val="accent6">
                              <a:lumMod val="50000"/>
                            </a:schemeClr>
                          </a:solidFill>
                          <a:effectLst/>
                        </a:rPr>
                        <a:t>Perfluorohexanesulfonic</a:t>
                      </a:r>
                      <a:r>
                        <a:rPr lang="en-US" sz="1300" u="none" strike="noStrike" dirty="0">
                          <a:solidFill>
                            <a:schemeClr val="accent6">
                              <a:lumMod val="50000"/>
                            </a:schemeClr>
                          </a:solidFill>
                          <a:effectLst/>
                        </a:rPr>
                        <a:t> acid (PFHxS)</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solidFill>
                            <a:schemeClr val="accent6">
                              <a:lumMod val="50000"/>
                            </a:schemeClr>
                          </a:solidFill>
                          <a:effectLst/>
                        </a:rPr>
                        <a:t>3:3 FTCA           </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latin typeface="+mn-lt"/>
                        </a:rPr>
                        <a:t>PFO3OA                                   </a:t>
                      </a:r>
                      <a:endParaRPr lang="en-US" sz="1300" b="0" i="0" u="none" strike="noStrike" dirty="0">
                        <a:solidFill>
                          <a:srgbClr val="212529"/>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b="0" u="none" strike="noStrike" dirty="0">
                          <a:solidFill>
                            <a:schemeClr val="bg1"/>
                          </a:solidFill>
                          <a:effectLst/>
                          <a:latin typeface="+mn-lt"/>
                        </a:rPr>
                        <a:t>7:2 FTOH </a:t>
                      </a:r>
                      <a:endParaRPr lang="en-US" sz="1300" b="0" i="0" u="none" strike="noStrike" dirty="0">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53196017"/>
                  </a:ext>
                </a:extLst>
              </a:tr>
              <a:tr h="274320">
                <a:tc>
                  <a:txBody>
                    <a:bodyPr/>
                    <a:lstStyle/>
                    <a:p>
                      <a:pPr marL="91440" algn="l" fontAlgn="ctr"/>
                      <a:r>
                        <a:rPr lang="en-US" sz="1300" u="none" strike="noStrike" dirty="0" err="1">
                          <a:solidFill>
                            <a:schemeClr val="accent6">
                              <a:lumMod val="50000"/>
                            </a:schemeClr>
                          </a:solidFill>
                          <a:effectLst/>
                        </a:rPr>
                        <a:t>Perfluoroheptanesulfonic</a:t>
                      </a:r>
                      <a:r>
                        <a:rPr lang="en-US" sz="1300" u="none" strike="noStrike" dirty="0">
                          <a:solidFill>
                            <a:schemeClr val="accent6">
                              <a:lumMod val="50000"/>
                            </a:schemeClr>
                          </a:solidFill>
                          <a:effectLst/>
                        </a:rPr>
                        <a:t> Acid (PFHpS)</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solidFill>
                            <a:schemeClr val="accent6">
                              <a:lumMod val="50000"/>
                            </a:schemeClr>
                          </a:solidFill>
                          <a:effectLst/>
                        </a:rPr>
                        <a:t>5:3 FTCA      </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latin typeface="+mn-lt"/>
                        </a:rPr>
                        <a:t>PFO2HxA                                </a:t>
                      </a:r>
                      <a:endParaRPr lang="en-US" sz="1300" b="0" i="0" u="none" strike="noStrike" dirty="0">
                        <a:solidFill>
                          <a:srgbClr val="212529"/>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b="0" u="none" strike="noStrike" dirty="0">
                          <a:solidFill>
                            <a:schemeClr val="bg1"/>
                          </a:solidFill>
                          <a:effectLst/>
                          <a:latin typeface="+mn-lt"/>
                        </a:rPr>
                        <a:t>6:2 FTOH</a:t>
                      </a:r>
                      <a:endParaRPr lang="en-US" sz="1300" b="0" i="0" u="none" strike="noStrike" dirty="0">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49854323"/>
                  </a:ext>
                </a:extLst>
              </a:tr>
              <a:tr h="274320">
                <a:tc>
                  <a:txBody>
                    <a:bodyPr/>
                    <a:lstStyle/>
                    <a:p>
                      <a:pPr marL="91440" algn="l" fontAlgn="ctr"/>
                      <a:r>
                        <a:rPr lang="en-US" sz="1300" u="none" strike="noStrike" dirty="0" err="1">
                          <a:solidFill>
                            <a:schemeClr val="accent6">
                              <a:lumMod val="50000"/>
                            </a:schemeClr>
                          </a:solidFill>
                          <a:effectLst/>
                        </a:rPr>
                        <a:t>Perfluorooctanesulfonic</a:t>
                      </a:r>
                      <a:r>
                        <a:rPr lang="en-US" sz="1300" u="none" strike="noStrike" dirty="0">
                          <a:solidFill>
                            <a:schemeClr val="accent6">
                              <a:lumMod val="50000"/>
                            </a:schemeClr>
                          </a:solidFill>
                          <a:effectLst/>
                        </a:rPr>
                        <a:t> acid (PFOS)</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solidFill>
                            <a:schemeClr val="accent6">
                              <a:lumMod val="50000"/>
                            </a:schemeClr>
                          </a:solidFill>
                          <a:effectLst/>
                        </a:rPr>
                        <a:t>7:3 FTCA    </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latin typeface="+mn-lt"/>
                        </a:rPr>
                        <a:t>R-EVE                                       </a:t>
                      </a:r>
                      <a:endParaRPr lang="en-US" sz="1300" b="0" i="0" u="none" strike="noStrike" dirty="0">
                        <a:solidFill>
                          <a:srgbClr val="212529"/>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b="0" u="none" strike="noStrike" dirty="0">
                          <a:solidFill>
                            <a:schemeClr val="bg1"/>
                          </a:solidFill>
                          <a:effectLst/>
                          <a:latin typeface="+mn-lt"/>
                        </a:rPr>
                        <a:t>4:2 FTOH</a:t>
                      </a:r>
                      <a:endParaRPr lang="en-US" sz="1300" b="0" i="0" u="none" strike="noStrike" dirty="0">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33279280"/>
                  </a:ext>
                </a:extLst>
              </a:tr>
              <a:tr h="274320">
                <a:tc>
                  <a:txBody>
                    <a:bodyPr/>
                    <a:lstStyle/>
                    <a:p>
                      <a:pPr marL="91440" algn="l" fontAlgn="ctr"/>
                      <a:r>
                        <a:rPr lang="en-US" sz="1300" u="none" strike="noStrike" dirty="0" err="1">
                          <a:solidFill>
                            <a:schemeClr val="accent6">
                              <a:lumMod val="50000"/>
                            </a:schemeClr>
                          </a:solidFill>
                          <a:effectLst/>
                        </a:rPr>
                        <a:t>Perfluorononanesulfonic</a:t>
                      </a:r>
                      <a:r>
                        <a:rPr lang="en-US" sz="1300" u="none" strike="noStrike" dirty="0">
                          <a:solidFill>
                            <a:schemeClr val="accent6">
                              <a:lumMod val="50000"/>
                            </a:schemeClr>
                          </a:solidFill>
                          <a:effectLst/>
                        </a:rPr>
                        <a:t> acid (PFNS)</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solidFill>
                            <a:schemeClr val="accent6">
                              <a:lumMod val="50000"/>
                            </a:schemeClr>
                          </a:solidFill>
                          <a:effectLst/>
                        </a:rPr>
                        <a:t>NFDHA                                    </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latin typeface="+mn-lt"/>
                        </a:rPr>
                        <a:t>NVHOS                                    </a:t>
                      </a:r>
                      <a:endParaRPr lang="en-US" sz="1300" b="0" i="0" u="none" strike="noStrike" dirty="0">
                        <a:solidFill>
                          <a:srgbClr val="212529"/>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b="0" i="0" u="none" strike="noStrike" dirty="0">
                          <a:solidFill>
                            <a:schemeClr val="bg1"/>
                          </a:solidFill>
                          <a:effectLst/>
                          <a:latin typeface="+mn-lt"/>
                        </a:rPr>
                        <a:t>10:2 </a:t>
                      </a:r>
                      <a:r>
                        <a:rPr lang="en-US" sz="1300" b="0" i="0" u="none" strike="noStrike" dirty="0" err="1">
                          <a:solidFill>
                            <a:schemeClr val="bg1"/>
                          </a:solidFill>
                          <a:effectLst/>
                          <a:latin typeface="+mn-lt"/>
                        </a:rPr>
                        <a:t>FTAc</a:t>
                      </a:r>
                      <a:endParaRPr lang="en-US" sz="1300" b="0" i="0" u="none" strike="noStrike" dirty="0">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59054068"/>
                  </a:ext>
                </a:extLst>
              </a:tr>
              <a:tr h="274320">
                <a:tc>
                  <a:txBody>
                    <a:bodyPr/>
                    <a:lstStyle/>
                    <a:p>
                      <a:pPr marL="91440" algn="l" fontAlgn="ctr"/>
                      <a:r>
                        <a:rPr lang="en-US" sz="1300" u="none" strike="noStrike" dirty="0" err="1">
                          <a:solidFill>
                            <a:schemeClr val="accent6">
                              <a:lumMod val="50000"/>
                            </a:schemeClr>
                          </a:solidFill>
                          <a:effectLst/>
                        </a:rPr>
                        <a:t>Perfluorodecanesulfonic</a:t>
                      </a:r>
                      <a:r>
                        <a:rPr lang="en-US" sz="1300" u="none" strike="noStrike" dirty="0">
                          <a:solidFill>
                            <a:schemeClr val="accent6">
                              <a:lumMod val="50000"/>
                            </a:schemeClr>
                          </a:solidFill>
                          <a:effectLst/>
                        </a:rPr>
                        <a:t> acid (PFDS)</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solidFill>
                            <a:schemeClr val="accent6">
                              <a:lumMod val="50000"/>
                            </a:schemeClr>
                          </a:solidFill>
                          <a:effectLst/>
                        </a:rPr>
                        <a:t>PFMBA                                      </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latin typeface="+mn-lt"/>
                        </a:rPr>
                        <a:t>Hydro-EVE Acid                      </a:t>
                      </a:r>
                      <a:endParaRPr lang="en-US" sz="1300" b="0" i="0" u="none" strike="noStrike" dirty="0">
                        <a:solidFill>
                          <a:srgbClr val="212529"/>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b="0" i="0" u="none" strike="noStrike" dirty="0">
                          <a:solidFill>
                            <a:schemeClr val="bg1"/>
                          </a:solidFill>
                          <a:effectLst/>
                          <a:latin typeface="+mn-lt"/>
                        </a:rPr>
                        <a:t>8:2 </a:t>
                      </a:r>
                      <a:r>
                        <a:rPr lang="en-US" sz="1300" b="0" i="0" u="none" strike="noStrike" dirty="0" err="1">
                          <a:solidFill>
                            <a:schemeClr val="bg1"/>
                          </a:solidFill>
                          <a:effectLst/>
                          <a:latin typeface="+mn-lt"/>
                        </a:rPr>
                        <a:t>FTAc</a:t>
                      </a:r>
                      <a:endParaRPr lang="en-US" sz="1300" b="0" i="0" u="none" strike="noStrike" dirty="0">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61493308"/>
                  </a:ext>
                </a:extLst>
              </a:tr>
              <a:tr h="274320">
                <a:tc>
                  <a:txBody>
                    <a:bodyPr/>
                    <a:lstStyle/>
                    <a:p>
                      <a:pPr marL="91440" algn="l" fontAlgn="ctr"/>
                      <a:r>
                        <a:rPr lang="en-US" sz="1300" u="none" strike="noStrike" dirty="0" err="1">
                          <a:solidFill>
                            <a:schemeClr val="accent6">
                              <a:lumMod val="50000"/>
                            </a:schemeClr>
                          </a:solidFill>
                          <a:effectLst/>
                        </a:rPr>
                        <a:t>Perfluorododecanesulfonic</a:t>
                      </a:r>
                      <a:r>
                        <a:rPr lang="en-US" sz="1300" u="none" strike="noStrike" dirty="0">
                          <a:solidFill>
                            <a:schemeClr val="accent6">
                              <a:lumMod val="50000"/>
                            </a:schemeClr>
                          </a:solidFill>
                          <a:effectLst/>
                        </a:rPr>
                        <a:t> acid (PFDoS)</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solidFill>
                            <a:schemeClr val="accent6">
                              <a:lumMod val="50000"/>
                            </a:schemeClr>
                          </a:solidFill>
                          <a:effectLst/>
                        </a:rPr>
                        <a:t>PFMPA                                      </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300" u="none" strike="noStrike" dirty="0">
                          <a:effectLst/>
                          <a:latin typeface="+mn-lt"/>
                        </a:rPr>
                        <a:t>Perfluoro-n-octadecanoic acid (PFODA)</a:t>
                      </a:r>
                      <a:endParaRPr lang="en-US" sz="1300" b="0" i="0" u="none" strike="noStrike" dirty="0">
                        <a:solidFill>
                          <a:srgbClr val="212529"/>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b="0" i="0" u="none" strike="noStrike" dirty="0">
                          <a:solidFill>
                            <a:schemeClr val="bg1"/>
                          </a:solidFill>
                          <a:effectLst/>
                          <a:latin typeface="+mn-lt"/>
                        </a:rPr>
                        <a:t>10:2 </a:t>
                      </a:r>
                      <a:r>
                        <a:rPr lang="en-US" sz="1300" b="0" i="0" u="none" strike="noStrike" dirty="0" err="1">
                          <a:solidFill>
                            <a:schemeClr val="bg1"/>
                          </a:solidFill>
                          <a:effectLst/>
                          <a:latin typeface="+mn-lt"/>
                        </a:rPr>
                        <a:t>FTAcr</a:t>
                      </a:r>
                      <a:endParaRPr lang="en-US" sz="1300" b="0" i="0" u="none" strike="noStrike" dirty="0">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26133494"/>
                  </a:ext>
                </a:extLst>
              </a:tr>
              <a:tr h="274320">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300" u="none" strike="noStrike" dirty="0" err="1">
                          <a:solidFill>
                            <a:schemeClr val="accent6">
                              <a:lumMod val="50000"/>
                            </a:schemeClr>
                          </a:solidFill>
                          <a:effectLst/>
                        </a:rPr>
                        <a:t>Perfluorooctanesulfonamide</a:t>
                      </a:r>
                      <a:r>
                        <a:rPr lang="en-US" sz="1300" u="none" strike="noStrike" dirty="0">
                          <a:solidFill>
                            <a:schemeClr val="accent6">
                              <a:lumMod val="50000"/>
                            </a:schemeClr>
                          </a:solidFill>
                          <a:effectLst/>
                        </a:rPr>
                        <a:t> (FOSA)</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solidFill>
                            <a:schemeClr val="accent6">
                              <a:lumMod val="50000"/>
                            </a:schemeClr>
                          </a:solidFill>
                          <a:effectLst/>
                        </a:rPr>
                        <a:t>PFEESA                                      </a:t>
                      </a: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300" u="none" strike="noStrike" dirty="0">
                          <a:effectLst/>
                          <a:latin typeface="+mn-lt"/>
                        </a:rPr>
                        <a:t>Perfluoro-n-</a:t>
                      </a:r>
                      <a:r>
                        <a:rPr lang="en-US" sz="1300" u="none" strike="noStrike" dirty="0" err="1">
                          <a:effectLst/>
                          <a:latin typeface="+mn-lt"/>
                        </a:rPr>
                        <a:t>hexadecanoic</a:t>
                      </a:r>
                      <a:r>
                        <a:rPr lang="en-US" sz="1300" u="none" strike="noStrike" dirty="0">
                          <a:effectLst/>
                          <a:latin typeface="+mn-lt"/>
                        </a:rPr>
                        <a:t> acid (</a:t>
                      </a:r>
                      <a:r>
                        <a:rPr lang="en-US" sz="1300" u="none" strike="noStrike" dirty="0" err="1">
                          <a:effectLst/>
                          <a:latin typeface="+mn-lt"/>
                        </a:rPr>
                        <a:t>PFHxDA</a:t>
                      </a:r>
                      <a:r>
                        <a:rPr lang="en-US" sz="1300" u="none" strike="noStrike" dirty="0">
                          <a:effectLst/>
                          <a:latin typeface="+mn-lt"/>
                        </a:rPr>
                        <a:t>)</a:t>
                      </a:r>
                      <a:endParaRPr lang="en-US" sz="1300" b="0" i="0" u="none" strike="noStrike" dirty="0">
                        <a:solidFill>
                          <a:srgbClr val="212529"/>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b="0" i="0" u="none" strike="noStrike" dirty="0">
                          <a:solidFill>
                            <a:schemeClr val="bg1"/>
                          </a:solidFill>
                          <a:effectLst/>
                          <a:latin typeface="+mn-lt"/>
                        </a:rPr>
                        <a:t>8:2 </a:t>
                      </a:r>
                      <a:r>
                        <a:rPr lang="en-US" sz="1300" b="0" i="0" u="none" strike="noStrike" dirty="0" err="1">
                          <a:solidFill>
                            <a:schemeClr val="bg1"/>
                          </a:solidFill>
                          <a:effectLst/>
                          <a:latin typeface="+mn-lt"/>
                        </a:rPr>
                        <a:t>FTAcr</a:t>
                      </a:r>
                      <a:endParaRPr lang="en-US" sz="1300" b="0" i="0" u="none" strike="noStrike" dirty="0">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49209139"/>
                  </a:ext>
                </a:extLst>
              </a:tr>
              <a:tr h="274320">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EVE Acid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b"/>
                      <a:r>
                        <a:rPr lang="en-US" sz="1300" b="0" i="0" u="none" strike="noStrike" dirty="0">
                          <a:solidFill>
                            <a:schemeClr val="bg1"/>
                          </a:solidFill>
                          <a:effectLst/>
                          <a:latin typeface="+mn-lt"/>
                        </a:rPr>
                        <a:t>6:2 </a:t>
                      </a:r>
                      <a:r>
                        <a:rPr lang="en-US" sz="1300" b="0" i="0" u="none" strike="noStrike" dirty="0" err="1">
                          <a:solidFill>
                            <a:schemeClr val="bg1"/>
                          </a:solidFill>
                          <a:effectLst/>
                          <a:latin typeface="+mn-lt"/>
                        </a:rPr>
                        <a:t>FTAcr</a:t>
                      </a:r>
                      <a:endParaRPr lang="en-US" sz="1300" b="0" i="0" u="none" strike="noStrike" dirty="0">
                        <a:solidFill>
                          <a:schemeClr val="bg1"/>
                        </a:solidFill>
                        <a:effectLst/>
                        <a:latin typeface="+mn-lt"/>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058909802"/>
                  </a:ext>
                </a:extLst>
              </a:tr>
              <a:tr h="274320">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PFO5DA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b"/>
                      <a:r>
                        <a:rPr lang="en-US" sz="1300" b="0" i="0" u="none" strike="noStrike" dirty="0">
                          <a:solidFill>
                            <a:schemeClr val="bg1"/>
                          </a:solidFill>
                          <a:effectLst/>
                          <a:latin typeface="+mn-lt"/>
                        </a:rPr>
                        <a:t>4:2 </a:t>
                      </a:r>
                      <a:r>
                        <a:rPr lang="en-US" sz="1300" b="0" i="0" u="none" strike="noStrike" dirty="0" err="1">
                          <a:solidFill>
                            <a:schemeClr val="bg1"/>
                          </a:solidFill>
                          <a:effectLst/>
                          <a:latin typeface="+mn-lt"/>
                        </a:rPr>
                        <a:t>FTAcr</a:t>
                      </a:r>
                      <a:endParaRPr lang="en-US" sz="1300" b="0" i="0" u="none" strike="noStrike" dirty="0">
                        <a:solidFill>
                          <a:schemeClr val="bg1"/>
                        </a:solidFill>
                        <a:effectLst/>
                        <a:latin typeface="+mn-lt"/>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329807125"/>
                  </a:ext>
                </a:extLst>
              </a:tr>
              <a:tr h="274320">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endParaRPr lang="en-US" sz="1300" b="0" i="0" u="none" strike="noStrike" dirty="0">
                        <a:solidFill>
                          <a:schemeClr val="accent6">
                            <a:lumMod val="50000"/>
                          </a:schemeClr>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ctr"/>
                      <a:r>
                        <a:rPr lang="en-US" sz="1300" u="none" strike="noStrike" dirty="0">
                          <a:effectLst/>
                        </a:rPr>
                        <a:t>PMPA                                  </a:t>
                      </a:r>
                      <a:endParaRPr lang="en-US" sz="1300" b="0" i="0" u="none" strike="noStrike" dirty="0">
                        <a:solidFill>
                          <a:srgbClr val="212529"/>
                        </a:solidFill>
                        <a:effectLst/>
                        <a:latin typeface="Lato" panose="020F0502020204030203" pitchFamily="34" charset="0"/>
                      </a:endParaRP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l" fontAlgn="b"/>
                      <a:endParaRPr lang="en-US" sz="1300" b="0" i="0" u="none" strike="noStrike" dirty="0">
                        <a:solidFill>
                          <a:srgbClr val="000000"/>
                        </a:solidFill>
                        <a:effectLst/>
                        <a:latin typeface="+mn-lt"/>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13829031"/>
                  </a:ext>
                </a:extLst>
              </a:tr>
            </a:tbl>
          </a:graphicData>
        </a:graphic>
      </p:graphicFrame>
      <p:sp>
        <p:nvSpPr>
          <p:cNvPr id="7" name="Rectangle 6">
            <a:extLst>
              <a:ext uri="{FF2B5EF4-FFF2-40B4-BE49-F238E27FC236}">
                <a16:creationId xmlns:a16="http://schemas.microsoft.com/office/drawing/2014/main" id="{0DF11B53-7C5B-4C2A-BC29-7AB03E157EA6}"/>
              </a:ext>
            </a:extLst>
          </p:cNvPr>
          <p:cNvSpPr/>
          <p:nvPr/>
        </p:nvSpPr>
        <p:spPr>
          <a:xfrm>
            <a:off x="28688" y="6597352"/>
            <a:ext cx="1314784"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Gill Sans MT" panose="020B0502020104020203"/>
                <a:ea typeface="+mn-ea"/>
                <a:cs typeface="+mn-cs"/>
              </a:rPr>
              <a:t>Copyright © 2022 Eurofins </a:t>
            </a:r>
          </a:p>
        </p:txBody>
      </p:sp>
    </p:spTree>
    <p:extLst>
      <p:ext uri="{BB962C8B-B14F-4D97-AF65-F5344CB8AC3E}">
        <p14:creationId xmlns:p14="http://schemas.microsoft.com/office/powerpoint/2010/main" val="183204815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6C815BE-1619-453B-9279-3B12AD73F456}"/>
              </a:ext>
            </a:extLst>
          </p:cNvPr>
          <p:cNvGrpSpPr/>
          <p:nvPr/>
        </p:nvGrpSpPr>
        <p:grpSpPr>
          <a:xfrm>
            <a:off x="0" y="1196752"/>
            <a:ext cx="8005339" cy="5688632"/>
            <a:chOff x="0" y="694229"/>
            <a:chExt cx="8005339" cy="5883914"/>
          </a:xfrm>
        </p:grpSpPr>
        <p:pic>
          <p:nvPicPr>
            <p:cNvPr id="17" name="Picture 16" descr="A picture containing text, indoor, person, person&#10;&#10;Description automatically generated">
              <a:extLst>
                <a:ext uri="{FF2B5EF4-FFF2-40B4-BE49-F238E27FC236}">
                  <a16:creationId xmlns:a16="http://schemas.microsoft.com/office/drawing/2014/main" id="{25D04F71-91DA-4300-A80F-F2317B31A9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02" y="916895"/>
              <a:ext cx="7980191" cy="5661248"/>
            </a:xfrm>
            <a:prstGeom prst="rect">
              <a:avLst/>
            </a:prstGeom>
          </p:spPr>
        </p:pic>
        <p:sp>
          <p:nvSpPr>
            <p:cNvPr id="18" name="Rectangle 17">
              <a:extLst>
                <a:ext uri="{FF2B5EF4-FFF2-40B4-BE49-F238E27FC236}">
                  <a16:creationId xmlns:a16="http://schemas.microsoft.com/office/drawing/2014/main" id="{1C6DF819-DFAA-4B4F-8913-99235F86A013}"/>
                </a:ext>
              </a:extLst>
            </p:cNvPr>
            <p:cNvSpPr/>
            <p:nvPr/>
          </p:nvSpPr>
          <p:spPr bwMode="auto">
            <a:xfrm>
              <a:off x="0" y="694229"/>
              <a:ext cx="8005339" cy="5883914"/>
            </a:xfrm>
            <a:prstGeom prst="rect">
              <a:avLst/>
            </a:prstGeom>
            <a:gradFill flip="none" rotWithShape="1">
              <a:gsLst>
                <a:gs pos="100000">
                  <a:schemeClr val="bg1">
                    <a:lumMod val="95000"/>
                    <a:alpha val="93000"/>
                  </a:schemeClr>
                </a:gs>
                <a:gs pos="39000">
                  <a:schemeClr val="bg1">
                    <a:lumMod val="95000"/>
                    <a:alpha val="8900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600" dirty="0">
                <a:solidFill>
                  <a:srgbClr val="CC6600"/>
                </a:solidFill>
                <a:latin typeface="Arial" charset="0"/>
                <a:ea typeface="+mn-ea"/>
                <a:cs typeface="+mn-cs"/>
              </a:endParaRPr>
            </a:p>
          </p:txBody>
        </p:sp>
      </p:grpSp>
      <p:sp>
        <p:nvSpPr>
          <p:cNvPr id="21" name="Text Placeholder 20">
            <a:extLst>
              <a:ext uri="{FF2B5EF4-FFF2-40B4-BE49-F238E27FC236}">
                <a16:creationId xmlns:a16="http://schemas.microsoft.com/office/drawing/2014/main" id="{E295D94F-F379-4847-BC7A-C3D76BED901E}"/>
              </a:ext>
            </a:extLst>
          </p:cNvPr>
          <p:cNvSpPr>
            <a:spLocks noGrp="1"/>
          </p:cNvSpPr>
          <p:nvPr>
            <p:ph type="body" sz="quarter" idx="14"/>
          </p:nvPr>
        </p:nvSpPr>
        <p:spPr>
          <a:xfrm>
            <a:off x="8132606" y="1666632"/>
            <a:ext cx="3036451" cy="343545"/>
          </a:xfrm>
        </p:spPr>
        <p:txBody>
          <a:bodyPr>
            <a:normAutofit fontScale="77500" lnSpcReduction="20000"/>
          </a:bodyPr>
          <a:lstStyle/>
          <a:p>
            <a:r>
              <a:rPr lang="en-US" dirty="0"/>
              <a:t>Total Oxidizable Precursors</a:t>
            </a:r>
          </a:p>
        </p:txBody>
      </p:sp>
      <p:sp>
        <p:nvSpPr>
          <p:cNvPr id="25" name="Text Placeholder 24">
            <a:extLst>
              <a:ext uri="{FF2B5EF4-FFF2-40B4-BE49-F238E27FC236}">
                <a16:creationId xmlns:a16="http://schemas.microsoft.com/office/drawing/2014/main" id="{9E7FACC9-DDEC-43B9-AF2E-23DF98FB4AE8}"/>
              </a:ext>
            </a:extLst>
          </p:cNvPr>
          <p:cNvSpPr>
            <a:spLocks noGrp="1"/>
          </p:cNvSpPr>
          <p:nvPr>
            <p:ph type="body" sz="quarter" idx="15"/>
          </p:nvPr>
        </p:nvSpPr>
        <p:spPr>
          <a:xfrm>
            <a:off x="8149706" y="2635039"/>
            <a:ext cx="3188863" cy="669937"/>
          </a:xfrm>
        </p:spPr>
        <p:txBody>
          <a:bodyPr>
            <a:normAutofit fontScale="92500" lnSpcReduction="20000"/>
          </a:bodyPr>
          <a:lstStyle/>
          <a:p>
            <a:r>
              <a:rPr lang="en-US" dirty="0"/>
              <a:t>AOF/EOF</a:t>
            </a:r>
          </a:p>
        </p:txBody>
      </p:sp>
      <p:sp>
        <p:nvSpPr>
          <p:cNvPr id="26" name="Text Placeholder 25">
            <a:extLst>
              <a:ext uri="{FF2B5EF4-FFF2-40B4-BE49-F238E27FC236}">
                <a16:creationId xmlns:a16="http://schemas.microsoft.com/office/drawing/2014/main" id="{0AEB5200-B0A2-4ADA-9E6A-5EBCF00F9736}"/>
              </a:ext>
            </a:extLst>
          </p:cNvPr>
          <p:cNvSpPr>
            <a:spLocks noGrp="1"/>
          </p:cNvSpPr>
          <p:nvPr>
            <p:ph type="body" sz="quarter" idx="16"/>
          </p:nvPr>
        </p:nvSpPr>
        <p:spPr>
          <a:xfrm>
            <a:off x="8149706" y="3219255"/>
            <a:ext cx="3900527" cy="808749"/>
          </a:xfrm>
        </p:spPr>
        <p:txBody>
          <a:bodyPr>
            <a:noAutofit/>
          </a:bodyPr>
          <a:lstStyle/>
          <a:p>
            <a:r>
              <a:rPr lang="en-US" sz="2200" dirty="0"/>
              <a:t>Adsorbable Organic Fluorine</a:t>
            </a:r>
          </a:p>
          <a:p>
            <a:r>
              <a:rPr lang="en-US" sz="2200" dirty="0"/>
              <a:t>Extractable Organic Fluorine</a:t>
            </a:r>
          </a:p>
        </p:txBody>
      </p:sp>
      <p:sp>
        <p:nvSpPr>
          <p:cNvPr id="27" name="Text Placeholder 26">
            <a:extLst>
              <a:ext uri="{FF2B5EF4-FFF2-40B4-BE49-F238E27FC236}">
                <a16:creationId xmlns:a16="http://schemas.microsoft.com/office/drawing/2014/main" id="{34FB9696-9F83-44E6-8C3B-19BC2AC29BDA}"/>
              </a:ext>
            </a:extLst>
          </p:cNvPr>
          <p:cNvSpPr>
            <a:spLocks noGrp="1"/>
          </p:cNvSpPr>
          <p:nvPr>
            <p:ph type="body" sz="quarter" idx="17"/>
          </p:nvPr>
        </p:nvSpPr>
        <p:spPr>
          <a:xfrm>
            <a:off x="8132607" y="4623062"/>
            <a:ext cx="3188863" cy="669937"/>
          </a:xfrm>
        </p:spPr>
        <p:txBody>
          <a:bodyPr>
            <a:normAutofit fontScale="92500" lnSpcReduction="20000"/>
          </a:bodyPr>
          <a:lstStyle/>
          <a:p>
            <a:r>
              <a:rPr lang="en-US" dirty="0"/>
              <a:t>NTA</a:t>
            </a:r>
          </a:p>
        </p:txBody>
      </p:sp>
      <p:sp>
        <p:nvSpPr>
          <p:cNvPr id="28" name="Text Placeholder 27">
            <a:extLst>
              <a:ext uri="{FF2B5EF4-FFF2-40B4-BE49-F238E27FC236}">
                <a16:creationId xmlns:a16="http://schemas.microsoft.com/office/drawing/2014/main" id="{CB995C76-2758-4FB0-8512-9BA2DCFFEE9E}"/>
              </a:ext>
            </a:extLst>
          </p:cNvPr>
          <p:cNvSpPr>
            <a:spLocks noGrp="1"/>
          </p:cNvSpPr>
          <p:nvPr>
            <p:ph type="body" sz="quarter" idx="18"/>
          </p:nvPr>
        </p:nvSpPr>
        <p:spPr>
          <a:xfrm>
            <a:off x="8132605" y="5246059"/>
            <a:ext cx="3036451" cy="399184"/>
          </a:xfrm>
        </p:spPr>
        <p:txBody>
          <a:bodyPr>
            <a:normAutofit lnSpcReduction="10000"/>
          </a:bodyPr>
          <a:lstStyle/>
          <a:p>
            <a:r>
              <a:rPr lang="en-US" dirty="0"/>
              <a:t>Non-Target Analysis</a:t>
            </a:r>
          </a:p>
        </p:txBody>
      </p:sp>
      <p:sp>
        <p:nvSpPr>
          <p:cNvPr id="31" name="Text Placeholder 30">
            <a:extLst>
              <a:ext uri="{FF2B5EF4-FFF2-40B4-BE49-F238E27FC236}">
                <a16:creationId xmlns:a16="http://schemas.microsoft.com/office/drawing/2014/main" id="{0F87B56E-2D44-487E-A7D1-362C5A869BFE}"/>
              </a:ext>
            </a:extLst>
          </p:cNvPr>
          <p:cNvSpPr>
            <a:spLocks noGrp="1"/>
          </p:cNvSpPr>
          <p:nvPr>
            <p:ph type="body" sz="quarter" idx="21"/>
          </p:nvPr>
        </p:nvSpPr>
        <p:spPr>
          <a:xfrm>
            <a:off x="557174" y="279857"/>
            <a:ext cx="7262866" cy="631825"/>
          </a:xfrm>
        </p:spPr>
        <p:txBody>
          <a:bodyPr>
            <a:noAutofit/>
          </a:bodyPr>
          <a:lstStyle/>
          <a:p>
            <a:pPr marL="0" indent="0">
              <a:buNone/>
            </a:pPr>
            <a:r>
              <a:rPr lang="en-US" sz="3800" dirty="0">
                <a:ln w="9525">
                  <a:noFill/>
                  <a:prstDash val="solid"/>
                </a:ln>
                <a:solidFill>
                  <a:schemeClr val="accent1"/>
                </a:solidFill>
                <a:effectLst/>
                <a:latin typeface="Gill Sans"/>
              </a:rPr>
              <a:t>NON-TARGETED ANALYSES</a:t>
            </a:r>
          </a:p>
        </p:txBody>
      </p:sp>
      <p:sp>
        <p:nvSpPr>
          <p:cNvPr id="24" name="Slide Number Placeholder 3">
            <a:extLst>
              <a:ext uri="{FF2B5EF4-FFF2-40B4-BE49-F238E27FC236}">
                <a16:creationId xmlns:a16="http://schemas.microsoft.com/office/drawing/2014/main" id="{6F66D0EB-01B2-4912-A1FD-292CE68BB3B3}"/>
              </a:ext>
            </a:extLst>
          </p:cNvPr>
          <p:cNvSpPr>
            <a:spLocks noGrp="1"/>
          </p:cNvSpPr>
          <p:nvPr>
            <p:ph type="sldNum" sz="quarter" idx="4294967295"/>
          </p:nvPr>
        </p:nvSpPr>
        <p:spPr>
          <a:xfrm>
            <a:off x="9448800" y="6327775"/>
            <a:ext cx="27432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33" name="Content Placeholder 32">
            <a:extLst>
              <a:ext uri="{FF2B5EF4-FFF2-40B4-BE49-F238E27FC236}">
                <a16:creationId xmlns:a16="http://schemas.microsoft.com/office/drawing/2014/main" id="{5C0A2FFF-5533-46B9-BF1A-4EFC76F8B203}"/>
              </a:ext>
            </a:extLst>
          </p:cNvPr>
          <p:cNvSpPr>
            <a:spLocks noGrp="1"/>
          </p:cNvSpPr>
          <p:nvPr>
            <p:ph sz="quarter" idx="39"/>
          </p:nvPr>
        </p:nvSpPr>
        <p:spPr>
          <a:xfrm>
            <a:off x="636739" y="1666632"/>
            <a:ext cx="6402921" cy="4449396"/>
          </a:xfrm>
        </p:spPr>
        <p:txBody>
          <a:bodyPr>
            <a:normAutofit/>
          </a:bodyPr>
          <a:lstStyle/>
          <a:p>
            <a:pPr marL="0" indent="0" algn="ctr">
              <a:spcAft>
                <a:spcPts val="1800"/>
              </a:spcAft>
              <a:buNone/>
            </a:pPr>
            <a:r>
              <a:rPr lang="en-US" sz="2400" i="1" dirty="0">
                <a:solidFill>
                  <a:srgbClr val="3474CA"/>
                </a:solidFill>
              </a:rPr>
              <a:t>The analysis of analytes without known CAS numbers or analytical reference standards, or the analysis of a proxy analyte(s)</a:t>
            </a:r>
            <a:endParaRPr lang="en-US" sz="2400" dirty="0">
              <a:solidFill>
                <a:srgbClr val="3474CA"/>
              </a:solidFill>
            </a:endParaRPr>
          </a:p>
          <a:p>
            <a:pPr marL="0" indent="0">
              <a:buNone/>
            </a:pPr>
            <a:endParaRPr lang="en-US" sz="2200" dirty="0"/>
          </a:p>
          <a:p>
            <a:pPr marL="0" indent="0" algn="ctr">
              <a:buNone/>
            </a:pPr>
            <a:r>
              <a:rPr lang="en-US" sz="2600" dirty="0">
                <a:solidFill>
                  <a:schemeClr val="accent3"/>
                </a:solidFill>
              </a:rPr>
              <a:t>Eurofins developed some of the first commercial test methods using the TOP Assay, Combustion Ion Chromatography (CIC), and Non-Target Analysis for forensic measurements</a:t>
            </a:r>
          </a:p>
        </p:txBody>
      </p:sp>
      <p:sp>
        <p:nvSpPr>
          <p:cNvPr id="3" name="Text Placeholder 2">
            <a:extLst>
              <a:ext uri="{FF2B5EF4-FFF2-40B4-BE49-F238E27FC236}">
                <a16:creationId xmlns:a16="http://schemas.microsoft.com/office/drawing/2014/main" id="{349C0809-D11C-4B1B-B02E-78A10F961A6E}"/>
              </a:ext>
            </a:extLst>
          </p:cNvPr>
          <p:cNvSpPr>
            <a:spLocks noGrp="1"/>
          </p:cNvSpPr>
          <p:nvPr>
            <p:ph type="body" sz="quarter" idx="13"/>
          </p:nvPr>
        </p:nvSpPr>
        <p:spPr>
          <a:xfrm>
            <a:off x="8132607" y="1078328"/>
            <a:ext cx="3188863" cy="669937"/>
          </a:xfrm>
        </p:spPr>
        <p:txBody>
          <a:bodyPr>
            <a:normAutofit fontScale="85000" lnSpcReduction="10000"/>
          </a:bodyPr>
          <a:lstStyle/>
          <a:p>
            <a:r>
              <a:rPr lang="en-US" dirty="0"/>
              <a:t>TOP Assay</a:t>
            </a:r>
          </a:p>
        </p:txBody>
      </p:sp>
      <p:pic>
        <p:nvPicPr>
          <p:cNvPr id="15" name="Picture 12" descr="Metrohm Combustion IC from Metrohm USA | Labcompare.com">
            <a:extLst>
              <a:ext uri="{FF2B5EF4-FFF2-40B4-BE49-F238E27FC236}">
                <a16:creationId xmlns:a16="http://schemas.microsoft.com/office/drawing/2014/main" id="{B9B1E9B6-F3C9-4799-879B-1193AB8E590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3352" y="5627681"/>
            <a:ext cx="2376264" cy="117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X500R QTOF System">
            <a:extLst>
              <a:ext uri="{FF2B5EF4-FFF2-40B4-BE49-F238E27FC236}">
                <a16:creationId xmlns:a16="http://schemas.microsoft.com/office/drawing/2014/main" id="{98F169CC-698F-4003-A3BC-EB1B7DE9822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51984" y="4869160"/>
            <a:ext cx="1868056" cy="208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60035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9C0809-D11C-4B1B-B02E-78A10F961A6E}"/>
              </a:ext>
            </a:extLst>
          </p:cNvPr>
          <p:cNvSpPr>
            <a:spLocks noGrp="1"/>
          </p:cNvSpPr>
          <p:nvPr>
            <p:ph type="body" sz="quarter" idx="13"/>
          </p:nvPr>
        </p:nvSpPr>
        <p:spPr>
          <a:xfrm>
            <a:off x="8208810" y="1186231"/>
            <a:ext cx="3188863" cy="704639"/>
          </a:xfrm>
        </p:spPr>
        <p:txBody>
          <a:bodyPr>
            <a:noAutofit/>
          </a:bodyPr>
          <a:lstStyle/>
          <a:p>
            <a:r>
              <a:rPr lang="en-US" sz="4600" dirty="0"/>
              <a:t>TOP Assay</a:t>
            </a:r>
          </a:p>
        </p:txBody>
      </p:sp>
      <p:sp>
        <p:nvSpPr>
          <p:cNvPr id="21" name="Text Placeholder 20">
            <a:extLst>
              <a:ext uri="{FF2B5EF4-FFF2-40B4-BE49-F238E27FC236}">
                <a16:creationId xmlns:a16="http://schemas.microsoft.com/office/drawing/2014/main" id="{E295D94F-F379-4847-BC7A-C3D76BED901E}"/>
              </a:ext>
            </a:extLst>
          </p:cNvPr>
          <p:cNvSpPr>
            <a:spLocks noGrp="1"/>
          </p:cNvSpPr>
          <p:nvPr>
            <p:ph type="body" sz="quarter" idx="14"/>
          </p:nvPr>
        </p:nvSpPr>
        <p:spPr>
          <a:xfrm>
            <a:off x="8285015" y="2045992"/>
            <a:ext cx="3036451" cy="3511969"/>
          </a:xfrm>
        </p:spPr>
        <p:txBody>
          <a:bodyPr>
            <a:noAutofit/>
          </a:bodyPr>
          <a:lstStyle/>
          <a:p>
            <a:r>
              <a:rPr lang="en-US" dirty="0"/>
              <a:t>Add hydroxyl radical to ECF C8 Precursors and you will get PFOA</a:t>
            </a:r>
          </a:p>
          <a:p>
            <a:endParaRPr lang="en-US" dirty="0"/>
          </a:p>
          <a:p>
            <a:r>
              <a:rPr lang="en-US" dirty="0"/>
              <a:t>Add hydroxyl radical to Fluorotelomer C8 Precursors and you will get PFOA and C7 and shorter PFCAs</a:t>
            </a:r>
          </a:p>
        </p:txBody>
      </p:sp>
      <p:sp>
        <p:nvSpPr>
          <p:cNvPr id="6" name="Text Placeholder 5">
            <a:extLst>
              <a:ext uri="{FF2B5EF4-FFF2-40B4-BE49-F238E27FC236}">
                <a16:creationId xmlns:a16="http://schemas.microsoft.com/office/drawing/2014/main" id="{98320D2A-4C04-45AE-89B1-4C2DFF588ACC}"/>
              </a:ext>
            </a:extLst>
          </p:cNvPr>
          <p:cNvSpPr>
            <a:spLocks noGrp="1"/>
          </p:cNvSpPr>
          <p:nvPr>
            <p:ph type="body" sz="quarter" idx="21"/>
          </p:nvPr>
        </p:nvSpPr>
        <p:spPr>
          <a:xfrm>
            <a:off x="559142" y="206372"/>
            <a:ext cx="6336606" cy="6318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fontAlgn="base">
              <a:spcAft>
                <a:spcPct val="0"/>
              </a:spcAft>
            </a:pPr>
            <a:r>
              <a:rPr lang="en-US" sz="3400" dirty="0"/>
              <a:t>TOP Assay</a:t>
            </a:r>
          </a:p>
        </p:txBody>
      </p:sp>
      <p:sp>
        <p:nvSpPr>
          <p:cNvPr id="24" name="Slide Number Placeholder 3">
            <a:extLst>
              <a:ext uri="{FF2B5EF4-FFF2-40B4-BE49-F238E27FC236}">
                <a16:creationId xmlns:a16="http://schemas.microsoft.com/office/drawing/2014/main" id="{6F66D0EB-01B2-4912-A1FD-292CE68BB3B3}"/>
              </a:ext>
            </a:extLst>
          </p:cNvPr>
          <p:cNvSpPr>
            <a:spLocks noGrp="1"/>
          </p:cNvSpPr>
          <p:nvPr>
            <p:ph type="sldNum" sz="quarter" idx="4294967295"/>
          </p:nvPr>
        </p:nvSpPr>
        <p:spPr>
          <a:xfrm>
            <a:off x="9448800" y="6327775"/>
            <a:ext cx="27432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11" name="Title 2">
            <a:extLst>
              <a:ext uri="{FF2B5EF4-FFF2-40B4-BE49-F238E27FC236}">
                <a16:creationId xmlns:a16="http://schemas.microsoft.com/office/drawing/2014/main" id="{B1B9E973-D69A-4676-9795-0C1DDE1DEF0F}"/>
              </a:ext>
            </a:extLst>
          </p:cNvPr>
          <p:cNvSpPr txBox="1">
            <a:spLocks/>
          </p:cNvSpPr>
          <p:nvPr/>
        </p:nvSpPr>
        <p:spPr>
          <a:xfrm>
            <a:off x="437647" y="1283951"/>
            <a:ext cx="6673259" cy="105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rgbClr val="003883"/>
                </a:solidFill>
                <a:latin typeface="Gill Sans MT" panose="020B0502020104020203" pitchFamily="34" charset="0"/>
                <a:ea typeface="+mj-ea"/>
                <a:cs typeface="+mj-cs"/>
              </a:defRPr>
            </a:lvl1pPr>
          </a:lstStyle>
          <a:p>
            <a:pPr marL="0" marR="0" lvl="0" indent="0" algn="ctr" defTabSz="914400" rtl="0" eaLnBrk="1" fontAlgn="auto" latinLnBrk="0" hangingPunct="1">
              <a:lnSpc>
                <a:spcPct val="110000"/>
              </a:lnSpc>
              <a:spcBef>
                <a:spcPct val="0"/>
              </a:spcBef>
              <a:spcAft>
                <a:spcPts val="0"/>
              </a:spcAft>
              <a:buClr>
                <a:prstClr val="white"/>
              </a:buClr>
              <a:buSzPct val="110000"/>
              <a:buFontTx/>
              <a:buNone/>
              <a:tabLst/>
              <a:defRPr/>
            </a:pPr>
            <a:r>
              <a:rPr kumimoji="0" lang="en-US" sz="2800" b="1" i="0" u="none" strike="noStrike" kern="1200" cap="none" spc="0" normalizeH="0" baseline="0" noProof="0" dirty="0">
                <a:ln>
                  <a:noFill/>
                </a:ln>
                <a:solidFill>
                  <a:srgbClr val="3474CA"/>
                </a:solidFill>
                <a:effectLst>
                  <a:outerShdw blurRad="50800" dist="38100" dir="5400000" algn="t" rotWithShape="0">
                    <a:prstClr val="black">
                      <a:alpha val="40000"/>
                    </a:prstClr>
                  </a:outerShdw>
                </a:effectLst>
                <a:uLnTx/>
                <a:uFillTx/>
                <a:latin typeface="Gill Sans MT" panose="020B0502020104020203" pitchFamily="34" charset="0"/>
                <a:ea typeface="+mj-ea"/>
                <a:cs typeface="+mj-cs"/>
              </a:rPr>
              <a:t>TOP Assay</a:t>
            </a:r>
          </a:p>
          <a:p>
            <a:pPr marL="0" marR="0" lvl="0" indent="0" algn="ctr" defTabSz="914400" rtl="0" eaLnBrk="1" fontAlgn="auto" latinLnBrk="0" hangingPunct="1">
              <a:lnSpc>
                <a:spcPct val="110000"/>
              </a:lnSpc>
              <a:spcBef>
                <a:spcPct val="0"/>
              </a:spcBef>
              <a:spcAft>
                <a:spcPts val="0"/>
              </a:spcAft>
              <a:buClr>
                <a:prstClr val="white"/>
              </a:buClr>
              <a:buSzPct val="110000"/>
              <a:buFontTx/>
              <a:buNone/>
              <a:tabLst/>
              <a:defRPr/>
            </a:pPr>
            <a:r>
              <a:rPr kumimoji="0" lang="en-US" sz="2800" b="1" i="0" u="none" strike="noStrike" kern="1200" cap="none" spc="0" normalizeH="0" baseline="0" noProof="0" dirty="0">
                <a:ln>
                  <a:noFill/>
                </a:ln>
                <a:solidFill>
                  <a:srgbClr val="3474CA"/>
                </a:solidFill>
                <a:effectLst>
                  <a:outerShdw blurRad="50800" dist="38100" dir="5400000" algn="t" rotWithShape="0">
                    <a:prstClr val="black">
                      <a:alpha val="40000"/>
                    </a:prstClr>
                  </a:outerShdw>
                </a:effectLst>
                <a:uLnTx/>
                <a:uFillTx/>
                <a:latin typeface="Gill Sans MT" panose="020B0502020104020203" pitchFamily="34" charset="0"/>
                <a:ea typeface="+mj-ea"/>
                <a:cs typeface="+mj-cs"/>
              </a:rPr>
              <a:t>(Total Oxidizable Precursors)</a:t>
            </a:r>
          </a:p>
        </p:txBody>
      </p:sp>
      <p:grpSp>
        <p:nvGrpSpPr>
          <p:cNvPr id="12" name="Group 11">
            <a:extLst>
              <a:ext uri="{FF2B5EF4-FFF2-40B4-BE49-F238E27FC236}">
                <a16:creationId xmlns:a16="http://schemas.microsoft.com/office/drawing/2014/main" id="{2B5BDEA0-09E3-4FBA-80EF-6CFB5F9A6387}"/>
              </a:ext>
            </a:extLst>
          </p:cNvPr>
          <p:cNvGrpSpPr/>
          <p:nvPr/>
        </p:nvGrpSpPr>
        <p:grpSpPr>
          <a:xfrm>
            <a:off x="1025607" y="2464903"/>
            <a:ext cx="5399741" cy="1160891"/>
            <a:chOff x="16031" y="1064289"/>
            <a:chExt cx="9105300" cy="1625641"/>
          </a:xfrm>
        </p:grpSpPr>
        <p:sp>
          <p:nvSpPr>
            <p:cNvPr id="13" name="Rounded Rectangle 11">
              <a:extLst>
                <a:ext uri="{FF2B5EF4-FFF2-40B4-BE49-F238E27FC236}">
                  <a16:creationId xmlns:a16="http://schemas.microsoft.com/office/drawing/2014/main" id="{DFBB485E-6267-4275-B559-80C0EAFDEAF7}"/>
                </a:ext>
              </a:extLst>
            </p:cNvPr>
            <p:cNvSpPr/>
            <p:nvPr/>
          </p:nvSpPr>
          <p:spPr>
            <a:xfrm>
              <a:off x="16031" y="1427933"/>
              <a:ext cx="2388430" cy="91440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PFAA Precursors</a:t>
              </a:r>
            </a:p>
          </p:txBody>
        </p:sp>
        <p:sp>
          <p:nvSpPr>
            <p:cNvPr id="14" name="Plus 12">
              <a:extLst>
                <a:ext uri="{FF2B5EF4-FFF2-40B4-BE49-F238E27FC236}">
                  <a16:creationId xmlns:a16="http://schemas.microsoft.com/office/drawing/2014/main" id="{85230289-3EF0-41CD-94B2-3D0587389698}"/>
                </a:ext>
              </a:extLst>
            </p:cNvPr>
            <p:cNvSpPr/>
            <p:nvPr/>
          </p:nvSpPr>
          <p:spPr>
            <a:xfrm>
              <a:off x="2438400" y="1542233"/>
              <a:ext cx="914400" cy="685800"/>
            </a:xfrm>
            <a:prstGeom prst="mathPlus">
              <a:avLst>
                <a:gd name="adj1" fmla="val 19608"/>
              </a:avLst>
            </a:prstGeom>
            <a:solidFill>
              <a:srgbClr val="4D9BC9"/>
            </a:solidFill>
            <a:ln>
              <a:noFill/>
            </a:ln>
            <a:effectLst>
              <a:outerShdw blurRad="508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5" name="Oval 14">
              <a:extLst>
                <a:ext uri="{FF2B5EF4-FFF2-40B4-BE49-F238E27FC236}">
                  <a16:creationId xmlns:a16="http://schemas.microsoft.com/office/drawing/2014/main" id="{CEB921CB-2BE7-4032-8BC4-C99FEA2E77D6}"/>
                </a:ext>
              </a:extLst>
            </p:cNvPr>
            <p:cNvSpPr/>
            <p:nvPr/>
          </p:nvSpPr>
          <p:spPr>
            <a:xfrm>
              <a:off x="4151989" y="1876792"/>
              <a:ext cx="997959" cy="813138"/>
            </a:xfrm>
            <a:prstGeom prst="ellipse">
              <a:avLst/>
            </a:prstGeom>
            <a:ln/>
          </p:spPr>
          <p:style>
            <a:lnRef idx="1">
              <a:schemeClr val="accent3"/>
            </a:lnRef>
            <a:fillRef idx="2">
              <a:schemeClr val="accent3"/>
            </a:fillRef>
            <a:effectRef idx="1">
              <a:schemeClr val="accent3"/>
            </a:effectRef>
            <a:fontRef idx="minor">
              <a:schemeClr val="dk1"/>
            </a:fontRef>
          </p:style>
          <p:txBody>
            <a:bodyPr lIns="4572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rPr>
                <a:t>OH•</a:t>
              </a:r>
            </a:p>
          </p:txBody>
        </p:sp>
        <p:sp>
          <p:nvSpPr>
            <p:cNvPr id="16" name="Oval 15">
              <a:extLst>
                <a:ext uri="{FF2B5EF4-FFF2-40B4-BE49-F238E27FC236}">
                  <a16:creationId xmlns:a16="http://schemas.microsoft.com/office/drawing/2014/main" id="{1665A3FE-E0AA-44ED-B907-0D54ED82E1E8}"/>
                </a:ext>
              </a:extLst>
            </p:cNvPr>
            <p:cNvSpPr/>
            <p:nvPr/>
          </p:nvSpPr>
          <p:spPr>
            <a:xfrm>
              <a:off x="4571999" y="1064289"/>
              <a:ext cx="997959" cy="813139"/>
            </a:xfrm>
            <a:prstGeom prst="ellipse">
              <a:avLst/>
            </a:prstGeom>
            <a:ln/>
          </p:spPr>
          <p:style>
            <a:lnRef idx="1">
              <a:schemeClr val="accent3"/>
            </a:lnRef>
            <a:fillRef idx="2">
              <a:schemeClr val="accent3"/>
            </a:fillRef>
            <a:effectRef idx="1">
              <a:schemeClr val="accent3"/>
            </a:effectRef>
            <a:fontRef idx="minor">
              <a:schemeClr val="dk1"/>
            </a:fontRef>
          </p:style>
          <p:txBody>
            <a:bodyPr lIns="4572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rPr>
                <a:t>OH•</a:t>
              </a:r>
            </a:p>
          </p:txBody>
        </p:sp>
        <p:sp>
          <p:nvSpPr>
            <p:cNvPr id="17" name="Oval 16">
              <a:extLst>
                <a:ext uri="{FF2B5EF4-FFF2-40B4-BE49-F238E27FC236}">
                  <a16:creationId xmlns:a16="http://schemas.microsoft.com/office/drawing/2014/main" id="{5E0CE6CE-3F88-4848-976D-8508F8670256}"/>
                </a:ext>
              </a:extLst>
            </p:cNvPr>
            <p:cNvSpPr/>
            <p:nvPr/>
          </p:nvSpPr>
          <p:spPr>
            <a:xfrm>
              <a:off x="3495636" y="1140881"/>
              <a:ext cx="997959" cy="813139"/>
            </a:xfrm>
            <a:prstGeom prst="ellipse">
              <a:avLst/>
            </a:prstGeom>
            <a:ln/>
          </p:spPr>
          <p:style>
            <a:lnRef idx="1">
              <a:schemeClr val="accent3"/>
            </a:lnRef>
            <a:fillRef idx="2">
              <a:schemeClr val="accent3"/>
            </a:fillRef>
            <a:effectRef idx="1">
              <a:schemeClr val="accent3"/>
            </a:effectRef>
            <a:fontRef idx="minor">
              <a:schemeClr val="dk1"/>
            </a:fontRef>
          </p:style>
          <p:txBody>
            <a:bodyPr lIns="4572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rPr>
                <a:t>OH•</a:t>
              </a:r>
            </a:p>
          </p:txBody>
        </p:sp>
        <p:sp>
          <p:nvSpPr>
            <p:cNvPr id="18" name="Equal 16">
              <a:extLst>
                <a:ext uri="{FF2B5EF4-FFF2-40B4-BE49-F238E27FC236}">
                  <a16:creationId xmlns:a16="http://schemas.microsoft.com/office/drawing/2014/main" id="{7C37D8D9-5831-4C7F-83DD-866B62ED2279}"/>
                </a:ext>
              </a:extLst>
            </p:cNvPr>
            <p:cNvSpPr/>
            <p:nvPr/>
          </p:nvSpPr>
          <p:spPr>
            <a:xfrm rot="10800000">
              <a:off x="5521772" y="1427933"/>
              <a:ext cx="914399" cy="914400"/>
            </a:xfrm>
            <a:prstGeom prst="mathEqual">
              <a:avLst>
                <a:gd name="adj1" fmla="val 14706"/>
                <a:gd name="adj2" fmla="val 14701"/>
              </a:avLst>
            </a:prstGeom>
            <a:solidFill>
              <a:srgbClr val="4D9BC9"/>
            </a:solidFill>
            <a:ln>
              <a:noFill/>
            </a:ln>
            <a:effectLst>
              <a:outerShdw blurRad="508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9" name="Rounded Rectangle 17">
              <a:extLst>
                <a:ext uri="{FF2B5EF4-FFF2-40B4-BE49-F238E27FC236}">
                  <a16:creationId xmlns:a16="http://schemas.microsoft.com/office/drawing/2014/main" id="{2558AD0E-E0FA-46FA-8D48-82F5725B63B7}"/>
                </a:ext>
              </a:extLst>
            </p:cNvPr>
            <p:cNvSpPr/>
            <p:nvPr/>
          </p:nvSpPr>
          <p:spPr>
            <a:xfrm>
              <a:off x="6476998" y="1427933"/>
              <a:ext cx="2644333" cy="91440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PFCAs</a:t>
              </a:r>
            </a:p>
          </p:txBody>
        </p:sp>
        <p:sp>
          <p:nvSpPr>
            <p:cNvPr id="20" name="TextBox 19">
              <a:extLst>
                <a:ext uri="{FF2B5EF4-FFF2-40B4-BE49-F238E27FC236}">
                  <a16:creationId xmlns:a16="http://schemas.microsoft.com/office/drawing/2014/main" id="{E2FF83FC-A678-4DD1-A22D-3D9C041B3BCE}"/>
                </a:ext>
              </a:extLst>
            </p:cNvPr>
            <p:cNvSpPr txBox="1"/>
            <p:nvPr/>
          </p:nvSpPr>
          <p:spPr>
            <a:xfrm>
              <a:off x="3168929" y="2030842"/>
              <a:ext cx="980573" cy="439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D9BC9"/>
                  </a:solidFill>
                  <a:effectLst/>
                  <a:uLnTx/>
                  <a:uFillTx/>
                  <a:latin typeface="Gill Sans MT" panose="020B0502020104020203"/>
                  <a:ea typeface="+mn-ea"/>
                  <a:cs typeface="+mn-cs"/>
                </a:rPr>
                <a:t>85°C</a:t>
              </a:r>
            </a:p>
          </p:txBody>
        </p:sp>
      </p:grpSp>
      <p:graphicFrame>
        <p:nvGraphicFramePr>
          <p:cNvPr id="23" name="Table 22">
            <a:extLst>
              <a:ext uri="{FF2B5EF4-FFF2-40B4-BE49-F238E27FC236}">
                <a16:creationId xmlns:a16="http://schemas.microsoft.com/office/drawing/2014/main" id="{F7A98A59-729E-4D44-B60A-27679B292D0C}"/>
              </a:ext>
            </a:extLst>
          </p:cNvPr>
          <p:cNvGraphicFramePr>
            <a:graphicFrameLocks noGrp="1"/>
          </p:cNvGraphicFramePr>
          <p:nvPr/>
        </p:nvGraphicFramePr>
        <p:xfrm>
          <a:off x="1770197" y="4008179"/>
          <a:ext cx="4008158" cy="2078776"/>
        </p:xfrm>
        <a:graphic>
          <a:graphicData uri="http://schemas.openxmlformats.org/drawingml/2006/table">
            <a:tbl>
              <a:tblPr>
                <a:tableStyleId>{0505E3EF-67EA-436B-97B2-0124C06EBD24}</a:tableStyleId>
              </a:tblPr>
              <a:tblGrid>
                <a:gridCol w="964927">
                  <a:extLst>
                    <a:ext uri="{9D8B030D-6E8A-4147-A177-3AD203B41FA5}">
                      <a16:colId xmlns:a16="http://schemas.microsoft.com/office/drawing/2014/main" val="2384111217"/>
                    </a:ext>
                  </a:extLst>
                </a:gridCol>
                <a:gridCol w="1202448">
                  <a:extLst>
                    <a:ext uri="{9D8B030D-6E8A-4147-A177-3AD203B41FA5}">
                      <a16:colId xmlns:a16="http://schemas.microsoft.com/office/drawing/2014/main" val="2895385160"/>
                    </a:ext>
                  </a:extLst>
                </a:gridCol>
                <a:gridCol w="1291517">
                  <a:extLst>
                    <a:ext uri="{9D8B030D-6E8A-4147-A177-3AD203B41FA5}">
                      <a16:colId xmlns:a16="http://schemas.microsoft.com/office/drawing/2014/main" val="2586234101"/>
                    </a:ext>
                  </a:extLst>
                </a:gridCol>
                <a:gridCol w="549266">
                  <a:extLst>
                    <a:ext uri="{9D8B030D-6E8A-4147-A177-3AD203B41FA5}">
                      <a16:colId xmlns:a16="http://schemas.microsoft.com/office/drawing/2014/main" val="1331015897"/>
                    </a:ext>
                  </a:extLst>
                </a:gridCol>
              </a:tblGrid>
              <a:tr h="259847">
                <a:tc>
                  <a:txBody>
                    <a:bodyPr/>
                    <a:lstStyle/>
                    <a:p>
                      <a:pPr algn="l" fontAlgn="b"/>
                      <a:endParaRPr lang="en-US" sz="1400" b="0" i="0" u="none" strike="noStrike">
                        <a:solidFill>
                          <a:schemeClr val="bg1"/>
                        </a:solidFill>
                        <a:effectLst/>
                        <a:latin typeface="Calibri" panose="020F0502020204030204" pitchFamily="34" charset="0"/>
                      </a:endParaRPr>
                    </a:p>
                  </a:txBody>
                  <a:tcPr marL="6350" marR="6350" marT="6350" marB="0" anchor="b">
                    <a:solidFill>
                      <a:srgbClr val="4D9BC9"/>
                    </a:solidFill>
                  </a:tcPr>
                </a:tc>
                <a:tc>
                  <a:txBody>
                    <a:bodyPr/>
                    <a:lstStyle/>
                    <a:p>
                      <a:pPr algn="l" fontAlgn="b"/>
                      <a:r>
                        <a:rPr lang="en-US" sz="1400" u="none" strike="noStrike">
                          <a:solidFill>
                            <a:schemeClr val="bg1"/>
                          </a:solidFill>
                          <a:effectLst/>
                        </a:rPr>
                        <a:t>Pre-Treatment</a:t>
                      </a:r>
                      <a:endParaRPr lang="en-US" sz="1400" b="0" i="0" u="none" strike="noStrike">
                        <a:solidFill>
                          <a:schemeClr val="bg1"/>
                        </a:solidFill>
                        <a:effectLst/>
                        <a:latin typeface="Calibri" panose="020F0502020204030204" pitchFamily="34" charset="0"/>
                      </a:endParaRPr>
                    </a:p>
                  </a:txBody>
                  <a:tcPr marL="6350" marR="6350" marT="6350" marB="0" anchor="b">
                    <a:solidFill>
                      <a:srgbClr val="4D9BC9"/>
                    </a:solidFill>
                  </a:tcPr>
                </a:tc>
                <a:tc>
                  <a:txBody>
                    <a:bodyPr/>
                    <a:lstStyle/>
                    <a:p>
                      <a:pPr algn="l" fontAlgn="b"/>
                      <a:r>
                        <a:rPr lang="en-US" sz="1400" u="none" strike="noStrike">
                          <a:solidFill>
                            <a:schemeClr val="bg1"/>
                          </a:solidFill>
                          <a:effectLst/>
                        </a:rPr>
                        <a:t>Post-Treatment</a:t>
                      </a:r>
                      <a:endParaRPr lang="en-US" sz="1400" b="0" i="0" u="none" strike="noStrike">
                        <a:solidFill>
                          <a:schemeClr val="bg1"/>
                        </a:solidFill>
                        <a:effectLst/>
                        <a:latin typeface="Calibri" panose="020F0502020204030204" pitchFamily="34" charset="0"/>
                      </a:endParaRPr>
                    </a:p>
                  </a:txBody>
                  <a:tcPr marL="6350" marR="6350" marT="6350" marB="0" anchor="b">
                    <a:solidFill>
                      <a:srgbClr val="4D9BC9"/>
                    </a:solidFill>
                  </a:tcPr>
                </a:tc>
                <a:tc>
                  <a:txBody>
                    <a:bodyPr/>
                    <a:lstStyle/>
                    <a:p>
                      <a:pPr algn="l" fontAlgn="b"/>
                      <a:endParaRPr lang="en-US" sz="1400" b="0" i="0" u="none" strike="noStrike" dirty="0">
                        <a:solidFill>
                          <a:schemeClr val="bg1"/>
                        </a:solidFill>
                        <a:effectLst/>
                        <a:latin typeface="Calibri" panose="020F0502020204030204" pitchFamily="34" charset="0"/>
                      </a:endParaRPr>
                    </a:p>
                  </a:txBody>
                  <a:tcPr marL="6350" marR="6350" marT="6350" marB="0" anchor="b">
                    <a:solidFill>
                      <a:srgbClr val="4D9BC9"/>
                    </a:solidFill>
                  </a:tcPr>
                </a:tc>
                <a:extLst>
                  <a:ext uri="{0D108BD9-81ED-4DB2-BD59-A6C34878D82A}">
                    <a16:rowId xmlns:a16="http://schemas.microsoft.com/office/drawing/2014/main" val="3134390294"/>
                  </a:ext>
                </a:extLst>
              </a:tr>
              <a:tr h="259847">
                <a:tc>
                  <a:txBody>
                    <a:bodyPr/>
                    <a:lstStyle/>
                    <a:p>
                      <a:pPr algn="l" fontAlgn="b"/>
                      <a:r>
                        <a:rPr lang="en-US" sz="1400" u="none" strike="noStrike">
                          <a:effectLst/>
                        </a:rPr>
                        <a:t>PFOA</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13</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14</a:t>
                      </a:r>
                      <a:endParaRPr lang="en-US" sz="1400" b="0" i="0" u="none" strike="noStrike">
                        <a:effectLst/>
                        <a:latin typeface="Calibri" panose="020F0502020204030204" pitchFamily="34" charset="0"/>
                      </a:endParaRPr>
                    </a:p>
                  </a:txBody>
                  <a:tcPr marL="6350" marR="6350" marT="6350" marB="0" anchor="b"/>
                </a:tc>
                <a:tc>
                  <a:txBody>
                    <a:bodyPr/>
                    <a:lstStyle/>
                    <a:p>
                      <a:pPr algn="l" fontAlgn="b"/>
                      <a:r>
                        <a:rPr lang="en-US" sz="1400" u="none" strike="noStrike">
                          <a:effectLst/>
                        </a:rPr>
                        <a:t>ng/L</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98061166"/>
                  </a:ext>
                </a:extLst>
              </a:tr>
              <a:tr h="259847">
                <a:tc>
                  <a:txBody>
                    <a:bodyPr/>
                    <a:lstStyle/>
                    <a:p>
                      <a:pPr algn="l" fontAlgn="b"/>
                      <a:r>
                        <a:rPr lang="en-US" sz="1400" u="none" strike="noStrike">
                          <a:effectLst/>
                        </a:rPr>
                        <a:t>PFHxA</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42</a:t>
                      </a:r>
                      <a:endParaRPr lang="en-US" sz="1400" b="0" i="0" u="none" strike="noStrike">
                        <a:effectLst/>
                        <a:latin typeface="Calibri" panose="020F0502020204030204" pitchFamily="34" charset="0"/>
                      </a:endParaRPr>
                    </a:p>
                  </a:txBody>
                  <a:tcPr marL="6350" marR="6350" marT="6350" marB="0" anchor="b"/>
                </a:tc>
                <a:tc>
                  <a:txBody>
                    <a:bodyPr/>
                    <a:lstStyle/>
                    <a:p>
                      <a:pPr algn="l" fontAlgn="b"/>
                      <a:r>
                        <a:rPr lang="en-US" sz="1400" u="none" strike="noStrike">
                          <a:effectLst/>
                        </a:rPr>
                        <a:t>ng/L</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96440003"/>
                  </a:ext>
                </a:extLst>
              </a:tr>
              <a:tr h="259847">
                <a:tc>
                  <a:txBody>
                    <a:bodyPr/>
                    <a:lstStyle/>
                    <a:p>
                      <a:pPr algn="l" fontAlgn="b"/>
                      <a:r>
                        <a:rPr lang="en-US" sz="1400" u="none" strike="noStrike">
                          <a:effectLst/>
                        </a:rPr>
                        <a:t>PFPA</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40</a:t>
                      </a:r>
                      <a:endParaRPr lang="en-US" sz="1400" b="0" i="0" u="none" strike="noStrike" dirty="0">
                        <a:effectLst/>
                        <a:latin typeface="Calibri" panose="020F0502020204030204" pitchFamily="34" charset="0"/>
                      </a:endParaRPr>
                    </a:p>
                  </a:txBody>
                  <a:tcPr marL="6350" marR="6350" marT="6350" marB="0" anchor="b"/>
                </a:tc>
                <a:tc>
                  <a:txBody>
                    <a:bodyPr/>
                    <a:lstStyle/>
                    <a:p>
                      <a:pPr algn="l" fontAlgn="b"/>
                      <a:r>
                        <a:rPr lang="en-US" sz="1400" u="none" strike="noStrike">
                          <a:effectLst/>
                        </a:rPr>
                        <a:t>ng/L</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20703036"/>
                  </a:ext>
                </a:extLst>
              </a:tr>
              <a:tr h="259847">
                <a:tc>
                  <a:txBody>
                    <a:bodyPr/>
                    <a:lstStyle/>
                    <a:p>
                      <a:pPr algn="l" fontAlgn="b"/>
                      <a:r>
                        <a:rPr lang="en-US" sz="1400" u="none" strike="noStrike">
                          <a:effectLst/>
                        </a:rPr>
                        <a:t>PFHpA</a:t>
                      </a:r>
                      <a:endParaRPr lang="en-US" sz="1400" b="0" i="0" u="none" strike="noStrike">
                        <a:effectLst/>
                        <a:latin typeface="Calibri" panose="020F0502020204030204" pitchFamily="34" charset="0"/>
                      </a:endParaRPr>
                    </a:p>
                  </a:txBody>
                  <a:tcPr marL="6350" marR="6350" marT="6350" marB="0" anchor="b"/>
                </a:tc>
                <a:tc>
                  <a:txBody>
                    <a:bodyPr/>
                    <a:lstStyle/>
                    <a:p>
                      <a:pPr algn="r" fontAlgn="b"/>
                      <a:r>
                        <a:rPr lang="en-US" sz="1400" u="none" strike="noStrike">
                          <a:effectLst/>
                        </a:rPr>
                        <a:t>ND</a:t>
                      </a:r>
                      <a:endParaRPr lang="en-US" sz="1400" b="0" i="0" u="none" strike="noStrike">
                        <a:effectLst/>
                        <a:latin typeface="Calibri" panose="020F0502020204030204" pitchFamily="34" charset="0"/>
                      </a:endParaRPr>
                    </a:p>
                  </a:txBody>
                  <a:tcPr marL="6350" marR="6350" marT="6350" marB="0" anchor="b"/>
                </a:tc>
                <a:tc>
                  <a:txBody>
                    <a:bodyPr/>
                    <a:lstStyle/>
                    <a:p>
                      <a:pPr algn="r" fontAlgn="b"/>
                      <a:r>
                        <a:rPr lang="en-US" sz="1400" u="none" strike="noStrike">
                          <a:effectLst/>
                        </a:rPr>
                        <a:t>6.3</a:t>
                      </a:r>
                      <a:endParaRPr lang="en-US" sz="1400" b="0" i="0" u="none" strike="noStrike">
                        <a:effectLst/>
                        <a:latin typeface="Calibri" panose="020F0502020204030204" pitchFamily="34" charset="0"/>
                      </a:endParaRPr>
                    </a:p>
                  </a:txBody>
                  <a:tcPr marL="6350" marR="6350" marT="6350" marB="0" anchor="b"/>
                </a:tc>
                <a:tc>
                  <a:txBody>
                    <a:bodyPr/>
                    <a:lstStyle/>
                    <a:p>
                      <a:pPr algn="l" fontAlgn="b"/>
                      <a:r>
                        <a:rPr lang="en-US" sz="1400" u="none" strike="noStrike">
                          <a:effectLst/>
                        </a:rPr>
                        <a:t>ng/L</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97950142"/>
                  </a:ext>
                </a:extLst>
              </a:tr>
              <a:tr h="259847">
                <a:tc>
                  <a:txBody>
                    <a:bodyPr/>
                    <a:lstStyle/>
                    <a:p>
                      <a:pPr algn="l" fontAlgn="b"/>
                      <a:r>
                        <a:rPr lang="en-US" sz="1400" u="none" strike="noStrike">
                          <a:effectLst/>
                        </a:rPr>
                        <a:t>PFBA</a:t>
                      </a:r>
                      <a:endParaRPr lang="en-US" sz="1400" b="0" i="0" u="none" strike="noStrike">
                        <a:effectLst/>
                        <a:latin typeface="Calibri" panose="020F0502020204030204" pitchFamily="34" charset="0"/>
                      </a:endParaRPr>
                    </a:p>
                  </a:txBody>
                  <a:tcPr marL="6350" marR="6350" marT="6350" marB="0" anchor="b"/>
                </a:tc>
                <a:tc>
                  <a:txBody>
                    <a:bodyPr/>
                    <a:lstStyle/>
                    <a:p>
                      <a:pPr algn="r" fontAlgn="b"/>
                      <a:r>
                        <a:rPr lang="en-US" sz="1400" u="none" strike="noStrike">
                          <a:effectLst/>
                        </a:rPr>
                        <a:t>ND</a:t>
                      </a:r>
                      <a:endParaRPr lang="en-US" sz="1400" b="0" i="0" u="none" strike="noStrike">
                        <a:effectLst/>
                        <a:latin typeface="Calibri" panose="020F0502020204030204" pitchFamily="34" charset="0"/>
                      </a:endParaRPr>
                    </a:p>
                  </a:txBody>
                  <a:tcPr marL="6350" marR="6350" marT="6350" marB="0" anchor="b"/>
                </a:tc>
                <a:tc>
                  <a:txBody>
                    <a:bodyPr/>
                    <a:lstStyle/>
                    <a:p>
                      <a:pPr algn="r" fontAlgn="b"/>
                      <a:r>
                        <a:rPr lang="en-US" sz="1400" u="none" strike="noStrike">
                          <a:effectLst/>
                        </a:rPr>
                        <a:t>46</a:t>
                      </a:r>
                      <a:endParaRPr lang="en-US" sz="1400" b="0" i="0" u="none" strike="noStrike">
                        <a:effectLst/>
                        <a:latin typeface="Calibri" panose="020F0502020204030204" pitchFamily="34" charset="0"/>
                      </a:endParaRPr>
                    </a:p>
                  </a:txBody>
                  <a:tcPr marL="6350" marR="6350" marT="6350" marB="0" anchor="b"/>
                </a:tc>
                <a:tc>
                  <a:txBody>
                    <a:bodyPr/>
                    <a:lstStyle/>
                    <a:p>
                      <a:pPr algn="l" fontAlgn="b"/>
                      <a:r>
                        <a:rPr lang="en-US" sz="1400" u="none" strike="noStrike">
                          <a:effectLst/>
                        </a:rPr>
                        <a:t>ng/L</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9197191"/>
                  </a:ext>
                </a:extLst>
              </a:tr>
              <a:tr h="259847">
                <a:tc>
                  <a:txBody>
                    <a:bodyPr/>
                    <a:lstStyle/>
                    <a:p>
                      <a:pPr algn="l" fontAlgn="b"/>
                      <a:r>
                        <a:rPr lang="en-US" sz="1400" u="none" strike="noStrike">
                          <a:effectLst/>
                        </a:rPr>
                        <a:t>Total PFCA</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39</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148.3</a:t>
                      </a:r>
                      <a:endParaRPr lang="en-US" sz="1400" b="0" i="0" u="none" strike="noStrike">
                        <a:effectLst/>
                        <a:latin typeface="Calibri" panose="020F0502020204030204" pitchFamily="34" charset="0"/>
                      </a:endParaRPr>
                    </a:p>
                  </a:txBody>
                  <a:tcPr marL="6350" marR="6350" marT="6350" marB="0" anchor="b"/>
                </a:tc>
                <a:tc>
                  <a:txBody>
                    <a:bodyPr/>
                    <a:lstStyle/>
                    <a:p>
                      <a:pPr algn="l" fontAlgn="b"/>
                      <a:r>
                        <a:rPr lang="en-US" sz="1400" u="none" strike="noStrike">
                          <a:effectLst/>
                        </a:rPr>
                        <a:t>ng/L</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07165164"/>
                  </a:ext>
                </a:extLst>
              </a:tr>
              <a:tr h="259847">
                <a:tc gridSpan="2">
                  <a:txBody>
                    <a:bodyPr/>
                    <a:lstStyle/>
                    <a:p>
                      <a:pPr algn="r" fontAlgn="b"/>
                      <a:r>
                        <a:rPr lang="en-US" sz="1400" u="none" strike="noStrike">
                          <a:effectLst/>
                        </a:rPr>
                        <a:t>Total PFCA Difference</a:t>
                      </a:r>
                      <a:endParaRPr lang="en-US" sz="1400" b="0" i="0" u="none" strike="noStrike">
                        <a:effectLst/>
                        <a:latin typeface="Calibri" panose="020F0502020204030204" pitchFamily="34" charset="0"/>
                      </a:endParaRPr>
                    </a:p>
                  </a:txBody>
                  <a:tcPr marL="6350" marR="6350" marT="6350" marB="0" anchor="b"/>
                </a:tc>
                <a:tc hMerge="1">
                  <a:txBody>
                    <a:bodyPr/>
                    <a:lstStyle/>
                    <a:p>
                      <a:endParaRPr lang="en-US"/>
                    </a:p>
                  </a:txBody>
                  <a:tcPr/>
                </a:tc>
                <a:tc>
                  <a:txBody>
                    <a:bodyPr/>
                    <a:lstStyle/>
                    <a:p>
                      <a:pPr algn="r" fontAlgn="b"/>
                      <a:r>
                        <a:rPr lang="en-US" sz="1400" u="none" strike="noStrike">
                          <a:effectLst/>
                        </a:rPr>
                        <a:t>109.3</a:t>
                      </a:r>
                      <a:endParaRPr lang="en-US" sz="1400" b="0" i="0" u="none" strike="noStrike">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ng/L</a:t>
                      </a:r>
                      <a:endParaRPr lang="en-US" sz="1400" b="0" i="0" u="none" strike="noStrike" dirty="0">
                        <a:effectLst/>
                        <a:latin typeface="Calibri" panose="020F0502020204030204" pitchFamily="34" charset="0"/>
                      </a:endParaRPr>
                    </a:p>
                  </a:txBody>
                  <a:tcPr marL="6350" marR="6350" marT="6350" marB="0" anchor="b"/>
                </a:tc>
                <a:extLst>
                  <a:ext uri="{0D108BD9-81ED-4DB2-BD59-A6C34878D82A}">
                    <a16:rowId xmlns:a16="http://schemas.microsoft.com/office/drawing/2014/main" val="3734899715"/>
                  </a:ext>
                </a:extLst>
              </a:tr>
            </a:tbl>
          </a:graphicData>
        </a:graphic>
      </p:graphicFrame>
    </p:spTree>
    <p:extLst>
      <p:ext uri="{BB962C8B-B14F-4D97-AF65-F5344CB8AC3E}">
        <p14:creationId xmlns:p14="http://schemas.microsoft.com/office/powerpoint/2010/main" val="60825848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grpId="0" nodeType="after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anim calcmode="lin" valueType="num">
                                      <p:cBhvr>
                                        <p:cTn id="14"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42" presetClass="entr" presetSubtype="0" fill="hold" grpId="0" nodeType="after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animEffect transition="in" filter="fade">
                                      <p:cBhvr>
                                        <p:cTn id="19" dur="1000"/>
                                        <p:tgtEl>
                                          <p:spTgt spid="21">
                                            <p:txEl>
                                              <p:pRg st="2" end="2"/>
                                            </p:txEl>
                                          </p:spTgt>
                                        </p:tgtEl>
                                      </p:cBhvr>
                                    </p:animEffect>
                                    <p:anim calcmode="lin" valueType="num">
                                      <p:cBhvr>
                                        <p:cTn id="20"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A0D9666-CFAF-4230-962A-D0BD717B62E1}"/>
              </a:ext>
            </a:extLst>
          </p:cNvPr>
          <p:cNvSpPr>
            <a:spLocks noGrp="1"/>
          </p:cNvSpPr>
          <p:nvPr>
            <p:ph type="body" sz="quarter" idx="21"/>
          </p:nvPr>
        </p:nvSpPr>
        <p:spPr>
          <a:xfrm>
            <a:off x="494269" y="377208"/>
            <a:ext cx="5869359" cy="664773"/>
          </a:xfrm>
        </p:spPr>
        <p:txBody>
          <a:bodyPr>
            <a:noAutofit/>
          </a:bodyPr>
          <a:lstStyle/>
          <a:p>
            <a:r>
              <a:rPr lang="en-US" sz="3200" dirty="0"/>
              <a:t>Total Organic Fluorine (TOF)</a:t>
            </a:r>
          </a:p>
        </p:txBody>
      </p:sp>
      <p:sp>
        <p:nvSpPr>
          <p:cNvPr id="3" name="Freeform: Shape 2">
            <a:extLst>
              <a:ext uri="{FF2B5EF4-FFF2-40B4-BE49-F238E27FC236}">
                <a16:creationId xmlns:a16="http://schemas.microsoft.com/office/drawing/2014/main" id="{765FF8DB-CBC1-8BE7-3328-552BEB9B1417}"/>
              </a:ext>
            </a:extLst>
          </p:cNvPr>
          <p:cNvSpPr/>
          <p:nvPr/>
        </p:nvSpPr>
        <p:spPr>
          <a:xfrm>
            <a:off x="2585679" y="3443837"/>
            <a:ext cx="1326462" cy="1326462"/>
          </a:xfrm>
          <a:custGeom>
            <a:avLst/>
            <a:gdLst>
              <a:gd name="connsiteX0" fmla="*/ 0 w 1326462"/>
              <a:gd name="connsiteY0" fmla="*/ 663231 h 1326462"/>
              <a:gd name="connsiteX1" fmla="*/ 663231 w 1326462"/>
              <a:gd name="connsiteY1" fmla="*/ 0 h 1326462"/>
              <a:gd name="connsiteX2" fmla="*/ 1326462 w 1326462"/>
              <a:gd name="connsiteY2" fmla="*/ 663231 h 1326462"/>
              <a:gd name="connsiteX3" fmla="*/ 663231 w 1326462"/>
              <a:gd name="connsiteY3" fmla="*/ 1326462 h 1326462"/>
              <a:gd name="connsiteX4" fmla="*/ 0 w 1326462"/>
              <a:gd name="connsiteY4" fmla="*/ 663231 h 1326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62" h="1326462">
                <a:moveTo>
                  <a:pt x="0" y="663231"/>
                </a:moveTo>
                <a:cubicBezTo>
                  <a:pt x="0" y="296939"/>
                  <a:pt x="296939" y="0"/>
                  <a:pt x="663231" y="0"/>
                </a:cubicBezTo>
                <a:cubicBezTo>
                  <a:pt x="1029523" y="0"/>
                  <a:pt x="1326462" y="296939"/>
                  <a:pt x="1326462" y="663231"/>
                </a:cubicBezTo>
                <a:cubicBezTo>
                  <a:pt x="1326462" y="1029523"/>
                  <a:pt x="1029523" y="1326462"/>
                  <a:pt x="663231" y="1326462"/>
                </a:cubicBezTo>
                <a:cubicBezTo>
                  <a:pt x="296939" y="1326462"/>
                  <a:pt x="0" y="1029523"/>
                  <a:pt x="0" y="663231"/>
                </a:cubicBezTo>
                <a:close/>
              </a:path>
            </a:pathLst>
          </a:custGeom>
          <a:solidFill>
            <a:srgbClr val="4D9BC9"/>
          </a:solidFill>
          <a:ln>
            <a:noFill/>
          </a:ln>
          <a:effectLst>
            <a:outerShdw blurRad="50800" dist="38100" dir="5400000" algn="t" rotWithShape="0">
              <a:prstClr val="black">
                <a:alpha val="40000"/>
              </a:prstClr>
            </a:outerShdw>
          </a:effectLst>
        </p:spPr>
        <p:style>
          <a:lnRef idx="0">
            <a:scrgbClr r="0" g="0" b="0"/>
          </a:lnRef>
          <a:fillRef idx="3">
            <a:scrgbClr r="0" g="0" b="0"/>
          </a:fillRef>
          <a:effectRef idx="3">
            <a:scrgbClr r="0" g="0" b="0"/>
          </a:effectRef>
          <a:fontRef idx="minor">
            <a:schemeClr val="lt1"/>
          </a:fontRef>
        </p:style>
        <p:txBody>
          <a:bodyPr spcFirstLastPara="0" vert="horz" wrap="square" lIns="243786" tIns="243786" rIns="243786" bIns="243786" numCol="1" spcCol="1270" anchor="ctr" anchorCtr="0">
            <a:noAutofit/>
          </a:bodyPr>
          <a:lstStyle/>
          <a:p>
            <a:pPr marL="0" lvl="0" indent="0" algn="ctr" defTabSz="1733550">
              <a:lnSpc>
                <a:spcPct val="90000"/>
              </a:lnSpc>
              <a:spcBef>
                <a:spcPct val="0"/>
              </a:spcBef>
              <a:spcAft>
                <a:spcPct val="35000"/>
              </a:spcAft>
              <a:buNone/>
            </a:pPr>
            <a:r>
              <a:rPr lang="en-US" sz="3900" kern="1200" dirty="0"/>
              <a:t>CIC</a:t>
            </a:r>
          </a:p>
        </p:txBody>
      </p:sp>
      <p:sp>
        <p:nvSpPr>
          <p:cNvPr id="8" name="Freeform: Shape 7">
            <a:extLst>
              <a:ext uri="{FF2B5EF4-FFF2-40B4-BE49-F238E27FC236}">
                <a16:creationId xmlns:a16="http://schemas.microsoft.com/office/drawing/2014/main" id="{3E1FA6C1-FE20-AAB0-1F41-C6EB2E9403B7}"/>
              </a:ext>
            </a:extLst>
          </p:cNvPr>
          <p:cNvSpPr/>
          <p:nvPr/>
        </p:nvSpPr>
        <p:spPr>
          <a:xfrm rot="5251466">
            <a:off x="3071120" y="2966231"/>
            <a:ext cx="276431" cy="450998"/>
          </a:xfrm>
          <a:custGeom>
            <a:avLst/>
            <a:gdLst>
              <a:gd name="connsiteX0" fmla="*/ 0 w 276431"/>
              <a:gd name="connsiteY0" fmla="*/ 90199 h 450997"/>
              <a:gd name="connsiteX1" fmla="*/ 138216 w 276431"/>
              <a:gd name="connsiteY1" fmla="*/ 90199 h 450997"/>
              <a:gd name="connsiteX2" fmla="*/ 138216 w 276431"/>
              <a:gd name="connsiteY2" fmla="*/ 0 h 450997"/>
              <a:gd name="connsiteX3" fmla="*/ 276431 w 276431"/>
              <a:gd name="connsiteY3" fmla="*/ 225499 h 450997"/>
              <a:gd name="connsiteX4" fmla="*/ 138216 w 276431"/>
              <a:gd name="connsiteY4" fmla="*/ 450997 h 450997"/>
              <a:gd name="connsiteX5" fmla="*/ 138216 w 276431"/>
              <a:gd name="connsiteY5" fmla="*/ 360798 h 450997"/>
              <a:gd name="connsiteX6" fmla="*/ 0 w 276431"/>
              <a:gd name="connsiteY6" fmla="*/ 360798 h 450997"/>
              <a:gd name="connsiteX7" fmla="*/ 0 w 276431"/>
              <a:gd name="connsiteY7" fmla="*/ 90199 h 45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431" h="450997">
                <a:moveTo>
                  <a:pt x="276431" y="360798"/>
                </a:moveTo>
                <a:lnTo>
                  <a:pt x="138215" y="360798"/>
                </a:lnTo>
                <a:lnTo>
                  <a:pt x="138215" y="450997"/>
                </a:lnTo>
                <a:lnTo>
                  <a:pt x="0" y="225498"/>
                </a:lnTo>
                <a:lnTo>
                  <a:pt x="138215" y="0"/>
                </a:lnTo>
                <a:lnTo>
                  <a:pt x="138215" y="90199"/>
                </a:lnTo>
                <a:lnTo>
                  <a:pt x="276431" y="90199"/>
                </a:lnTo>
                <a:lnTo>
                  <a:pt x="276431" y="360798"/>
                </a:lnTo>
                <a:close/>
              </a:path>
            </a:pathLst>
          </a:cu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82929" tIns="90199" rIns="-1" bIns="90199"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9" name="Freeform: Shape 8">
            <a:extLst>
              <a:ext uri="{FF2B5EF4-FFF2-40B4-BE49-F238E27FC236}">
                <a16:creationId xmlns:a16="http://schemas.microsoft.com/office/drawing/2014/main" id="{E9E653A9-45DE-77B9-3389-9193CEB27FAC}"/>
              </a:ext>
            </a:extLst>
          </p:cNvPr>
          <p:cNvSpPr/>
          <p:nvPr/>
        </p:nvSpPr>
        <p:spPr>
          <a:xfrm>
            <a:off x="2505856" y="1597530"/>
            <a:ext cx="1326462" cy="1326462"/>
          </a:xfrm>
          <a:custGeom>
            <a:avLst/>
            <a:gdLst>
              <a:gd name="connsiteX0" fmla="*/ 0 w 1326462"/>
              <a:gd name="connsiteY0" fmla="*/ 663231 h 1326462"/>
              <a:gd name="connsiteX1" fmla="*/ 663231 w 1326462"/>
              <a:gd name="connsiteY1" fmla="*/ 0 h 1326462"/>
              <a:gd name="connsiteX2" fmla="*/ 1326462 w 1326462"/>
              <a:gd name="connsiteY2" fmla="*/ 663231 h 1326462"/>
              <a:gd name="connsiteX3" fmla="*/ 663231 w 1326462"/>
              <a:gd name="connsiteY3" fmla="*/ 1326462 h 1326462"/>
              <a:gd name="connsiteX4" fmla="*/ 0 w 1326462"/>
              <a:gd name="connsiteY4" fmla="*/ 663231 h 1326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62" h="1326462">
                <a:moveTo>
                  <a:pt x="0" y="663231"/>
                </a:moveTo>
                <a:cubicBezTo>
                  <a:pt x="0" y="296939"/>
                  <a:pt x="296939" y="0"/>
                  <a:pt x="663231" y="0"/>
                </a:cubicBezTo>
                <a:cubicBezTo>
                  <a:pt x="1029523" y="0"/>
                  <a:pt x="1326462" y="296939"/>
                  <a:pt x="1326462" y="663231"/>
                </a:cubicBezTo>
                <a:cubicBezTo>
                  <a:pt x="1326462" y="1029523"/>
                  <a:pt x="1029523" y="1326462"/>
                  <a:pt x="663231" y="1326462"/>
                </a:cubicBezTo>
                <a:cubicBezTo>
                  <a:pt x="296939" y="1326462"/>
                  <a:pt x="0" y="1029523"/>
                  <a:pt x="0" y="663231"/>
                </a:cubicBezTo>
                <a:close/>
              </a:path>
            </a:pathLst>
          </a:cu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237436" tIns="237436" rIns="237436" bIns="237436" numCol="1" spcCol="1270" anchor="ctr" anchorCtr="0">
            <a:noAutofit/>
          </a:bodyPr>
          <a:lstStyle/>
          <a:p>
            <a:pPr marL="0" lvl="0" indent="0" algn="ctr" defTabSz="1511300">
              <a:lnSpc>
                <a:spcPct val="90000"/>
              </a:lnSpc>
              <a:spcBef>
                <a:spcPct val="0"/>
              </a:spcBef>
              <a:spcAft>
                <a:spcPct val="35000"/>
              </a:spcAft>
              <a:buNone/>
            </a:pPr>
            <a:r>
              <a:rPr lang="en-US" sz="3400" kern="1200" dirty="0"/>
              <a:t>TF</a:t>
            </a:r>
          </a:p>
        </p:txBody>
      </p:sp>
      <p:sp>
        <p:nvSpPr>
          <p:cNvPr id="10" name="Freeform: Shape 9">
            <a:extLst>
              <a:ext uri="{FF2B5EF4-FFF2-40B4-BE49-F238E27FC236}">
                <a16:creationId xmlns:a16="http://schemas.microsoft.com/office/drawing/2014/main" id="{0B92BCB3-4970-E92E-3B03-9E9D7AA78C92}"/>
              </a:ext>
            </a:extLst>
          </p:cNvPr>
          <p:cNvSpPr/>
          <p:nvPr/>
        </p:nvSpPr>
        <p:spPr>
          <a:xfrm rot="2467261">
            <a:off x="3819996" y="4544851"/>
            <a:ext cx="377370" cy="450997"/>
          </a:xfrm>
          <a:custGeom>
            <a:avLst/>
            <a:gdLst>
              <a:gd name="connsiteX0" fmla="*/ 0 w 377370"/>
              <a:gd name="connsiteY0" fmla="*/ 90199 h 450997"/>
              <a:gd name="connsiteX1" fmla="*/ 188685 w 377370"/>
              <a:gd name="connsiteY1" fmla="*/ 90199 h 450997"/>
              <a:gd name="connsiteX2" fmla="*/ 188685 w 377370"/>
              <a:gd name="connsiteY2" fmla="*/ 0 h 450997"/>
              <a:gd name="connsiteX3" fmla="*/ 377370 w 377370"/>
              <a:gd name="connsiteY3" fmla="*/ 225499 h 450997"/>
              <a:gd name="connsiteX4" fmla="*/ 188685 w 377370"/>
              <a:gd name="connsiteY4" fmla="*/ 450997 h 450997"/>
              <a:gd name="connsiteX5" fmla="*/ 188685 w 377370"/>
              <a:gd name="connsiteY5" fmla="*/ 360798 h 450997"/>
              <a:gd name="connsiteX6" fmla="*/ 0 w 377370"/>
              <a:gd name="connsiteY6" fmla="*/ 360798 h 450997"/>
              <a:gd name="connsiteX7" fmla="*/ 0 w 377370"/>
              <a:gd name="connsiteY7" fmla="*/ 90199 h 45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370" h="450997">
                <a:moveTo>
                  <a:pt x="0" y="90199"/>
                </a:moveTo>
                <a:lnTo>
                  <a:pt x="188685" y="90199"/>
                </a:lnTo>
                <a:lnTo>
                  <a:pt x="188685" y="0"/>
                </a:lnTo>
                <a:lnTo>
                  <a:pt x="377370" y="225499"/>
                </a:lnTo>
                <a:lnTo>
                  <a:pt x="188685" y="450997"/>
                </a:lnTo>
                <a:lnTo>
                  <a:pt x="188685" y="360798"/>
                </a:lnTo>
                <a:lnTo>
                  <a:pt x="0" y="360798"/>
                </a:lnTo>
                <a:lnTo>
                  <a:pt x="0" y="90199"/>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 tIns="90198" rIns="113211" bIns="90199"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11" name="Freeform: Shape 10">
            <a:extLst>
              <a:ext uri="{FF2B5EF4-FFF2-40B4-BE49-F238E27FC236}">
                <a16:creationId xmlns:a16="http://schemas.microsoft.com/office/drawing/2014/main" id="{71AE3FD7-D9EC-58F0-6F1D-5069EBA0A39B}"/>
              </a:ext>
            </a:extLst>
          </p:cNvPr>
          <p:cNvSpPr/>
          <p:nvPr/>
        </p:nvSpPr>
        <p:spPr>
          <a:xfrm>
            <a:off x="4121312" y="4784448"/>
            <a:ext cx="1326462" cy="1326462"/>
          </a:xfrm>
          <a:custGeom>
            <a:avLst/>
            <a:gdLst>
              <a:gd name="connsiteX0" fmla="*/ 0 w 1326462"/>
              <a:gd name="connsiteY0" fmla="*/ 663231 h 1326462"/>
              <a:gd name="connsiteX1" fmla="*/ 663231 w 1326462"/>
              <a:gd name="connsiteY1" fmla="*/ 0 h 1326462"/>
              <a:gd name="connsiteX2" fmla="*/ 1326462 w 1326462"/>
              <a:gd name="connsiteY2" fmla="*/ 663231 h 1326462"/>
              <a:gd name="connsiteX3" fmla="*/ 663231 w 1326462"/>
              <a:gd name="connsiteY3" fmla="*/ 1326462 h 1326462"/>
              <a:gd name="connsiteX4" fmla="*/ 0 w 1326462"/>
              <a:gd name="connsiteY4" fmla="*/ 663231 h 1326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62" h="1326462">
                <a:moveTo>
                  <a:pt x="0" y="663231"/>
                </a:moveTo>
                <a:cubicBezTo>
                  <a:pt x="0" y="296939"/>
                  <a:pt x="296939" y="0"/>
                  <a:pt x="663231" y="0"/>
                </a:cubicBezTo>
                <a:cubicBezTo>
                  <a:pt x="1029523" y="0"/>
                  <a:pt x="1326462" y="296939"/>
                  <a:pt x="1326462" y="663231"/>
                </a:cubicBezTo>
                <a:cubicBezTo>
                  <a:pt x="1326462" y="1029523"/>
                  <a:pt x="1029523" y="1326462"/>
                  <a:pt x="663231" y="1326462"/>
                </a:cubicBezTo>
                <a:cubicBezTo>
                  <a:pt x="296939" y="1326462"/>
                  <a:pt x="0" y="1029523"/>
                  <a:pt x="0" y="663231"/>
                </a:cubicBez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237436" tIns="237436" rIns="237436" bIns="237436" numCol="1" spcCol="1270" anchor="ctr" anchorCtr="0">
            <a:noAutofit/>
          </a:bodyPr>
          <a:lstStyle/>
          <a:p>
            <a:pPr marL="0" lvl="0" indent="0" algn="ctr" defTabSz="1511300">
              <a:lnSpc>
                <a:spcPct val="90000"/>
              </a:lnSpc>
              <a:spcBef>
                <a:spcPct val="0"/>
              </a:spcBef>
              <a:spcAft>
                <a:spcPct val="35000"/>
              </a:spcAft>
              <a:buNone/>
            </a:pPr>
            <a:r>
              <a:rPr lang="en-US" sz="3400" kern="1200" dirty="0"/>
              <a:t>EOF</a:t>
            </a:r>
          </a:p>
        </p:txBody>
      </p:sp>
      <p:sp>
        <p:nvSpPr>
          <p:cNvPr id="12" name="Freeform: Shape 11">
            <a:extLst>
              <a:ext uri="{FF2B5EF4-FFF2-40B4-BE49-F238E27FC236}">
                <a16:creationId xmlns:a16="http://schemas.microsoft.com/office/drawing/2014/main" id="{6401518E-A54A-5642-B401-E308EFA4447D}"/>
              </a:ext>
            </a:extLst>
          </p:cNvPr>
          <p:cNvSpPr/>
          <p:nvPr/>
        </p:nvSpPr>
        <p:spPr>
          <a:xfrm rot="19165759">
            <a:off x="2279700" y="4544703"/>
            <a:ext cx="389433" cy="450997"/>
          </a:xfrm>
          <a:custGeom>
            <a:avLst/>
            <a:gdLst>
              <a:gd name="connsiteX0" fmla="*/ 0 w 389433"/>
              <a:gd name="connsiteY0" fmla="*/ 90199 h 450997"/>
              <a:gd name="connsiteX1" fmla="*/ 194717 w 389433"/>
              <a:gd name="connsiteY1" fmla="*/ 90199 h 450997"/>
              <a:gd name="connsiteX2" fmla="*/ 194717 w 389433"/>
              <a:gd name="connsiteY2" fmla="*/ 0 h 450997"/>
              <a:gd name="connsiteX3" fmla="*/ 389433 w 389433"/>
              <a:gd name="connsiteY3" fmla="*/ 225499 h 450997"/>
              <a:gd name="connsiteX4" fmla="*/ 194717 w 389433"/>
              <a:gd name="connsiteY4" fmla="*/ 450997 h 450997"/>
              <a:gd name="connsiteX5" fmla="*/ 194717 w 389433"/>
              <a:gd name="connsiteY5" fmla="*/ 360798 h 450997"/>
              <a:gd name="connsiteX6" fmla="*/ 0 w 389433"/>
              <a:gd name="connsiteY6" fmla="*/ 360798 h 450997"/>
              <a:gd name="connsiteX7" fmla="*/ 0 w 389433"/>
              <a:gd name="connsiteY7" fmla="*/ 90199 h 45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433" h="450997">
                <a:moveTo>
                  <a:pt x="389433" y="360798"/>
                </a:moveTo>
                <a:lnTo>
                  <a:pt x="194716" y="360798"/>
                </a:lnTo>
                <a:lnTo>
                  <a:pt x="194716" y="450997"/>
                </a:lnTo>
                <a:lnTo>
                  <a:pt x="0" y="225498"/>
                </a:lnTo>
                <a:lnTo>
                  <a:pt x="194716" y="0"/>
                </a:lnTo>
                <a:lnTo>
                  <a:pt x="194716" y="90199"/>
                </a:lnTo>
                <a:lnTo>
                  <a:pt x="389433" y="90199"/>
                </a:lnTo>
                <a:lnTo>
                  <a:pt x="389433" y="360798"/>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16829" tIns="90199" rIns="0" bIns="90198"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13" name="Freeform: Shape 12">
            <a:extLst>
              <a:ext uri="{FF2B5EF4-FFF2-40B4-BE49-F238E27FC236}">
                <a16:creationId xmlns:a16="http://schemas.microsoft.com/office/drawing/2014/main" id="{FBF394B5-E3A5-BEB3-7EC0-B223344F770E}"/>
              </a:ext>
            </a:extLst>
          </p:cNvPr>
          <p:cNvSpPr/>
          <p:nvPr/>
        </p:nvSpPr>
        <p:spPr>
          <a:xfrm>
            <a:off x="1019950" y="4784440"/>
            <a:ext cx="1326462" cy="1326462"/>
          </a:xfrm>
          <a:custGeom>
            <a:avLst/>
            <a:gdLst>
              <a:gd name="connsiteX0" fmla="*/ 0 w 1326462"/>
              <a:gd name="connsiteY0" fmla="*/ 663231 h 1326462"/>
              <a:gd name="connsiteX1" fmla="*/ 663231 w 1326462"/>
              <a:gd name="connsiteY1" fmla="*/ 0 h 1326462"/>
              <a:gd name="connsiteX2" fmla="*/ 1326462 w 1326462"/>
              <a:gd name="connsiteY2" fmla="*/ 663231 h 1326462"/>
              <a:gd name="connsiteX3" fmla="*/ 663231 w 1326462"/>
              <a:gd name="connsiteY3" fmla="*/ 1326462 h 1326462"/>
              <a:gd name="connsiteX4" fmla="*/ 0 w 1326462"/>
              <a:gd name="connsiteY4" fmla="*/ 663231 h 1326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62" h="1326462">
                <a:moveTo>
                  <a:pt x="0" y="663231"/>
                </a:moveTo>
                <a:cubicBezTo>
                  <a:pt x="0" y="296939"/>
                  <a:pt x="296939" y="0"/>
                  <a:pt x="663231" y="0"/>
                </a:cubicBezTo>
                <a:cubicBezTo>
                  <a:pt x="1029523" y="0"/>
                  <a:pt x="1326462" y="296939"/>
                  <a:pt x="1326462" y="663231"/>
                </a:cubicBezTo>
                <a:cubicBezTo>
                  <a:pt x="1326462" y="1029523"/>
                  <a:pt x="1029523" y="1326462"/>
                  <a:pt x="663231" y="1326462"/>
                </a:cubicBezTo>
                <a:cubicBezTo>
                  <a:pt x="296939" y="1326462"/>
                  <a:pt x="0" y="1029523"/>
                  <a:pt x="0" y="663231"/>
                </a:cubicBez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237436" tIns="237436" rIns="237436" bIns="237436" numCol="1" spcCol="1270" anchor="ctr" anchorCtr="0">
            <a:noAutofit/>
          </a:bodyPr>
          <a:lstStyle/>
          <a:p>
            <a:pPr marL="0" lvl="0" indent="0" algn="ctr" defTabSz="1511300">
              <a:lnSpc>
                <a:spcPct val="90000"/>
              </a:lnSpc>
              <a:spcBef>
                <a:spcPct val="0"/>
              </a:spcBef>
              <a:spcAft>
                <a:spcPct val="35000"/>
              </a:spcAft>
              <a:buNone/>
            </a:pPr>
            <a:r>
              <a:rPr lang="en-US" sz="3400" kern="1200" dirty="0"/>
              <a:t>AOF</a:t>
            </a:r>
          </a:p>
        </p:txBody>
      </p:sp>
      <p:sp>
        <p:nvSpPr>
          <p:cNvPr id="6" name="TextBox 5"/>
          <p:cNvSpPr txBox="1"/>
          <p:nvPr/>
        </p:nvSpPr>
        <p:spPr>
          <a:xfrm>
            <a:off x="6834119" y="4489553"/>
            <a:ext cx="4840425" cy="430968"/>
          </a:xfrm>
          <a:prstGeom prst="rect">
            <a:avLst/>
          </a:prstGeom>
          <a:noFill/>
        </p:spPr>
        <p:txBody>
          <a:bodyPr wrap="square" lIns="91520" tIns="45760" rIns="91520" bIns="4576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CIC: Combustion Ion Chromatography</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Slide Number Placeholder 1">
            <a:extLst>
              <a:ext uri="{FF2B5EF4-FFF2-40B4-BE49-F238E27FC236}">
                <a16:creationId xmlns:a16="http://schemas.microsoft.com/office/drawing/2014/main" id="{43ACC705-CF23-4395-A49A-84BCB966693C}"/>
              </a:ext>
            </a:extLst>
          </p:cNvPr>
          <p:cNvSpPr txBox="1">
            <a:spLocks/>
          </p:cNvSpPr>
          <p:nvPr/>
        </p:nvSpPr>
        <p:spPr>
          <a:xfrm>
            <a:off x="9407955" y="64755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srgbClr val="898989"/>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898989"/>
              </a:solidFill>
              <a:effectLst/>
              <a:uLnTx/>
              <a:uFillTx/>
              <a:latin typeface="Gill Sans MT" panose="020B0502020104020203" pitchFamily="34" charset="0"/>
              <a:ea typeface="+mn-ea"/>
              <a:cs typeface="+mn-cs"/>
            </a:endParaRPr>
          </a:p>
        </p:txBody>
      </p:sp>
      <p:pic>
        <p:nvPicPr>
          <p:cNvPr id="7" name="Picture 12" descr="Metrohm Combustion IC from Metrohm USA | Labcompare.com">
            <a:extLst>
              <a:ext uri="{FF2B5EF4-FFF2-40B4-BE49-F238E27FC236}">
                <a16:creationId xmlns:a16="http://schemas.microsoft.com/office/drawing/2014/main" id="{4C6B9B76-FFBE-4982-9225-2EA8C8EFD6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5868" y="2036618"/>
            <a:ext cx="4704439" cy="221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076878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42" presetClass="entr" presetSubtype="0" fill="hold" grpId="0"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42" presetClass="entr" presetSubtype="0" fill="hold" grpId="0" nodeType="after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5500"/>
                            </p:stCondLst>
                            <p:childTnLst>
                              <p:par>
                                <p:cTn id="21" presetID="42" presetClass="entr" presetSubtype="0" fill="hold" grpId="0" nodeType="after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CE351381-B28F-4B8A-BB67-CCB8ABFEA66F}"/>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9966" b="89950" l="9832" r="90000">
                        <a14:foregroundMark x1="45714" y1="10469" x2="45714" y2="10469"/>
                        <a14:foregroundMark x1="51261" y1="28476" x2="51261" y2="28476"/>
                        <a14:foregroundMark x1="43277" y1="42127" x2="43277" y2="42127"/>
                        <a14:foregroundMark x1="52437" y1="38777" x2="52437" y2="38777"/>
                        <a14:foregroundMark x1="59412" y1="48576" x2="59412" y2="48576"/>
                        <a14:foregroundMark x1="58908" y1="56030" x2="58908" y2="56030"/>
                        <a14:foregroundMark x1="41597" y1="59129" x2="41597" y2="59129"/>
                        <a14:foregroundMark x1="40168" y1="52931" x2="40168" y2="52931"/>
                        <a14:foregroundMark x1="60840" y1="31323" x2="60840" y2="31323"/>
                        <a14:foregroundMark x1="60840" y1="31323" x2="60840" y2="31323"/>
                        <a14:foregroundMark x1="60840" y1="31323" x2="60840" y2="31323"/>
                        <a14:foregroundMark x1="55798" y1="43551" x2="55798" y2="43551"/>
                        <a14:foregroundMark x1="62269" y1="41374" x2="62269" y2="41374"/>
                        <a14:foregroundMark x1="62773" y1="58208" x2="62773" y2="58208"/>
                        <a14:foregroundMark x1="39244" y1="59883" x2="39244" y2="59883"/>
                        <a14:foregroundMark x1="38487" y1="52931" x2="38487" y2="52931"/>
                        <a14:foregroundMark x1="48571" y1="56030" x2="48571" y2="56030"/>
                        <a14:foregroundMark x1="33950" y1="51005" x2="44034" y2="64238"/>
                        <a14:foregroundMark x1="44034" y1="64238" x2="60420" y2="61223"/>
                        <a14:foregroundMark x1="60420" y1="61223" x2="63025" y2="55025"/>
                        <a14:foregroundMark x1="66387" y1="49079" x2="54370" y2="35008"/>
                        <a14:foregroundMark x1="54370" y1="35008" x2="36723" y2="41374"/>
                        <a14:foregroundMark x1="36723" y1="41374" x2="50756" y2="52680"/>
                        <a14:foregroundMark x1="50756" y1="52680" x2="56303" y2="43802"/>
                        <a14:foregroundMark x1="75546" y1="46231" x2="68319" y2="61390"/>
                        <a14:foregroundMark x1="68319" y1="61390" x2="55294" y2="71357"/>
                        <a14:foregroundMark x1="9832" y1="53099" x2="11092" y2="40955"/>
                      </a14:backgroundRemoval>
                    </a14:imgEffect>
                  </a14:imgLayer>
                </a14:imgProps>
              </a:ext>
              <a:ext uri="{28A0092B-C50C-407E-A947-70E740481C1C}">
                <a14:useLocalDpi xmlns:a14="http://schemas.microsoft.com/office/drawing/2010/main"/>
              </a:ext>
            </a:extLst>
          </a:blip>
          <a:stretch>
            <a:fillRect/>
          </a:stretch>
        </p:blipFill>
        <p:spPr>
          <a:xfrm>
            <a:off x="6087208" y="2130881"/>
            <a:ext cx="3213541" cy="3225886"/>
          </a:xfrm>
          <a:prstGeom prst="rect">
            <a:avLst/>
          </a:prstGeom>
        </p:spPr>
      </p:pic>
      <p:sp>
        <p:nvSpPr>
          <p:cNvPr id="9" name="Text Placeholder 8">
            <a:extLst>
              <a:ext uri="{FF2B5EF4-FFF2-40B4-BE49-F238E27FC236}">
                <a16:creationId xmlns:a16="http://schemas.microsoft.com/office/drawing/2014/main" id="{05BE5983-8EBE-4640-AFC5-E439E6106E19}"/>
              </a:ext>
            </a:extLst>
          </p:cNvPr>
          <p:cNvSpPr>
            <a:spLocks noGrp="1"/>
          </p:cNvSpPr>
          <p:nvPr>
            <p:ph type="body" sz="quarter" idx="21"/>
          </p:nvPr>
        </p:nvSpPr>
        <p:spPr>
          <a:xfrm>
            <a:off x="348876" y="209292"/>
            <a:ext cx="7522583" cy="6318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fontAlgn="base">
              <a:spcAft>
                <a:spcPct val="0"/>
              </a:spcAft>
            </a:pPr>
            <a:r>
              <a:rPr lang="en-US" sz="3400" dirty="0"/>
              <a:t>EPA Draft Method for AOF</a:t>
            </a:r>
          </a:p>
        </p:txBody>
      </p:sp>
      <p:sp>
        <p:nvSpPr>
          <p:cNvPr id="2" name="Title 1">
            <a:extLst>
              <a:ext uri="{FF2B5EF4-FFF2-40B4-BE49-F238E27FC236}">
                <a16:creationId xmlns:a16="http://schemas.microsoft.com/office/drawing/2014/main" id="{1CE4FF87-BC9B-4414-8112-CF91DDE3ED6D}"/>
              </a:ext>
            </a:extLst>
          </p:cNvPr>
          <p:cNvSpPr>
            <a:spLocks noGrp="1"/>
          </p:cNvSpPr>
          <p:nvPr>
            <p:ph type="ctrTitle"/>
          </p:nvPr>
        </p:nvSpPr>
        <p:spPr>
          <a:xfrm rot="5400000" flipH="1">
            <a:off x="8771672" y="3420533"/>
            <a:ext cx="5513976" cy="646582"/>
          </a:xfrm>
        </p:spPr>
        <p:txBody>
          <a:bodyPr>
            <a:noAutofit/>
          </a:bodyPr>
          <a:lstStyle/>
          <a:p>
            <a:r>
              <a:rPr lang="en-US" sz="4800" dirty="0"/>
              <a:t>EPA METHODS</a:t>
            </a:r>
          </a:p>
        </p:txBody>
      </p:sp>
      <p:sp>
        <p:nvSpPr>
          <p:cNvPr id="28" name="Text Placeholder 20">
            <a:extLst>
              <a:ext uri="{FF2B5EF4-FFF2-40B4-BE49-F238E27FC236}">
                <a16:creationId xmlns:a16="http://schemas.microsoft.com/office/drawing/2014/main" id="{73BA3257-16C0-4911-B762-CF5FFF34C165}"/>
              </a:ext>
            </a:extLst>
          </p:cNvPr>
          <p:cNvSpPr txBox="1">
            <a:spLocks/>
          </p:cNvSpPr>
          <p:nvPr/>
        </p:nvSpPr>
        <p:spPr>
          <a:xfrm>
            <a:off x="255819" y="1897802"/>
            <a:ext cx="5700923" cy="45985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88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EE7D11"/>
                </a:solidFill>
                <a:effectLst/>
                <a:uLnTx/>
                <a:uFillTx/>
                <a:latin typeface="Gill Sans MT" panose="020B0502020104020203"/>
                <a:ea typeface="+mn-ea"/>
                <a:cs typeface="+mn-cs"/>
              </a:rPr>
              <a:t>EPA Draft 1621</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83"/>
                </a:solidFill>
                <a:effectLst/>
                <a:uLnTx/>
                <a:uFillTx/>
                <a:latin typeface="Gill Sans MT" panose="020B0502020104020203"/>
                <a:ea typeface="+mn-ea"/>
                <a:cs typeface="+mn-cs"/>
              </a:rPr>
              <a:t>Adsorbable Organic Fluorine (AOF)</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83"/>
                </a:solidFill>
                <a:effectLst/>
                <a:uLnTx/>
                <a:uFillTx/>
                <a:latin typeface="Gill Sans MT" panose="020B0502020104020203"/>
                <a:ea typeface="+mn-ea"/>
                <a:cs typeface="+mn-cs"/>
              </a:rPr>
              <a:t>Proxy analysis for ‘Total PFAS’</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883"/>
                </a:solidFill>
                <a:effectLst/>
                <a:uLnTx/>
                <a:uFillTx/>
                <a:latin typeface="Gill Sans MT" panose="020B0502020104020203"/>
                <a:ea typeface="+mn-ea"/>
                <a:cs typeface="+mn-cs"/>
              </a:rPr>
              <a:t>Single lab validation complete;       multi-lab validation just begun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3883"/>
              </a:solidFill>
              <a:effectLst/>
              <a:uLnTx/>
              <a:uFillTx/>
              <a:latin typeface="Gill Sans MT" panose="020B0502020104020203"/>
              <a:ea typeface="+mn-ea"/>
              <a:cs typeface="+mn-cs"/>
            </a:endParaRPr>
          </a:p>
        </p:txBody>
      </p:sp>
      <p:sp>
        <p:nvSpPr>
          <p:cNvPr id="29" name="TextBox 28">
            <a:extLst>
              <a:ext uri="{FF2B5EF4-FFF2-40B4-BE49-F238E27FC236}">
                <a16:creationId xmlns:a16="http://schemas.microsoft.com/office/drawing/2014/main" id="{5DA27BA1-179A-42E8-8340-CA4C50C72252}"/>
              </a:ext>
            </a:extLst>
          </p:cNvPr>
          <p:cNvSpPr txBox="1"/>
          <p:nvPr/>
        </p:nvSpPr>
        <p:spPr>
          <a:xfrm>
            <a:off x="212835" y="6186435"/>
            <a:ext cx="616431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dirty="0">
                <a:ln>
                  <a:noFill/>
                </a:ln>
                <a:solidFill>
                  <a:srgbClr val="002250">
                    <a:lumMod val="25000"/>
                    <a:lumOff val="75000"/>
                  </a:srgbClr>
                </a:solidFill>
                <a:effectLst/>
                <a:uLnTx/>
                <a:uFillTx/>
                <a:latin typeface="Calibri" panose="020F0502020204030204" pitchFamily="34" charset="0"/>
                <a:ea typeface="Calibri" panose="020F0502020204030204" pitchFamily="34" charset="0"/>
                <a:cs typeface="+mn-cs"/>
                <a:hlinkClick r:id="rId5">
                  <a:extLst>
                    <a:ext uri="{A12FA001-AC4F-418D-AE19-62706E023703}">
                      <ahyp:hlinkClr xmlns:ahyp="http://schemas.microsoft.com/office/drawing/2018/hyperlinkcolor" val="tx"/>
                    </a:ext>
                  </a:extLst>
                </a:hlinkClick>
              </a:rPr>
              <a:t>https://www.epa.gov/cwa-methods/cwa-analytical-methods-and-polyfluorinated-alkyl-substances-pfas</a:t>
            </a:r>
            <a:endParaRPr kumimoji="0" lang="en-US" sz="1100" b="0" i="0" u="none" strike="noStrike" kern="1200" cap="none" spc="0" normalizeH="0" baseline="0" noProof="0" dirty="0">
              <a:ln>
                <a:noFill/>
              </a:ln>
              <a:solidFill>
                <a:srgbClr val="002250">
                  <a:lumMod val="25000"/>
                  <a:lumOff val="75000"/>
                </a:srgbClr>
              </a:solidFill>
              <a:effectLst/>
              <a:uLnTx/>
              <a:uFillTx/>
              <a:latin typeface="Calibri" panose="020F0502020204030204" pitchFamily="34" charset="0"/>
              <a:ea typeface="Calibri" panose="020F0502020204030204" pitchFamily="34" charset="0"/>
              <a:cs typeface="+mn-cs"/>
            </a:endParaRPr>
          </a:p>
        </p:txBody>
      </p:sp>
      <p:sp>
        <p:nvSpPr>
          <p:cNvPr id="8" name="Slide Number Placeholder 3">
            <a:extLst>
              <a:ext uri="{FF2B5EF4-FFF2-40B4-BE49-F238E27FC236}">
                <a16:creationId xmlns:a16="http://schemas.microsoft.com/office/drawing/2014/main" id="{107B8BA6-FF13-4C92-A5CF-ED4A9513AE69}"/>
              </a:ext>
            </a:extLst>
          </p:cNvPr>
          <p:cNvSpPr txBox="1">
            <a:spLocks/>
          </p:cNvSpPr>
          <p:nvPr/>
        </p:nvSpPr>
        <p:spPr>
          <a:xfrm>
            <a:off x="9448800" y="6381750"/>
            <a:ext cx="27432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67053102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rot="5400000">
            <a:off x="4513385" y="-4513385"/>
            <a:ext cx="3165231" cy="12192001"/>
          </a:xfrm>
          <a:prstGeom prst="rect">
            <a:avLst/>
          </a:prstGeom>
          <a:solidFill>
            <a:srgbClr val="3474CA"/>
          </a:solidFill>
          <a:ln w="25400" cap="flat" cmpd="sng" algn="ctr">
            <a:noFill/>
            <a:prstDash val="solid"/>
            <a:round/>
            <a:headEnd type="none" w="med" len="med"/>
            <a:tailEnd type="none" w="med" len="med"/>
          </a:ln>
          <a:effectLst/>
        </p:spPr>
        <p:txBody>
          <a:bodyPr vert="horz" wrap="square" lIns="68751" tIns="34375" rIns="68751" bIns="34375" numCol="1" rtlCol="0" anchor="t" anchorCtr="0" compatLnSpc="1">
            <a:prstTxWarp prst="textNoShape">
              <a:avLst/>
            </a:prstTxWarp>
          </a:bodyPr>
          <a:lstStyle/>
          <a:p>
            <a:pPr marL="0" marR="0" lvl="0" indent="0" algn="ctr" defTabSz="687520" rtl="0" eaLnBrk="1" fontAlgn="auto" latinLnBrk="0" hangingPunct="1">
              <a:lnSpc>
                <a:spcPct val="100000"/>
              </a:lnSpc>
              <a:spcBef>
                <a:spcPts val="0"/>
              </a:spcBef>
              <a:spcAft>
                <a:spcPts val="0"/>
              </a:spcAft>
              <a:buClrTx/>
              <a:buSzTx/>
              <a:buFontTx/>
              <a:buNone/>
              <a:tabLst/>
              <a:defRPr/>
            </a:pPr>
            <a:endParaRPr kumimoji="0" lang="en-US" sz="4211"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pic>
        <p:nvPicPr>
          <p:cNvPr id="1026" name="Picture 2" descr="https://external-preview.redd.it/54_hB27E8mqzV1jJBXqDjeqUk2DzUaMnDVkX-yl3hws.jpg?auto=webp&amp;s=617707020088fcc71ac545421135a7a0322b121e"/>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3436790" y="239339"/>
            <a:ext cx="5318423" cy="2602336"/>
          </a:xfrm>
          <a:prstGeom prst="rect">
            <a:avLst/>
          </a:prstGeom>
          <a:noFill/>
          <a:effectLst>
            <a:outerShdw blurRad="889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998" y="1182505"/>
            <a:ext cx="3512787" cy="8002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8" tIns="45713" rIns="91428" bIns="45713" numCol="1" anchor="ctr" anchorCtr="0" compatLnSpc="1">
            <a:prstTxWarp prst="textNoShape">
              <a:avLst/>
            </a:prstTxWarp>
          </a:bodyPr>
          <a:lstStyle>
            <a:lvl1pPr algn="ctr" eaLnBrk="1" hangingPunct="1">
              <a:defRPr sz="4600" b="1" baseline="0">
                <a:solidFill>
                  <a:srgbClr val="00B050"/>
                </a:solidFill>
                <a:effectLst>
                  <a:outerShdw blurRad="50800" dist="101600" dir="2700000" algn="tl" rotWithShape="0">
                    <a:schemeClr val="bg2">
                      <a:lumMod val="50000"/>
                      <a:alpha val="40000"/>
                    </a:schemeClr>
                  </a:outerShdw>
                </a:effectLst>
                <a:latin typeface="Arial" panose="020B0604020202020204" pitchFamily="34" charset="0"/>
                <a:ea typeface="+mj-ea"/>
                <a:cs typeface="Arial" panose="020B0604020202020204" pitchFamily="34" charset="0"/>
              </a:defRPr>
            </a:lvl1pPr>
            <a:lvl2pPr algn="ctr" eaLnBrk="1" hangingPunct="1">
              <a:defRPr sz="2800" b="1">
                <a:solidFill>
                  <a:srgbClr val="00A160"/>
                </a:solidFill>
              </a:defRPr>
            </a:lvl2pPr>
            <a:lvl3pPr algn="ctr" eaLnBrk="1" hangingPunct="1">
              <a:defRPr sz="2800" b="1">
                <a:solidFill>
                  <a:srgbClr val="00A160"/>
                </a:solidFill>
              </a:defRPr>
            </a:lvl3pPr>
            <a:lvl4pPr algn="ctr" eaLnBrk="1" hangingPunct="1">
              <a:defRPr sz="2800" b="1">
                <a:solidFill>
                  <a:srgbClr val="00A160"/>
                </a:solidFill>
              </a:defRPr>
            </a:lvl4pPr>
            <a:lvl5pPr algn="ctr" eaLnBrk="1" hangingPunct="1">
              <a:defRPr sz="2800" b="1">
                <a:solidFill>
                  <a:srgbClr val="00A160"/>
                </a:solidFill>
              </a:defRPr>
            </a:lvl5pPr>
            <a:lvl6pPr marL="457200" algn="ctr" fontAlgn="base">
              <a:spcBef>
                <a:spcPct val="0"/>
              </a:spcBef>
              <a:spcAft>
                <a:spcPct val="0"/>
              </a:spcAft>
              <a:defRPr sz="2800" b="1">
                <a:solidFill>
                  <a:srgbClr val="00A160"/>
                </a:solidFill>
              </a:defRPr>
            </a:lvl6pPr>
            <a:lvl7pPr marL="914400" algn="ctr" fontAlgn="base">
              <a:spcBef>
                <a:spcPct val="0"/>
              </a:spcBef>
              <a:spcAft>
                <a:spcPct val="0"/>
              </a:spcAft>
              <a:defRPr sz="2800" b="1">
                <a:solidFill>
                  <a:srgbClr val="00A160"/>
                </a:solidFill>
              </a:defRPr>
            </a:lvl7pPr>
            <a:lvl8pPr marL="1371600" algn="ctr" fontAlgn="base">
              <a:spcBef>
                <a:spcPct val="0"/>
              </a:spcBef>
              <a:spcAft>
                <a:spcPct val="0"/>
              </a:spcAft>
              <a:defRPr sz="2800" b="1">
                <a:solidFill>
                  <a:srgbClr val="00A160"/>
                </a:solidFill>
              </a:defRPr>
            </a:lvl8pPr>
            <a:lvl9pPr marL="1828800" algn="ctr" fontAlgn="base">
              <a:spcBef>
                <a:spcPct val="0"/>
              </a:spcBef>
              <a:spcAft>
                <a:spcPct val="0"/>
              </a:spcAft>
              <a:defRPr sz="2800" b="1">
                <a:solidFill>
                  <a:srgbClr val="00A160"/>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E7D11"/>
                </a:solidFill>
                <a:effectLst>
                  <a:outerShdw blurRad="50800" dist="38100" dir="5400000" algn="t" rotWithShape="0">
                    <a:prstClr val="black">
                      <a:alpha val="40000"/>
                    </a:prstClr>
                  </a:outerShdw>
                </a:effectLst>
                <a:uLnTx/>
                <a:uFillTx/>
                <a:latin typeface="Arial" panose="020B0604020202020204" pitchFamily="34" charset="0"/>
                <a:ea typeface="+mj-ea"/>
                <a:cs typeface="Arial" panose="020B0604020202020204" pitchFamily="34" charset="0"/>
              </a:rPr>
              <a:t>Non-Target Analysis</a:t>
            </a:r>
          </a:p>
        </p:txBody>
      </p:sp>
      <p:graphicFrame>
        <p:nvGraphicFramePr>
          <p:cNvPr id="18" name="Content Placeholder 5">
            <a:extLst>
              <a:ext uri="{FF2B5EF4-FFF2-40B4-BE49-F238E27FC236}">
                <a16:creationId xmlns:a16="http://schemas.microsoft.com/office/drawing/2014/main" id="{1652BB06-097A-4D8C-879B-2E54DC355129}"/>
              </a:ext>
            </a:extLst>
          </p:cNvPr>
          <p:cNvGraphicFramePr>
            <a:graphicFrameLocks/>
          </p:cNvGraphicFramePr>
          <p:nvPr/>
        </p:nvGraphicFramePr>
        <p:xfrm>
          <a:off x="2103178" y="3475568"/>
          <a:ext cx="7658100" cy="27244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2" descr="X500R QTOF System | SCIEX">
            <a:extLst>
              <a:ext uri="{FF2B5EF4-FFF2-40B4-BE49-F238E27FC236}">
                <a16:creationId xmlns:a16="http://schemas.microsoft.com/office/drawing/2014/main" id="{7513EFB5-15DD-4B9C-B88F-1FB1D9F32F5F}"/>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338870" y="3348563"/>
            <a:ext cx="2553655" cy="25483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F5A8055-31F2-4DEA-A701-B9059863B08E}"/>
              </a:ext>
            </a:extLst>
          </p:cNvPr>
          <p:cNvSpPr/>
          <p:nvPr/>
        </p:nvSpPr>
        <p:spPr>
          <a:xfrm>
            <a:off x="8823450" y="567203"/>
            <a:ext cx="3300311" cy="20159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Gill Sans MT" panose="020B0502020104020203"/>
                <a:ea typeface="+mn-ea"/>
                <a:cs typeface="+mn-cs"/>
              </a:rPr>
              <a:t>LC-</a:t>
            </a:r>
            <a:r>
              <a:rPr kumimoji="0" lang="en-US" sz="4200" b="0" i="0" u="none" strike="noStrike" kern="1200" cap="none" spc="0" normalizeH="0" baseline="0" noProof="0" dirty="0" err="1">
                <a:ln>
                  <a:noFill/>
                </a:ln>
                <a:solidFill>
                  <a:prstClr val="white"/>
                </a:solidFill>
                <a:effectLst/>
                <a:uLnTx/>
                <a:uFillTx/>
                <a:latin typeface="Gill Sans MT" panose="020B0502020104020203"/>
                <a:ea typeface="+mn-ea"/>
                <a:cs typeface="+mn-cs"/>
              </a:rPr>
              <a:t>QToF</a:t>
            </a:r>
            <a:r>
              <a:rPr kumimoji="0" lang="en-US" sz="4200" b="0" i="0" u="none" strike="noStrike" kern="1200" cap="none" spc="0" normalizeH="0" baseline="0" noProof="0" dirty="0">
                <a:ln>
                  <a:noFill/>
                </a:ln>
                <a:solidFill>
                  <a:prstClr val="white"/>
                </a:solidFill>
                <a:effectLst/>
                <a:uLnTx/>
                <a:uFillTx/>
                <a:latin typeface="Gill Sans MT" panose="020B0502020104020203"/>
                <a:ea typeface="+mn-ea"/>
                <a:cs typeface="+mn-cs"/>
              </a:rPr>
              <a:t>-MS</a:t>
            </a:r>
            <a:r>
              <a:rPr kumimoji="0" lang="en-US" sz="5000" b="0" i="0" u="none" strike="noStrike" kern="1200" cap="none" spc="0" normalizeH="0" baseline="0" noProof="0" dirty="0">
                <a:ln>
                  <a:noFill/>
                </a:ln>
                <a:solidFill>
                  <a:prstClr val="white"/>
                </a:solidFill>
                <a:effectLst/>
                <a:uLnTx/>
                <a:uFillTx/>
                <a:latin typeface="Gill Sans MT" panose="020B0502020104020203"/>
                <a:ea typeface="+mn-ea"/>
                <a:cs typeface="+mn-cs"/>
              </a:rPr>
              <a:t> </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Liquid Chromatography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Quadrupole Time of Flight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Mass Spectrometry</a:t>
            </a:r>
          </a:p>
        </p:txBody>
      </p:sp>
      <p:sp>
        <p:nvSpPr>
          <p:cNvPr id="9" name="Slide Number Placeholder 1">
            <a:extLst>
              <a:ext uri="{FF2B5EF4-FFF2-40B4-BE49-F238E27FC236}">
                <a16:creationId xmlns:a16="http://schemas.microsoft.com/office/drawing/2014/main" id="{B87D1D2B-24FC-403F-A205-AC206EFEC3E9}"/>
              </a:ext>
            </a:extLst>
          </p:cNvPr>
          <p:cNvSpPr txBox="1">
            <a:spLocks/>
          </p:cNvSpPr>
          <p:nvPr/>
        </p:nvSpPr>
        <p:spPr>
          <a:xfrm>
            <a:off x="9407955" y="64755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srgbClr val="898989"/>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898989"/>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38917967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4AAC6C-1DBB-4759-9D06-3129B5D051DC}"/>
              </a:ext>
            </a:extLst>
          </p:cNvPr>
          <p:cNvSpPr>
            <a:spLocks noGrp="1"/>
          </p:cNvSpPr>
          <p:nvPr>
            <p:ph type="sldNum" sz="quarter" idx="10"/>
          </p:nvPr>
        </p:nvSpPr>
        <p:spPr/>
        <p:txBody>
          <a:bodyPr/>
          <a:lstStyle/>
          <a:p>
            <a:pPr>
              <a:defRPr/>
            </a:pPr>
            <a:fld id="{4B7E0A14-2305-48F8-A867-18B477BC0E91}" type="slidenum">
              <a:rPr lang="en-GB" altLang="en-US">
                <a:latin typeface="Arial" panose="020B0604020202020204" pitchFamily="34" charset="0"/>
                <a:ea typeface="+mn-ea"/>
                <a:cs typeface="Arial" panose="020B0604020202020204" pitchFamily="34" charset="0"/>
              </a:rPr>
              <a:pPr>
                <a:defRPr/>
              </a:pPr>
              <a:t>4</a:t>
            </a:fld>
            <a:endParaRPr lang="en-GB" altLang="en-US" dirty="0">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D4A7E88D-CC2A-4869-BC68-F7A478207F21}"/>
              </a:ext>
            </a:extLst>
          </p:cNvPr>
          <p:cNvSpPr>
            <a:spLocks noGrp="1"/>
          </p:cNvSpPr>
          <p:nvPr>
            <p:ph type="title"/>
          </p:nvPr>
        </p:nvSpPr>
        <p:spPr>
          <a:xfrm>
            <a:off x="160746" y="81798"/>
            <a:ext cx="8311518" cy="762000"/>
          </a:xfrm>
        </p:spPr>
        <p:txBody>
          <a:bodyPr/>
          <a:lstStyle/>
          <a:p>
            <a:r>
              <a:rPr lang="en-US" sz="3800" dirty="0"/>
              <a:t>Defining PFAS: Evolution of the Science</a:t>
            </a:r>
            <a:endParaRPr lang="en-US" sz="3800" i="1" dirty="0"/>
          </a:p>
        </p:txBody>
      </p:sp>
      <p:grpSp>
        <p:nvGrpSpPr>
          <p:cNvPr id="10" name="Group 9">
            <a:extLst>
              <a:ext uri="{FF2B5EF4-FFF2-40B4-BE49-F238E27FC236}">
                <a16:creationId xmlns:a16="http://schemas.microsoft.com/office/drawing/2014/main" id="{481F31C6-7BF6-4418-A9BC-54D1438087D0}"/>
              </a:ext>
            </a:extLst>
          </p:cNvPr>
          <p:cNvGrpSpPr/>
          <p:nvPr/>
        </p:nvGrpSpPr>
        <p:grpSpPr>
          <a:xfrm>
            <a:off x="191344" y="1725853"/>
            <a:ext cx="2075075" cy="3471485"/>
            <a:chOff x="1624631" y="1326472"/>
            <a:chExt cx="2075075" cy="3471485"/>
          </a:xfrm>
        </p:grpSpPr>
        <p:sp>
          <p:nvSpPr>
            <p:cNvPr id="15" name="TextBox 14">
              <a:extLst>
                <a:ext uri="{FF2B5EF4-FFF2-40B4-BE49-F238E27FC236}">
                  <a16:creationId xmlns:a16="http://schemas.microsoft.com/office/drawing/2014/main" id="{8F703068-8543-4EDA-AA74-21D80584E991}"/>
                </a:ext>
              </a:extLst>
            </p:cNvPr>
            <p:cNvSpPr txBox="1"/>
            <p:nvPr/>
          </p:nvSpPr>
          <p:spPr>
            <a:xfrm>
              <a:off x="2284326" y="3995911"/>
              <a:ext cx="1308533" cy="584775"/>
            </a:xfrm>
            <a:prstGeom prst="rect">
              <a:avLst/>
            </a:prstGeom>
            <a:noFill/>
            <a:ln>
              <a:noFill/>
            </a:ln>
          </p:spPr>
          <p:txBody>
            <a:bodyPr wrap="square" rtlCol="0">
              <a:spAutoFit/>
            </a:bodyPr>
            <a:lstStyle/>
            <a:p>
              <a:pPr algn="l" defTabSz="685800" fontAlgn="auto">
                <a:spcBef>
                  <a:spcPts val="0"/>
                </a:spcBef>
                <a:spcAft>
                  <a:spcPts val="0"/>
                </a:spcAft>
                <a:defRPr/>
              </a:pPr>
              <a:r>
                <a:rPr lang="en-US" sz="1600" dirty="0">
                  <a:solidFill>
                    <a:srgbClr val="CC6600"/>
                  </a:solidFill>
                  <a:latin typeface="Calibri" panose="020F0502020204030204"/>
                  <a:ea typeface="+mn-ea"/>
                  <a:cs typeface="+mn-cs"/>
                </a:rPr>
                <a:t>Reporting</a:t>
              </a:r>
            </a:p>
            <a:p>
              <a:pPr algn="l" defTabSz="685800" fontAlgn="auto">
                <a:spcBef>
                  <a:spcPts val="0"/>
                </a:spcBef>
                <a:spcAft>
                  <a:spcPts val="0"/>
                </a:spcAft>
                <a:defRPr/>
              </a:pPr>
              <a:r>
                <a:rPr lang="en-US" sz="1600" dirty="0">
                  <a:solidFill>
                    <a:srgbClr val="CC6600"/>
                  </a:solidFill>
                  <a:latin typeface="Calibri" panose="020F0502020204030204"/>
                  <a:ea typeface="+mn-ea"/>
                  <a:cs typeface="+mn-cs"/>
                </a:rPr>
                <a:t>Limits</a:t>
              </a:r>
            </a:p>
          </p:txBody>
        </p:sp>
        <p:sp>
          <p:nvSpPr>
            <p:cNvPr id="16" name="TextBox 15">
              <a:extLst>
                <a:ext uri="{FF2B5EF4-FFF2-40B4-BE49-F238E27FC236}">
                  <a16:creationId xmlns:a16="http://schemas.microsoft.com/office/drawing/2014/main" id="{2BA1E58D-5CEF-4D53-A74A-EE24ADA9E540}"/>
                </a:ext>
              </a:extLst>
            </p:cNvPr>
            <p:cNvSpPr txBox="1"/>
            <p:nvPr/>
          </p:nvSpPr>
          <p:spPr>
            <a:xfrm>
              <a:off x="2324942" y="1758130"/>
              <a:ext cx="1374764" cy="584775"/>
            </a:xfrm>
            <a:prstGeom prst="rect">
              <a:avLst/>
            </a:prstGeom>
            <a:noFill/>
            <a:ln>
              <a:noFill/>
            </a:ln>
          </p:spPr>
          <p:txBody>
            <a:bodyPr wrap="square" rtlCol="0">
              <a:spAutoFit/>
            </a:bodyPr>
            <a:lstStyle/>
            <a:p>
              <a:pPr algn="l" defTabSz="685800" fontAlgn="auto">
                <a:spcBef>
                  <a:spcPts val="0"/>
                </a:spcBef>
                <a:spcAft>
                  <a:spcPts val="0"/>
                </a:spcAft>
                <a:defRPr/>
              </a:pPr>
              <a:r>
                <a:rPr lang="en-US" sz="1600" dirty="0">
                  <a:solidFill>
                    <a:srgbClr val="CC6600"/>
                  </a:solidFill>
                  <a:latin typeface="Calibri" panose="020F0502020204030204"/>
                  <a:ea typeface="+mn-ea"/>
                  <a:cs typeface="+mn-cs"/>
                </a:rPr>
                <a:t>Number of Compounds</a:t>
              </a:r>
            </a:p>
          </p:txBody>
        </p:sp>
        <p:sp>
          <p:nvSpPr>
            <p:cNvPr id="17" name="TextBox 16">
              <a:extLst>
                <a:ext uri="{FF2B5EF4-FFF2-40B4-BE49-F238E27FC236}">
                  <a16:creationId xmlns:a16="http://schemas.microsoft.com/office/drawing/2014/main" id="{10256D19-A4B1-4430-8521-1EEEBFD4F2FE}"/>
                </a:ext>
              </a:extLst>
            </p:cNvPr>
            <p:cNvSpPr txBox="1"/>
            <p:nvPr/>
          </p:nvSpPr>
          <p:spPr>
            <a:xfrm rot="16200000">
              <a:off x="88943" y="2862160"/>
              <a:ext cx="3471485" cy="400110"/>
            </a:xfrm>
            <a:prstGeom prst="rect">
              <a:avLst/>
            </a:prstGeom>
            <a:noFill/>
          </p:spPr>
          <p:txBody>
            <a:bodyPr wrap="square" rtlCol="0">
              <a:spAutoFit/>
            </a:bodyPr>
            <a:lstStyle/>
            <a:p>
              <a:pPr algn="l" fontAlgn="auto">
                <a:spcBef>
                  <a:spcPts val="0"/>
                </a:spcBef>
                <a:spcAft>
                  <a:spcPts val="0"/>
                </a:spcAft>
              </a:pPr>
              <a:r>
                <a:rPr lang="en-US" sz="2000" dirty="0">
                  <a:solidFill>
                    <a:srgbClr val="29527B"/>
                  </a:solidFill>
                  <a:latin typeface="Arial"/>
                  <a:ea typeface="+mn-ea"/>
                  <a:cs typeface="+mn-cs"/>
                </a:rPr>
                <a:t>PFAS Sensitivity and Scope</a:t>
              </a:r>
            </a:p>
          </p:txBody>
        </p:sp>
        <p:sp>
          <p:nvSpPr>
            <p:cNvPr id="43" name="Arrow: Up 42">
              <a:extLst>
                <a:ext uri="{FF2B5EF4-FFF2-40B4-BE49-F238E27FC236}">
                  <a16:creationId xmlns:a16="http://schemas.microsoft.com/office/drawing/2014/main" id="{DADF03B7-AC7A-4987-B08B-C7CCE4EE83B5}"/>
                </a:ext>
              </a:extLst>
            </p:cNvPr>
            <p:cNvSpPr/>
            <p:nvPr/>
          </p:nvSpPr>
          <p:spPr bwMode="auto">
            <a:xfrm>
              <a:off x="2208757" y="1807466"/>
              <a:ext cx="87997" cy="996680"/>
            </a:xfrm>
            <a:prstGeom prst="upArrow">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600">
                <a:solidFill>
                  <a:srgbClr val="CC6600"/>
                </a:solidFill>
                <a:latin typeface="Arial" charset="0"/>
                <a:ea typeface="+mn-ea"/>
                <a:cs typeface="+mn-cs"/>
              </a:endParaRPr>
            </a:p>
          </p:txBody>
        </p:sp>
        <p:sp>
          <p:nvSpPr>
            <p:cNvPr id="44" name="Arrow: Up 43">
              <a:extLst>
                <a:ext uri="{FF2B5EF4-FFF2-40B4-BE49-F238E27FC236}">
                  <a16:creationId xmlns:a16="http://schemas.microsoft.com/office/drawing/2014/main" id="{9D0EA7B6-B7C0-41EA-87AE-EA90D9497036}"/>
                </a:ext>
              </a:extLst>
            </p:cNvPr>
            <p:cNvSpPr/>
            <p:nvPr/>
          </p:nvSpPr>
          <p:spPr bwMode="auto">
            <a:xfrm rot="10800000">
              <a:off x="2208757" y="3508713"/>
              <a:ext cx="87997" cy="996680"/>
            </a:xfrm>
            <a:prstGeom prst="upArrow">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600">
                <a:solidFill>
                  <a:srgbClr val="CC6600"/>
                </a:solidFill>
                <a:latin typeface="Arial" charset="0"/>
                <a:ea typeface="+mn-ea"/>
                <a:cs typeface="+mn-cs"/>
              </a:endParaRPr>
            </a:p>
          </p:txBody>
        </p:sp>
      </p:grpSp>
      <p:sp>
        <p:nvSpPr>
          <p:cNvPr id="42" name="TextBox 41">
            <a:extLst>
              <a:ext uri="{FF2B5EF4-FFF2-40B4-BE49-F238E27FC236}">
                <a16:creationId xmlns:a16="http://schemas.microsoft.com/office/drawing/2014/main" id="{AC5CFFC9-E2B0-41EC-AF07-03A16D99B1E0}"/>
              </a:ext>
            </a:extLst>
          </p:cNvPr>
          <p:cNvSpPr txBox="1"/>
          <p:nvPr/>
        </p:nvSpPr>
        <p:spPr>
          <a:xfrm>
            <a:off x="160746" y="6462303"/>
            <a:ext cx="4579950" cy="215444"/>
          </a:xfrm>
          <a:prstGeom prst="rect">
            <a:avLst/>
          </a:prstGeom>
          <a:noFill/>
        </p:spPr>
        <p:txBody>
          <a:bodyPr wrap="square">
            <a:spAutoFit/>
          </a:bodyPr>
          <a:lstStyle/>
          <a:p>
            <a:pPr algn="l" fontAlgn="auto">
              <a:spcBef>
                <a:spcPts val="0"/>
              </a:spcBef>
              <a:spcAft>
                <a:spcPts val="0"/>
              </a:spcAft>
            </a:pPr>
            <a:r>
              <a:rPr lang="en-US" sz="700" i="1" dirty="0">
                <a:solidFill>
                  <a:srgbClr val="808080"/>
                </a:solidFill>
                <a:latin typeface="Arial"/>
                <a:ea typeface="+mn-ea"/>
                <a:cs typeface="+mn-cs"/>
              </a:rPr>
              <a:t>Source – </a:t>
            </a:r>
            <a:r>
              <a:rPr lang="en-US" sz="800" dirty="0">
                <a:solidFill>
                  <a:srgbClr val="808080"/>
                </a:solidFill>
                <a:latin typeface="Arial"/>
                <a:ea typeface="+mn-ea"/>
                <a:cs typeface="+mn-cs"/>
                <a:hlinkClick r:id="rId3">
                  <a:extLst>
                    <a:ext uri="{A12FA001-AC4F-418D-AE19-62706E023703}">
                      <ahyp:hlinkClr xmlns:ahyp="http://schemas.microsoft.com/office/drawing/2018/hyperlinkcolor" val="tx"/>
                    </a:ext>
                  </a:extLst>
                </a:hlinkClick>
              </a:rPr>
              <a:t>PubChem Classification Browser (nih.gov)</a:t>
            </a:r>
            <a:endParaRPr lang="en-US" sz="700" i="1" dirty="0">
              <a:solidFill>
                <a:srgbClr val="808080"/>
              </a:solidFill>
              <a:latin typeface="Arial"/>
              <a:ea typeface="+mn-ea"/>
              <a:cs typeface="+mn-cs"/>
            </a:endParaRPr>
          </a:p>
        </p:txBody>
      </p:sp>
      <p:grpSp>
        <p:nvGrpSpPr>
          <p:cNvPr id="54" name="Group 53">
            <a:extLst>
              <a:ext uri="{FF2B5EF4-FFF2-40B4-BE49-F238E27FC236}">
                <a16:creationId xmlns:a16="http://schemas.microsoft.com/office/drawing/2014/main" id="{B08D6B94-DA31-4D5E-9ADF-F691CDE43926}"/>
              </a:ext>
            </a:extLst>
          </p:cNvPr>
          <p:cNvGrpSpPr/>
          <p:nvPr/>
        </p:nvGrpSpPr>
        <p:grpSpPr>
          <a:xfrm>
            <a:off x="3647728" y="5875301"/>
            <a:ext cx="6297645" cy="470052"/>
            <a:chOff x="3893489" y="5111932"/>
            <a:chExt cx="6297645" cy="372741"/>
          </a:xfrm>
        </p:grpSpPr>
        <p:sp>
          <p:nvSpPr>
            <p:cNvPr id="2" name="Arrow: Right 1">
              <a:extLst>
                <a:ext uri="{FF2B5EF4-FFF2-40B4-BE49-F238E27FC236}">
                  <a16:creationId xmlns:a16="http://schemas.microsoft.com/office/drawing/2014/main" id="{4F86B810-CE75-4570-BB87-5FAA5DA6E12A}"/>
                </a:ext>
              </a:extLst>
            </p:cNvPr>
            <p:cNvSpPr/>
            <p:nvPr/>
          </p:nvSpPr>
          <p:spPr bwMode="auto">
            <a:xfrm>
              <a:off x="3893489" y="5111932"/>
              <a:ext cx="6278123" cy="372741"/>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600">
                <a:solidFill>
                  <a:srgbClr val="CC6600"/>
                </a:solidFill>
                <a:latin typeface="Arial" charset="0"/>
                <a:ea typeface="+mn-ea"/>
                <a:cs typeface="+mn-cs"/>
              </a:endParaRPr>
            </a:p>
          </p:txBody>
        </p:sp>
        <p:sp>
          <p:nvSpPr>
            <p:cNvPr id="3" name="TextBox 2">
              <a:extLst>
                <a:ext uri="{FF2B5EF4-FFF2-40B4-BE49-F238E27FC236}">
                  <a16:creationId xmlns:a16="http://schemas.microsoft.com/office/drawing/2014/main" id="{8D8C3D86-C4D8-4659-8D72-A3AFD3F17EC7}"/>
                </a:ext>
              </a:extLst>
            </p:cNvPr>
            <p:cNvSpPr txBox="1"/>
            <p:nvPr/>
          </p:nvSpPr>
          <p:spPr>
            <a:xfrm>
              <a:off x="4066084" y="5179100"/>
              <a:ext cx="6125050" cy="244060"/>
            </a:xfrm>
            <a:prstGeom prst="rect">
              <a:avLst/>
            </a:prstGeom>
            <a:noFill/>
          </p:spPr>
          <p:txBody>
            <a:bodyPr wrap="square" rtlCol="0">
              <a:spAutoFit/>
            </a:bodyPr>
            <a:lstStyle/>
            <a:p>
              <a:pPr fontAlgn="auto">
                <a:spcBef>
                  <a:spcPts val="0"/>
                </a:spcBef>
                <a:spcAft>
                  <a:spcPts val="0"/>
                </a:spcAft>
              </a:pPr>
              <a:r>
                <a:rPr lang="en-US" sz="1400" b="1" spc="300" dirty="0">
                  <a:solidFill>
                    <a:srgbClr val="FFFFFF"/>
                  </a:solidFill>
                  <a:latin typeface="Arial"/>
                  <a:ea typeface="+mn-ea"/>
                  <a:cs typeface="+mn-cs"/>
                </a:rPr>
                <a:t>100,000X  increase  in  sensitivity</a:t>
              </a:r>
            </a:p>
          </p:txBody>
        </p:sp>
      </p:grpSp>
      <p:grpSp>
        <p:nvGrpSpPr>
          <p:cNvPr id="39" name="Group 38">
            <a:extLst>
              <a:ext uri="{FF2B5EF4-FFF2-40B4-BE49-F238E27FC236}">
                <a16:creationId xmlns:a16="http://schemas.microsoft.com/office/drawing/2014/main" id="{19E2444D-687E-4762-81E6-19FD45C91311}"/>
              </a:ext>
            </a:extLst>
          </p:cNvPr>
          <p:cNvGrpSpPr/>
          <p:nvPr/>
        </p:nvGrpSpPr>
        <p:grpSpPr>
          <a:xfrm>
            <a:off x="2135560" y="1379596"/>
            <a:ext cx="10657184" cy="4267686"/>
            <a:chOff x="2952604" y="1541807"/>
            <a:chExt cx="8412480" cy="3402898"/>
          </a:xfrm>
        </p:grpSpPr>
        <p:grpSp>
          <p:nvGrpSpPr>
            <p:cNvPr id="12" name="Group 11">
              <a:extLst>
                <a:ext uri="{FF2B5EF4-FFF2-40B4-BE49-F238E27FC236}">
                  <a16:creationId xmlns:a16="http://schemas.microsoft.com/office/drawing/2014/main" id="{801E6C70-51CC-4775-9AB5-91C8015599E6}"/>
                </a:ext>
              </a:extLst>
            </p:cNvPr>
            <p:cNvGrpSpPr/>
            <p:nvPr/>
          </p:nvGrpSpPr>
          <p:grpSpPr>
            <a:xfrm>
              <a:off x="3215680" y="1887516"/>
              <a:ext cx="7987161" cy="2656685"/>
              <a:chOff x="3340086" y="1887516"/>
              <a:chExt cx="7987161" cy="2656685"/>
            </a:xfrm>
          </p:grpSpPr>
          <p:sp>
            <p:nvSpPr>
              <p:cNvPr id="34" name="Oval 33">
                <a:extLst>
                  <a:ext uri="{FF2B5EF4-FFF2-40B4-BE49-F238E27FC236}">
                    <a16:creationId xmlns:a16="http://schemas.microsoft.com/office/drawing/2014/main" id="{109EF6BE-53CB-4F33-BB3A-6E903E4440A8}"/>
                  </a:ext>
                </a:extLst>
              </p:cNvPr>
              <p:cNvSpPr/>
              <p:nvPr/>
            </p:nvSpPr>
            <p:spPr bwMode="auto">
              <a:xfrm rot="900000">
                <a:off x="3340086" y="2822392"/>
                <a:ext cx="786930" cy="786930"/>
              </a:xfrm>
              <a:prstGeom prst="ellipse">
                <a:avLst/>
              </a:prstGeom>
              <a:solidFill>
                <a:schemeClr val="tx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600">
                  <a:solidFill>
                    <a:srgbClr val="CC6600"/>
                  </a:solidFill>
                  <a:latin typeface="Arial" charset="0"/>
                  <a:ea typeface="+mn-ea"/>
                  <a:cs typeface="+mn-cs"/>
                </a:endParaRPr>
              </a:p>
            </p:txBody>
          </p:sp>
          <p:sp>
            <p:nvSpPr>
              <p:cNvPr id="49" name="Oval 48">
                <a:extLst>
                  <a:ext uri="{FF2B5EF4-FFF2-40B4-BE49-F238E27FC236}">
                    <a16:creationId xmlns:a16="http://schemas.microsoft.com/office/drawing/2014/main" id="{8B72F8F5-ECBB-443F-84C6-C97CC82C2252}"/>
                  </a:ext>
                </a:extLst>
              </p:cNvPr>
              <p:cNvSpPr/>
              <p:nvPr/>
            </p:nvSpPr>
            <p:spPr bwMode="auto">
              <a:xfrm rot="900000">
                <a:off x="3849002" y="2814543"/>
                <a:ext cx="786930" cy="786930"/>
              </a:xfrm>
              <a:prstGeom prst="ellipse">
                <a:avLst/>
              </a:prstGeom>
              <a:solidFill>
                <a:schemeClr val="tx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600">
                  <a:solidFill>
                    <a:srgbClr val="CC6600"/>
                  </a:solidFill>
                  <a:latin typeface="Arial" charset="0"/>
                  <a:ea typeface="+mn-ea"/>
                  <a:cs typeface="+mn-cs"/>
                </a:endParaRPr>
              </a:p>
            </p:txBody>
          </p:sp>
          <p:sp>
            <p:nvSpPr>
              <p:cNvPr id="50" name="Oval 49">
                <a:extLst>
                  <a:ext uri="{FF2B5EF4-FFF2-40B4-BE49-F238E27FC236}">
                    <a16:creationId xmlns:a16="http://schemas.microsoft.com/office/drawing/2014/main" id="{3C3CC427-9736-452C-9187-A689FADE777C}"/>
                  </a:ext>
                </a:extLst>
              </p:cNvPr>
              <p:cNvSpPr/>
              <p:nvPr/>
            </p:nvSpPr>
            <p:spPr bwMode="auto">
              <a:xfrm rot="900000">
                <a:off x="4374121" y="2755485"/>
                <a:ext cx="920747" cy="920747"/>
              </a:xfrm>
              <a:prstGeom prst="ellipse">
                <a:avLst/>
              </a:prstGeom>
              <a:solidFill>
                <a:schemeClr val="tx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600">
                  <a:solidFill>
                    <a:srgbClr val="CC6600"/>
                  </a:solidFill>
                  <a:latin typeface="Arial" charset="0"/>
                  <a:ea typeface="+mn-ea"/>
                  <a:cs typeface="+mn-cs"/>
                </a:endParaRPr>
              </a:p>
            </p:txBody>
          </p:sp>
          <p:sp>
            <p:nvSpPr>
              <p:cNvPr id="29" name="Oval 28">
                <a:extLst>
                  <a:ext uri="{FF2B5EF4-FFF2-40B4-BE49-F238E27FC236}">
                    <a16:creationId xmlns:a16="http://schemas.microsoft.com/office/drawing/2014/main" id="{B6423A71-D8F4-48A9-94E0-27B5A0A721C3}"/>
                  </a:ext>
                </a:extLst>
              </p:cNvPr>
              <p:cNvSpPr/>
              <p:nvPr/>
            </p:nvSpPr>
            <p:spPr bwMode="auto">
              <a:xfrm rot="900000">
                <a:off x="4974431" y="2638977"/>
                <a:ext cx="1153758" cy="115375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600">
                  <a:solidFill>
                    <a:srgbClr val="CC6600"/>
                  </a:solidFill>
                  <a:latin typeface="Arial" charset="0"/>
                  <a:ea typeface="+mn-ea"/>
                  <a:cs typeface="+mn-cs"/>
                </a:endParaRPr>
              </a:p>
            </p:txBody>
          </p:sp>
          <p:sp>
            <p:nvSpPr>
              <p:cNvPr id="51" name="Oval 50">
                <a:extLst>
                  <a:ext uri="{FF2B5EF4-FFF2-40B4-BE49-F238E27FC236}">
                    <a16:creationId xmlns:a16="http://schemas.microsoft.com/office/drawing/2014/main" id="{BC811A53-3692-4009-BC38-87B76E793E7E}"/>
                  </a:ext>
                </a:extLst>
              </p:cNvPr>
              <p:cNvSpPr/>
              <p:nvPr/>
            </p:nvSpPr>
            <p:spPr bwMode="auto">
              <a:xfrm rot="900000">
                <a:off x="5722502" y="2435574"/>
                <a:ext cx="1560569" cy="1560569"/>
              </a:xfrm>
              <a:prstGeom prst="ellipse">
                <a:avLst/>
              </a:prstGeom>
              <a:solidFill>
                <a:schemeClr val="tx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600">
                  <a:solidFill>
                    <a:srgbClr val="CC6600"/>
                  </a:solidFill>
                  <a:latin typeface="Arial" charset="0"/>
                  <a:ea typeface="+mn-ea"/>
                  <a:cs typeface="+mn-cs"/>
                </a:endParaRPr>
              </a:p>
            </p:txBody>
          </p:sp>
          <p:sp>
            <p:nvSpPr>
              <p:cNvPr id="31" name="Oval 30">
                <a:extLst>
                  <a:ext uri="{FF2B5EF4-FFF2-40B4-BE49-F238E27FC236}">
                    <a16:creationId xmlns:a16="http://schemas.microsoft.com/office/drawing/2014/main" id="{A6496562-0078-459B-A25E-458968415A51}"/>
                  </a:ext>
                </a:extLst>
              </p:cNvPr>
              <p:cNvSpPr/>
              <p:nvPr/>
            </p:nvSpPr>
            <p:spPr bwMode="auto">
              <a:xfrm rot="900000">
                <a:off x="6652528" y="2321895"/>
                <a:ext cx="1787924" cy="1787924"/>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600">
                  <a:solidFill>
                    <a:srgbClr val="CC6600"/>
                  </a:solidFill>
                  <a:latin typeface="Arial" charset="0"/>
                  <a:ea typeface="+mn-ea"/>
                  <a:cs typeface="+mn-cs"/>
                </a:endParaRPr>
              </a:p>
            </p:txBody>
          </p:sp>
          <p:sp>
            <p:nvSpPr>
              <p:cNvPr id="53" name="Oval 52">
                <a:extLst>
                  <a:ext uri="{FF2B5EF4-FFF2-40B4-BE49-F238E27FC236}">
                    <a16:creationId xmlns:a16="http://schemas.microsoft.com/office/drawing/2014/main" id="{F57BC004-AC3F-451D-9D3E-23DD0C68AEDE}"/>
                  </a:ext>
                </a:extLst>
              </p:cNvPr>
              <p:cNvSpPr/>
              <p:nvPr/>
            </p:nvSpPr>
            <p:spPr bwMode="auto">
              <a:xfrm rot="900000">
                <a:off x="7615257" y="2154419"/>
                <a:ext cx="2122879" cy="2122879"/>
              </a:xfrm>
              <a:prstGeom prst="ellipse">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600">
                  <a:solidFill>
                    <a:srgbClr val="CC6600"/>
                  </a:solidFill>
                  <a:latin typeface="Arial" charset="0"/>
                  <a:ea typeface="+mn-ea"/>
                  <a:cs typeface="+mn-cs"/>
                </a:endParaRPr>
              </a:p>
            </p:txBody>
          </p:sp>
          <p:sp>
            <p:nvSpPr>
              <p:cNvPr id="52" name="Oval 51">
                <a:extLst>
                  <a:ext uri="{FF2B5EF4-FFF2-40B4-BE49-F238E27FC236}">
                    <a16:creationId xmlns:a16="http://schemas.microsoft.com/office/drawing/2014/main" id="{5A24EF82-5ABD-4BB2-967D-329FF2E3935B}"/>
                  </a:ext>
                </a:extLst>
              </p:cNvPr>
              <p:cNvSpPr/>
              <p:nvPr/>
            </p:nvSpPr>
            <p:spPr bwMode="auto">
              <a:xfrm rot="900000">
                <a:off x="8670562" y="1887516"/>
                <a:ext cx="2656685" cy="2656685"/>
              </a:xfrm>
              <a:prstGeom prst="ellipse">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600">
                  <a:solidFill>
                    <a:srgbClr val="CC6600"/>
                  </a:solidFill>
                  <a:latin typeface="Arial" charset="0"/>
                  <a:ea typeface="+mn-ea"/>
                  <a:cs typeface="+mn-cs"/>
                </a:endParaRPr>
              </a:p>
            </p:txBody>
          </p:sp>
        </p:grpSp>
        <p:grpSp>
          <p:nvGrpSpPr>
            <p:cNvPr id="36" name="Group 35">
              <a:extLst>
                <a:ext uri="{FF2B5EF4-FFF2-40B4-BE49-F238E27FC236}">
                  <a16:creationId xmlns:a16="http://schemas.microsoft.com/office/drawing/2014/main" id="{40BDFD03-8F59-4221-9B3F-7B42AEBBEABC}"/>
                </a:ext>
              </a:extLst>
            </p:cNvPr>
            <p:cNvGrpSpPr/>
            <p:nvPr/>
          </p:nvGrpSpPr>
          <p:grpSpPr>
            <a:xfrm>
              <a:off x="2952604" y="1541807"/>
              <a:ext cx="8412480" cy="3402898"/>
              <a:chOff x="2952604" y="1541807"/>
              <a:chExt cx="8412480" cy="3402898"/>
            </a:xfrm>
          </p:grpSpPr>
          <p:sp>
            <p:nvSpPr>
              <p:cNvPr id="18" name="TextBox 17">
                <a:extLst>
                  <a:ext uri="{FF2B5EF4-FFF2-40B4-BE49-F238E27FC236}">
                    <a16:creationId xmlns:a16="http://schemas.microsoft.com/office/drawing/2014/main" id="{E5A9233E-9CA1-4E29-B6F1-084FBFA9A466}"/>
                  </a:ext>
                </a:extLst>
              </p:cNvPr>
              <p:cNvSpPr txBox="1"/>
              <p:nvPr/>
            </p:nvSpPr>
            <p:spPr>
              <a:xfrm>
                <a:off x="3225404" y="4130084"/>
                <a:ext cx="1425128" cy="662607"/>
              </a:xfrm>
              <a:prstGeom prst="rect">
                <a:avLst/>
              </a:prstGeom>
              <a:noFill/>
            </p:spPr>
            <p:txBody>
              <a:bodyPr wrap="square" rtlCol="0">
                <a:spAutoFit/>
              </a:bodyPr>
              <a:lstStyle/>
              <a:p>
                <a:pPr defTabSz="685800" fontAlgn="ctr">
                  <a:spcBef>
                    <a:spcPts val="0"/>
                  </a:spcBef>
                  <a:spcAft>
                    <a:spcPts val="0"/>
                  </a:spcAft>
                  <a:defRPr/>
                </a:pPr>
                <a:r>
                  <a:rPr lang="en-US" sz="1200" dirty="0">
                    <a:solidFill>
                      <a:prstClr val="black">
                        <a:lumMod val="65000"/>
                        <a:lumOff val="35000"/>
                      </a:prstClr>
                    </a:solidFill>
                    <a:latin typeface="Arial" panose="020B0604020202020204" pitchFamily="34" charset="0"/>
                    <a:ea typeface="+mn-ea"/>
                    <a:cs typeface="Arial" panose="020B0604020202020204" pitchFamily="34" charset="0"/>
                  </a:rPr>
                  <a:t>U.S. EPA Provisional DW Health Advisory: </a:t>
                </a:r>
              </a:p>
              <a:p>
                <a:pPr defTabSz="685800" fontAlgn="ctr">
                  <a:spcBef>
                    <a:spcPts val="0"/>
                  </a:spcBef>
                  <a:spcAft>
                    <a:spcPts val="0"/>
                  </a:spcAft>
                  <a:defRPr/>
                </a:pPr>
                <a:r>
                  <a:rPr lang="en-US" sz="1200" b="1" dirty="0">
                    <a:solidFill>
                      <a:prstClr val="black">
                        <a:lumMod val="65000"/>
                        <a:lumOff val="35000"/>
                      </a:prstClr>
                    </a:solidFill>
                    <a:latin typeface="Arial" panose="020B0604020202020204" pitchFamily="34" charset="0"/>
                    <a:ea typeface="+mn-ea"/>
                    <a:cs typeface="Arial" panose="020B0604020202020204" pitchFamily="34" charset="0"/>
                  </a:rPr>
                  <a:t>PFOA - 400 ppt PFOS - 200 ppt</a:t>
                </a:r>
              </a:p>
            </p:txBody>
          </p:sp>
          <p:sp>
            <p:nvSpPr>
              <p:cNvPr id="19" name="TextBox 18">
                <a:extLst>
                  <a:ext uri="{FF2B5EF4-FFF2-40B4-BE49-F238E27FC236}">
                    <a16:creationId xmlns:a16="http://schemas.microsoft.com/office/drawing/2014/main" id="{EBAD0125-B735-45B4-95DB-016F5D1E9E9E}"/>
                  </a:ext>
                </a:extLst>
              </p:cNvPr>
              <p:cNvSpPr txBox="1"/>
              <p:nvPr/>
            </p:nvSpPr>
            <p:spPr>
              <a:xfrm>
                <a:off x="3943661" y="1568264"/>
                <a:ext cx="1275102" cy="662607"/>
              </a:xfrm>
              <a:prstGeom prst="rect">
                <a:avLst/>
              </a:prstGeom>
              <a:noFill/>
            </p:spPr>
            <p:txBody>
              <a:bodyPr wrap="square" rtlCol="0">
                <a:spAutoFit/>
              </a:bodyPr>
              <a:lstStyle/>
              <a:p>
                <a:pPr defTabSz="685800" fontAlgn="ctr">
                  <a:spcBef>
                    <a:spcPts val="0"/>
                  </a:spcBef>
                  <a:spcAft>
                    <a:spcPts val="0"/>
                  </a:spcAft>
                  <a:defRPr/>
                </a:pPr>
                <a:r>
                  <a:rPr lang="en-US" sz="1200" dirty="0">
                    <a:solidFill>
                      <a:prstClr val="black">
                        <a:lumMod val="65000"/>
                        <a:lumOff val="35000"/>
                      </a:prstClr>
                    </a:solidFill>
                    <a:latin typeface="Arial" panose="020B0604020202020204" pitchFamily="34" charset="0"/>
                    <a:ea typeface="+mn-ea"/>
                    <a:cs typeface="Arial" panose="020B0604020202020204" pitchFamily="34" charset="0"/>
                  </a:rPr>
                  <a:t>Buck et al. defines PFAS as highly fluorinated aliphatic</a:t>
                </a:r>
              </a:p>
              <a:p>
                <a:pPr defTabSz="685800" fontAlgn="ctr">
                  <a:spcBef>
                    <a:spcPts val="0"/>
                  </a:spcBef>
                  <a:spcAft>
                    <a:spcPts val="0"/>
                  </a:spcAft>
                  <a:defRPr/>
                </a:pPr>
                <a:r>
                  <a:rPr lang="en-US" sz="1200" b="1" dirty="0">
                    <a:solidFill>
                      <a:prstClr val="black">
                        <a:lumMod val="65000"/>
                        <a:lumOff val="35000"/>
                      </a:prstClr>
                    </a:solidFill>
                    <a:latin typeface="Arial" panose="020B0604020202020204" pitchFamily="34" charset="0"/>
                    <a:ea typeface="+mn-ea"/>
                    <a:cs typeface="Arial" panose="020B0604020202020204" pitchFamily="34" charset="0"/>
                  </a:rPr>
                  <a:t>~200 PFAS</a:t>
                </a:r>
              </a:p>
            </p:txBody>
          </p:sp>
          <p:sp>
            <p:nvSpPr>
              <p:cNvPr id="20" name="TextBox 19">
                <a:extLst>
                  <a:ext uri="{FF2B5EF4-FFF2-40B4-BE49-F238E27FC236}">
                    <a16:creationId xmlns:a16="http://schemas.microsoft.com/office/drawing/2014/main" id="{14CA7347-8EB2-47E2-ACAA-EE42EB96A387}"/>
                  </a:ext>
                </a:extLst>
              </p:cNvPr>
              <p:cNvSpPr txBox="1"/>
              <p:nvPr/>
            </p:nvSpPr>
            <p:spPr>
              <a:xfrm>
                <a:off x="4870914" y="4108827"/>
                <a:ext cx="1169579" cy="662607"/>
              </a:xfrm>
              <a:prstGeom prst="rect">
                <a:avLst/>
              </a:prstGeom>
              <a:noFill/>
            </p:spPr>
            <p:txBody>
              <a:bodyPr wrap="square" rtlCol="0">
                <a:spAutoFit/>
              </a:bodyPr>
              <a:lstStyle/>
              <a:p>
                <a:pPr defTabSz="685800" fontAlgn="ctr">
                  <a:spcBef>
                    <a:spcPts val="0"/>
                  </a:spcBef>
                  <a:spcAft>
                    <a:spcPts val="0"/>
                  </a:spcAft>
                  <a:defRPr/>
                </a:pPr>
                <a:r>
                  <a:rPr lang="en-US" sz="1200" dirty="0">
                    <a:solidFill>
                      <a:prstClr val="black">
                        <a:lumMod val="65000"/>
                        <a:lumOff val="35000"/>
                      </a:prstClr>
                    </a:solidFill>
                    <a:latin typeface="Arial" panose="020B0604020202020204" pitchFamily="34" charset="0"/>
                    <a:ea typeface="+mn-ea"/>
                    <a:cs typeface="Arial" panose="020B0604020202020204" pitchFamily="34" charset="0"/>
                  </a:rPr>
                  <a:t>U.S. EPA Final DW Health Advisory: </a:t>
                </a:r>
                <a:r>
                  <a:rPr lang="en-US" sz="1200" b="1" dirty="0">
                    <a:solidFill>
                      <a:prstClr val="black">
                        <a:lumMod val="65000"/>
                        <a:lumOff val="35000"/>
                      </a:prstClr>
                    </a:solidFill>
                    <a:latin typeface="Arial" panose="020B0604020202020204" pitchFamily="34" charset="0"/>
                    <a:ea typeface="+mn-ea"/>
                    <a:cs typeface="Arial" panose="020B0604020202020204" pitchFamily="34" charset="0"/>
                  </a:rPr>
                  <a:t>PFOA - 70 ppt</a:t>
                </a:r>
              </a:p>
              <a:p>
                <a:pPr defTabSz="685800" fontAlgn="ctr">
                  <a:spcBef>
                    <a:spcPts val="0"/>
                  </a:spcBef>
                  <a:spcAft>
                    <a:spcPts val="0"/>
                  </a:spcAft>
                  <a:defRPr/>
                </a:pPr>
                <a:r>
                  <a:rPr lang="en-US" sz="1200" b="1" dirty="0">
                    <a:solidFill>
                      <a:prstClr val="black">
                        <a:lumMod val="65000"/>
                        <a:lumOff val="35000"/>
                      </a:prstClr>
                    </a:solidFill>
                    <a:latin typeface="Arial" panose="020B0604020202020204" pitchFamily="34" charset="0"/>
                    <a:ea typeface="+mn-ea"/>
                    <a:cs typeface="Arial" panose="020B0604020202020204" pitchFamily="34" charset="0"/>
                  </a:rPr>
                  <a:t>PFOS - 70 ppt</a:t>
                </a:r>
              </a:p>
            </p:txBody>
          </p:sp>
          <p:sp>
            <p:nvSpPr>
              <p:cNvPr id="21" name="TextBox 20">
                <a:extLst>
                  <a:ext uri="{FF2B5EF4-FFF2-40B4-BE49-F238E27FC236}">
                    <a16:creationId xmlns:a16="http://schemas.microsoft.com/office/drawing/2014/main" id="{8A98B732-BAA7-4D3C-8DCD-AB759E8A37AC}"/>
                  </a:ext>
                </a:extLst>
              </p:cNvPr>
              <p:cNvSpPr txBox="1"/>
              <p:nvPr/>
            </p:nvSpPr>
            <p:spPr>
              <a:xfrm>
                <a:off x="5675869" y="1662876"/>
                <a:ext cx="1212271" cy="368115"/>
              </a:xfrm>
              <a:prstGeom prst="rect">
                <a:avLst/>
              </a:prstGeom>
              <a:noFill/>
            </p:spPr>
            <p:txBody>
              <a:bodyPr wrap="square" rtlCol="0">
                <a:spAutoFit/>
              </a:bodyPr>
              <a:lstStyle/>
              <a:p>
                <a:pPr defTabSz="685800" fontAlgn="ctr">
                  <a:spcBef>
                    <a:spcPts val="0"/>
                  </a:spcBef>
                  <a:spcAft>
                    <a:spcPts val="0"/>
                  </a:spcAft>
                  <a:defRPr/>
                </a:pPr>
                <a:r>
                  <a:rPr lang="en-US" sz="1200" dirty="0">
                    <a:solidFill>
                      <a:prstClr val="black">
                        <a:lumMod val="65000"/>
                        <a:lumOff val="35000"/>
                      </a:prstClr>
                    </a:solidFill>
                    <a:latin typeface="Arial" panose="020B0604020202020204" pitchFamily="34" charset="0"/>
                    <a:ea typeface="+mn-ea"/>
                    <a:cs typeface="Arial" panose="020B0604020202020204" pitchFamily="34" charset="0"/>
                  </a:rPr>
                  <a:t>OECD estimates </a:t>
                </a:r>
              </a:p>
              <a:p>
                <a:pPr defTabSz="685800" fontAlgn="ctr">
                  <a:spcBef>
                    <a:spcPts val="0"/>
                  </a:spcBef>
                  <a:spcAft>
                    <a:spcPts val="0"/>
                  </a:spcAft>
                  <a:defRPr/>
                </a:pPr>
                <a:r>
                  <a:rPr lang="en-US" sz="1200" b="1" dirty="0">
                    <a:solidFill>
                      <a:prstClr val="black">
                        <a:lumMod val="65000"/>
                        <a:lumOff val="35000"/>
                      </a:prstClr>
                    </a:solidFill>
                    <a:latin typeface="Arial" panose="020B0604020202020204" pitchFamily="34" charset="0"/>
                    <a:ea typeface="+mn-ea"/>
                    <a:cs typeface="Arial" panose="020B0604020202020204" pitchFamily="34" charset="0"/>
                  </a:rPr>
                  <a:t>~4730 PFAS</a:t>
                </a:r>
              </a:p>
            </p:txBody>
          </p:sp>
          <p:sp>
            <p:nvSpPr>
              <p:cNvPr id="22" name="TextBox 21">
                <a:extLst>
                  <a:ext uri="{FF2B5EF4-FFF2-40B4-BE49-F238E27FC236}">
                    <a16:creationId xmlns:a16="http://schemas.microsoft.com/office/drawing/2014/main" id="{670EA512-C62E-4002-A693-B1B16D394F8D}"/>
                  </a:ext>
                </a:extLst>
              </p:cNvPr>
              <p:cNvSpPr txBox="1"/>
              <p:nvPr/>
            </p:nvSpPr>
            <p:spPr>
              <a:xfrm>
                <a:off x="6874639" y="4102601"/>
                <a:ext cx="1243996" cy="515361"/>
              </a:xfrm>
              <a:prstGeom prst="rect">
                <a:avLst/>
              </a:prstGeom>
              <a:noFill/>
            </p:spPr>
            <p:txBody>
              <a:bodyPr wrap="square" rtlCol="0">
                <a:spAutoFit/>
              </a:bodyPr>
              <a:lstStyle/>
              <a:p>
                <a:pPr defTabSz="685800" fontAlgn="ctr">
                  <a:spcBef>
                    <a:spcPts val="0"/>
                  </a:spcBef>
                  <a:spcAft>
                    <a:spcPts val="0"/>
                  </a:spcAft>
                  <a:defRPr/>
                </a:pPr>
                <a:r>
                  <a:rPr lang="en-US" sz="1200" dirty="0">
                    <a:solidFill>
                      <a:prstClr val="black">
                        <a:lumMod val="65000"/>
                        <a:lumOff val="35000"/>
                      </a:prstClr>
                    </a:solidFill>
                    <a:latin typeface="Arial" panose="020B0604020202020204" pitchFamily="34" charset="0"/>
                    <a:ea typeface="+mn-ea"/>
                    <a:cs typeface="Arial" panose="020B0604020202020204" pitchFamily="34" charset="0"/>
                  </a:rPr>
                  <a:t>Various U.S. States: </a:t>
                </a:r>
                <a:r>
                  <a:rPr lang="en-US" sz="1200" b="1" dirty="0">
                    <a:solidFill>
                      <a:prstClr val="black">
                        <a:lumMod val="65000"/>
                        <a:lumOff val="35000"/>
                      </a:prstClr>
                    </a:solidFill>
                    <a:latin typeface="Arial" panose="020B0604020202020204" pitchFamily="34" charset="0"/>
                    <a:ea typeface="+mn-ea"/>
                    <a:cs typeface="Arial" panose="020B0604020202020204" pitchFamily="34" charset="0"/>
                  </a:rPr>
                  <a:t>PFOA/PFOS </a:t>
                </a:r>
                <a:br>
                  <a:rPr lang="en-US" sz="1200" b="1" dirty="0">
                    <a:solidFill>
                      <a:prstClr val="black">
                        <a:lumMod val="65000"/>
                        <a:lumOff val="35000"/>
                      </a:prstClr>
                    </a:solidFill>
                    <a:latin typeface="Arial" panose="020B0604020202020204" pitchFamily="34" charset="0"/>
                    <a:ea typeface="+mn-ea"/>
                    <a:cs typeface="Arial" panose="020B0604020202020204" pitchFamily="34" charset="0"/>
                  </a:rPr>
                </a:br>
                <a:r>
                  <a:rPr lang="en-US" sz="1200" b="1" dirty="0">
                    <a:solidFill>
                      <a:prstClr val="black">
                        <a:lumMod val="65000"/>
                        <a:lumOff val="35000"/>
                      </a:prstClr>
                    </a:solidFill>
                    <a:latin typeface="Arial" panose="020B0604020202020204" pitchFamily="34" charset="0"/>
                    <a:ea typeface="+mn-ea"/>
                    <a:cs typeface="Arial" panose="020B0604020202020204" pitchFamily="34" charset="0"/>
                  </a:rPr>
                  <a:t>5-20 ppt in DW</a:t>
                </a:r>
              </a:p>
            </p:txBody>
          </p:sp>
          <p:sp>
            <p:nvSpPr>
              <p:cNvPr id="23" name="TextBox 22">
                <a:extLst>
                  <a:ext uri="{FF2B5EF4-FFF2-40B4-BE49-F238E27FC236}">
                    <a16:creationId xmlns:a16="http://schemas.microsoft.com/office/drawing/2014/main" id="{A69D1C4B-1139-46C9-80F4-FAF25F79C267}"/>
                  </a:ext>
                </a:extLst>
              </p:cNvPr>
              <p:cNvSpPr txBox="1"/>
              <p:nvPr/>
            </p:nvSpPr>
            <p:spPr>
              <a:xfrm>
                <a:off x="7752798" y="1667835"/>
                <a:ext cx="1270938" cy="368115"/>
              </a:xfrm>
              <a:prstGeom prst="rect">
                <a:avLst/>
              </a:prstGeom>
              <a:noFill/>
            </p:spPr>
            <p:txBody>
              <a:bodyPr wrap="square" rtlCol="0">
                <a:spAutoFit/>
              </a:bodyPr>
              <a:lstStyle/>
              <a:p>
                <a:pPr defTabSz="685800" fontAlgn="ctr">
                  <a:spcBef>
                    <a:spcPts val="0"/>
                  </a:spcBef>
                  <a:spcAft>
                    <a:spcPts val="0"/>
                  </a:spcAft>
                  <a:defRPr/>
                </a:pPr>
                <a:r>
                  <a:rPr lang="en-US" sz="1200" dirty="0">
                    <a:solidFill>
                      <a:prstClr val="black">
                        <a:lumMod val="65000"/>
                        <a:lumOff val="35000"/>
                      </a:prstClr>
                    </a:solidFill>
                    <a:latin typeface="Arial" panose="020B0604020202020204" pitchFamily="34" charset="0"/>
                    <a:ea typeface="+mn-ea"/>
                    <a:cs typeface="Arial" panose="020B0604020202020204" pitchFamily="34" charset="0"/>
                  </a:rPr>
                  <a:t>EPA estimates</a:t>
                </a:r>
              </a:p>
              <a:p>
                <a:pPr defTabSz="685800" fontAlgn="ctr">
                  <a:spcBef>
                    <a:spcPts val="0"/>
                  </a:spcBef>
                  <a:spcAft>
                    <a:spcPts val="0"/>
                  </a:spcAft>
                  <a:defRPr/>
                </a:pPr>
                <a:r>
                  <a:rPr lang="en-US" sz="1200" dirty="0">
                    <a:solidFill>
                      <a:prstClr val="black">
                        <a:lumMod val="65000"/>
                        <a:lumOff val="35000"/>
                      </a:prstClr>
                    </a:solidFill>
                    <a:latin typeface="Arial" panose="020B0604020202020204" pitchFamily="34" charset="0"/>
                    <a:ea typeface="+mn-ea"/>
                    <a:cs typeface="Arial" panose="020B0604020202020204" pitchFamily="34" charset="0"/>
                  </a:rPr>
                  <a:t> </a:t>
                </a:r>
                <a:r>
                  <a:rPr lang="en-US" sz="1200" b="1" dirty="0">
                    <a:solidFill>
                      <a:prstClr val="black">
                        <a:lumMod val="65000"/>
                        <a:lumOff val="35000"/>
                      </a:prstClr>
                    </a:solidFill>
                    <a:latin typeface="Arial" panose="020B0604020202020204" pitchFamily="34" charset="0"/>
                    <a:ea typeface="+mn-ea"/>
                    <a:cs typeface="Arial" panose="020B0604020202020204" pitchFamily="34" charset="0"/>
                  </a:rPr>
                  <a:t>~12,000 PFAS</a:t>
                </a:r>
              </a:p>
            </p:txBody>
          </p:sp>
          <p:sp>
            <p:nvSpPr>
              <p:cNvPr id="24" name="TextBox 23">
                <a:extLst>
                  <a:ext uri="{FF2B5EF4-FFF2-40B4-BE49-F238E27FC236}">
                    <a16:creationId xmlns:a16="http://schemas.microsoft.com/office/drawing/2014/main" id="{D33041C2-3981-4566-829B-005C2AE05112}"/>
                  </a:ext>
                </a:extLst>
              </p:cNvPr>
              <p:cNvSpPr txBox="1"/>
              <p:nvPr/>
            </p:nvSpPr>
            <p:spPr>
              <a:xfrm>
                <a:off x="8861830" y="1541807"/>
                <a:ext cx="1398804" cy="515361"/>
              </a:xfrm>
              <a:prstGeom prst="rect">
                <a:avLst/>
              </a:prstGeom>
              <a:noFill/>
            </p:spPr>
            <p:txBody>
              <a:bodyPr wrap="square" rtlCol="0">
                <a:spAutoFit/>
              </a:bodyPr>
              <a:lstStyle/>
              <a:p>
                <a:pPr defTabSz="685800" fontAlgn="ctr">
                  <a:spcBef>
                    <a:spcPts val="0"/>
                  </a:spcBef>
                  <a:spcAft>
                    <a:spcPts val="0"/>
                  </a:spcAft>
                  <a:defRPr/>
                </a:pPr>
                <a:r>
                  <a:rPr lang="en-US" sz="1200" dirty="0">
                    <a:solidFill>
                      <a:prstClr val="black">
                        <a:lumMod val="65000"/>
                        <a:lumOff val="35000"/>
                      </a:prstClr>
                    </a:solidFill>
                    <a:latin typeface="Arial" panose="020B0604020202020204" pitchFamily="34" charset="0"/>
                    <a:ea typeface="+mn-ea"/>
                    <a:cs typeface="Arial" panose="020B0604020202020204" pitchFamily="34" charset="0"/>
                  </a:rPr>
                  <a:t>OECD revised definition establishes </a:t>
                </a:r>
              </a:p>
              <a:p>
                <a:pPr defTabSz="685800" fontAlgn="ctr">
                  <a:spcBef>
                    <a:spcPts val="0"/>
                  </a:spcBef>
                  <a:spcAft>
                    <a:spcPts val="0"/>
                  </a:spcAft>
                  <a:defRPr/>
                </a:pPr>
                <a:r>
                  <a:rPr lang="en-US" sz="1200" b="1" dirty="0">
                    <a:solidFill>
                      <a:prstClr val="black">
                        <a:lumMod val="65000"/>
                        <a:lumOff val="35000"/>
                      </a:prstClr>
                    </a:solidFill>
                    <a:latin typeface="Arial" panose="020B0604020202020204" pitchFamily="34" charset="0"/>
                    <a:ea typeface="+mn-ea"/>
                    <a:cs typeface="Arial" panose="020B0604020202020204" pitchFamily="34" charset="0"/>
                  </a:rPr>
                  <a:t>~6M </a:t>
                </a:r>
                <a:r>
                  <a:rPr lang="en-US" sz="1200" b="1" i="1" dirty="0">
                    <a:solidFill>
                      <a:prstClr val="black">
                        <a:lumMod val="65000"/>
                        <a:lumOff val="35000"/>
                      </a:prstClr>
                    </a:solidFill>
                    <a:latin typeface="Arial" panose="020B0604020202020204" pitchFamily="34" charset="0"/>
                    <a:ea typeface="+mn-ea"/>
                    <a:cs typeface="Arial" panose="020B0604020202020204" pitchFamily="34" charset="0"/>
                  </a:rPr>
                  <a:t>‘Compounds’</a:t>
                </a:r>
              </a:p>
            </p:txBody>
          </p:sp>
          <p:sp>
            <p:nvSpPr>
              <p:cNvPr id="25" name="TextBox 24">
                <a:extLst>
                  <a:ext uri="{FF2B5EF4-FFF2-40B4-BE49-F238E27FC236}">
                    <a16:creationId xmlns:a16="http://schemas.microsoft.com/office/drawing/2014/main" id="{F1E87698-F2E3-45B6-AE14-52DD9B29DE1E}"/>
                  </a:ext>
                </a:extLst>
              </p:cNvPr>
              <p:cNvSpPr txBox="1"/>
              <p:nvPr/>
            </p:nvSpPr>
            <p:spPr>
              <a:xfrm>
                <a:off x="9426010" y="4134852"/>
                <a:ext cx="1143299" cy="809853"/>
              </a:xfrm>
              <a:prstGeom prst="rect">
                <a:avLst/>
              </a:prstGeom>
              <a:noFill/>
            </p:spPr>
            <p:txBody>
              <a:bodyPr wrap="square" rtlCol="0">
                <a:spAutoFit/>
              </a:bodyPr>
              <a:lstStyle/>
              <a:p>
                <a:pPr defTabSz="685800" fontAlgn="ctr">
                  <a:spcBef>
                    <a:spcPts val="0"/>
                  </a:spcBef>
                  <a:spcAft>
                    <a:spcPts val="0"/>
                  </a:spcAft>
                  <a:defRPr/>
                </a:pPr>
                <a:r>
                  <a:rPr lang="en-US" sz="1200" dirty="0">
                    <a:solidFill>
                      <a:prstClr val="black">
                        <a:lumMod val="65000"/>
                        <a:lumOff val="35000"/>
                      </a:prstClr>
                    </a:solidFill>
                    <a:latin typeface="Arial" panose="020B0604020202020204" pitchFamily="34" charset="0"/>
                    <a:ea typeface="+mn-ea"/>
                    <a:cs typeface="Arial" panose="020B0604020202020204" pitchFamily="34" charset="0"/>
                  </a:rPr>
                  <a:t>U.S. EPA Interim DW Health Advisory: </a:t>
                </a:r>
                <a:r>
                  <a:rPr lang="en-US" sz="1200" b="1" dirty="0">
                    <a:solidFill>
                      <a:prstClr val="black">
                        <a:lumMod val="65000"/>
                        <a:lumOff val="35000"/>
                      </a:prstClr>
                    </a:solidFill>
                    <a:latin typeface="Arial" panose="020B0604020202020204" pitchFamily="34" charset="0"/>
                    <a:ea typeface="+mn-ea"/>
                    <a:cs typeface="Arial" panose="020B0604020202020204" pitchFamily="34" charset="0"/>
                  </a:rPr>
                  <a:t>PFOA - 4 ppq</a:t>
                </a:r>
              </a:p>
              <a:p>
                <a:pPr defTabSz="685800" fontAlgn="ctr">
                  <a:spcBef>
                    <a:spcPts val="0"/>
                  </a:spcBef>
                  <a:spcAft>
                    <a:spcPts val="0"/>
                  </a:spcAft>
                  <a:defRPr/>
                </a:pPr>
                <a:r>
                  <a:rPr lang="en-US" sz="1200" b="1" dirty="0">
                    <a:solidFill>
                      <a:prstClr val="black">
                        <a:lumMod val="65000"/>
                        <a:lumOff val="35000"/>
                      </a:prstClr>
                    </a:solidFill>
                    <a:latin typeface="Arial" panose="020B0604020202020204" pitchFamily="34" charset="0"/>
                    <a:ea typeface="+mn-ea"/>
                    <a:cs typeface="Arial" panose="020B0604020202020204" pitchFamily="34" charset="0"/>
                  </a:rPr>
                  <a:t>PFOS - 20 </a:t>
                </a:r>
                <a:r>
                  <a:rPr lang="en-US" sz="1200" b="1" dirty="0" err="1">
                    <a:solidFill>
                      <a:prstClr val="black">
                        <a:lumMod val="65000"/>
                        <a:lumOff val="35000"/>
                      </a:prstClr>
                    </a:solidFill>
                    <a:latin typeface="Arial" panose="020B0604020202020204" pitchFamily="34" charset="0"/>
                    <a:ea typeface="+mn-ea"/>
                    <a:cs typeface="Arial" panose="020B0604020202020204" pitchFamily="34" charset="0"/>
                  </a:rPr>
                  <a:t>ppq</a:t>
                </a:r>
                <a:endParaRPr lang="en-US" sz="1200" b="1" dirty="0">
                  <a:solidFill>
                    <a:prstClr val="black">
                      <a:lumMod val="65000"/>
                      <a:lumOff val="35000"/>
                    </a:prstClr>
                  </a:solidFill>
                  <a:latin typeface="Arial" panose="020B0604020202020204" pitchFamily="34" charset="0"/>
                  <a:ea typeface="+mn-ea"/>
                  <a:cs typeface="Arial" panose="020B0604020202020204" pitchFamily="34" charset="0"/>
                </a:endParaRPr>
              </a:p>
            </p:txBody>
          </p:sp>
          <p:cxnSp>
            <p:nvCxnSpPr>
              <p:cNvPr id="37" name="Straight Connector 36">
                <a:extLst>
                  <a:ext uri="{FF2B5EF4-FFF2-40B4-BE49-F238E27FC236}">
                    <a16:creationId xmlns:a16="http://schemas.microsoft.com/office/drawing/2014/main" id="{0889847C-DEC9-4526-8F6A-22F601C078BE}"/>
                  </a:ext>
                </a:extLst>
              </p:cNvPr>
              <p:cNvCxnSpPr/>
              <p:nvPr/>
            </p:nvCxnSpPr>
            <p:spPr bwMode="auto">
              <a:xfrm>
                <a:off x="3798754" y="3284984"/>
                <a:ext cx="0" cy="677999"/>
              </a:xfrm>
              <a:prstGeom prst="line">
                <a:avLst/>
              </a:prstGeom>
              <a:solidFill>
                <a:schemeClr val="accent1"/>
              </a:solidFill>
              <a:ln w="9525" cap="flat" cmpd="sng" algn="ctr">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63796908-2B30-4040-AA0D-E7CF5BA2425D}"/>
                  </a:ext>
                </a:extLst>
              </p:cNvPr>
              <p:cNvCxnSpPr/>
              <p:nvPr/>
            </p:nvCxnSpPr>
            <p:spPr bwMode="auto">
              <a:xfrm>
                <a:off x="4552997" y="2144288"/>
                <a:ext cx="0" cy="996680"/>
              </a:xfrm>
              <a:prstGeom prst="line">
                <a:avLst/>
              </a:prstGeom>
              <a:solidFill>
                <a:schemeClr val="accent1"/>
              </a:solidFill>
              <a:ln w="9525" cap="flat" cmpd="sng" algn="ctr">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A50CA75A-4B37-486E-A0DB-CB4AA4096D87}"/>
                  </a:ext>
                </a:extLst>
              </p:cNvPr>
              <p:cNvCxnSpPr/>
              <p:nvPr/>
            </p:nvCxnSpPr>
            <p:spPr bwMode="auto">
              <a:xfrm flipH="1">
                <a:off x="5386654" y="3284984"/>
                <a:ext cx="3595" cy="722069"/>
              </a:xfrm>
              <a:prstGeom prst="line">
                <a:avLst/>
              </a:prstGeom>
              <a:solidFill>
                <a:schemeClr val="accent1"/>
              </a:solidFill>
              <a:ln w="9525" cap="flat" cmpd="sng" algn="ctr">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a:extLst>
                  <a:ext uri="{FF2B5EF4-FFF2-40B4-BE49-F238E27FC236}">
                    <a16:creationId xmlns:a16="http://schemas.microsoft.com/office/drawing/2014/main" id="{6CBF4D5E-92B0-4DD3-9779-BAFE5645ED03}"/>
                  </a:ext>
                </a:extLst>
              </p:cNvPr>
              <p:cNvCxnSpPr>
                <a:stCxn id="21" idx="2"/>
              </p:cNvCxnSpPr>
              <p:nvPr/>
            </p:nvCxnSpPr>
            <p:spPr bwMode="auto">
              <a:xfrm>
                <a:off x="6282004" y="2030991"/>
                <a:ext cx="13219" cy="1109725"/>
              </a:xfrm>
              <a:prstGeom prst="line">
                <a:avLst/>
              </a:prstGeom>
              <a:solidFill>
                <a:schemeClr val="accent1"/>
              </a:solidFill>
              <a:ln w="9525" cap="flat" cmpd="sng" algn="ctr">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a:extLst>
                  <a:ext uri="{FF2B5EF4-FFF2-40B4-BE49-F238E27FC236}">
                    <a16:creationId xmlns:a16="http://schemas.microsoft.com/office/drawing/2014/main" id="{12EB382D-9F56-4BAE-B2B7-970701F35A2C}"/>
                  </a:ext>
                </a:extLst>
              </p:cNvPr>
              <p:cNvCxnSpPr/>
              <p:nvPr/>
            </p:nvCxnSpPr>
            <p:spPr bwMode="auto">
              <a:xfrm>
                <a:off x="8544272" y="2060848"/>
                <a:ext cx="0" cy="1097280"/>
              </a:xfrm>
              <a:prstGeom prst="line">
                <a:avLst/>
              </a:prstGeom>
              <a:solidFill>
                <a:schemeClr val="accent1"/>
              </a:solidFill>
              <a:ln w="9525" cap="flat" cmpd="sng" algn="ctr">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a:extLst>
                  <a:ext uri="{FF2B5EF4-FFF2-40B4-BE49-F238E27FC236}">
                    <a16:creationId xmlns:a16="http://schemas.microsoft.com/office/drawing/2014/main" id="{83022D2A-9652-40AB-953B-C2D5F46791AF}"/>
                  </a:ext>
                </a:extLst>
              </p:cNvPr>
              <p:cNvCxnSpPr/>
              <p:nvPr/>
            </p:nvCxnSpPr>
            <p:spPr bwMode="auto">
              <a:xfrm>
                <a:off x="9546169" y="2095529"/>
                <a:ext cx="0" cy="1005840"/>
              </a:xfrm>
              <a:prstGeom prst="line">
                <a:avLst/>
              </a:prstGeom>
              <a:solidFill>
                <a:schemeClr val="accent1"/>
              </a:solidFill>
              <a:ln w="9525" cap="flat" cmpd="sng" algn="ctr">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a:extLst>
                  <a:ext uri="{FF2B5EF4-FFF2-40B4-BE49-F238E27FC236}">
                    <a16:creationId xmlns:a16="http://schemas.microsoft.com/office/drawing/2014/main" id="{82B2B45D-967C-4F08-9471-538C22493DE2}"/>
                  </a:ext>
                </a:extLst>
              </p:cNvPr>
              <p:cNvCxnSpPr/>
              <p:nvPr/>
            </p:nvCxnSpPr>
            <p:spPr bwMode="auto">
              <a:xfrm>
                <a:off x="7451365" y="3284984"/>
                <a:ext cx="0" cy="822960"/>
              </a:xfrm>
              <a:prstGeom prst="line">
                <a:avLst/>
              </a:prstGeom>
              <a:solidFill>
                <a:schemeClr val="accent1"/>
              </a:solidFill>
              <a:ln w="9525" cap="flat" cmpd="sng" algn="ctr">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a:extLst>
                  <a:ext uri="{FF2B5EF4-FFF2-40B4-BE49-F238E27FC236}">
                    <a16:creationId xmlns:a16="http://schemas.microsoft.com/office/drawing/2014/main" id="{0E3034DC-9F89-4C9C-88BD-F2C03D36FAF4}"/>
                  </a:ext>
                </a:extLst>
              </p:cNvPr>
              <p:cNvCxnSpPr/>
              <p:nvPr/>
            </p:nvCxnSpPr>
            <p:spPr bwMode="auto">
              <a:xfrm>
                <a:off x="9993959" y="3284984"/>
                <a:ext cx="0" cy="822960"/>
              </a:xfrm>
              <a:prstGeom prst="line">
                <a:avLst/>
              </a:prstGeom>
              <a:solidFill>
                <a:schemeClr val="accent1"/>
              </a:solidFill>
              <a:ln w="9525" cap="flat" cmpd="sng" algn="ctr">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3" name="Group 32">
                <a:extLst>
                  <a:ext uri="{FF2B5EF4-FFF2-40B4-BE49-F238E27FC236}">
                    <a16:creationId xmlns:a16="http://schemas.microsoft.com/office/drawing/2014/main" id="{E67A1417-4AE5-4133-8BAD-4D6F80BEB50F}"/>
                  </a:ext>
                </a:extLst>
              </p:cNvPr>
              <p:cNvGrpSpPr/>
              <p:nvPr/>
            </p:nvGrpSpPr>
            <p:grpSpPr>
              <a:xfrm>
                <a:off x="2952604" y="3090345"/>
                <a:ext cx="8412480" cy="296836"/>
                <a:chOff x="2952604" y="3090345"/>
                <a:chExt cx="8412480" cy="296836"/>
              </a:xfrm>
            </p:grpSpPr>
            <p:sp>
              <p:nvSpPr>
                <p:cNvPr id="32" name="Rectangle 31">
                  <a:extLst>
                    <a:ext uri="{FF2B5EF4-FFF2-40B4-BE49-F238E27FC236}">
                      <a16:creationId xmlns:a16="http://schemas.microsoft.com/office/drawing/2014/main" id="{5BC24105-5E33-4E81-87F7-01931001D367}"/>
                    </a:ext>
                  </a:extLst>
                </p:cNvPr>
                <p:cNvSpPr/>
                <p:nvPr/>
              </p:nvSpPr>
              <p:spPr bwMode="auto">
                <a:xfrm>
                  <a:off x="2952604" y="3090345"/>
                  <a:ext cx="8412480" cy="2326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accent1"/>
                    </a:solidFill>
                    <a:effectLst/>
                    <a:latin typeface="Arial" charset="0"/>
                  </a:endParaRPr>
                </a:p>
              </p:txBody>
            </p:sp>
            <p:sp>
              <p:nvSpPr>
                <p:cNvPr id="9" name="TextBox 8">
                  <a:extLst>
                    <a:ext uri="{FF2B5EF4-FFF2-40B4-BE49-F238E27FC236}">
                      <a16:creationId xmlns:a16="http://schemas.microsoft.com/office/drawing/2014/main" id="{428406F5-EBD6-4A4A-9E0C-513763C4B8CA}"/>
                    </a:ext>
                  </a:extLst>
                </p:cNvPr>
                <p:cNvSpPr txBox="1"/>
                <p:nvPr/>
              </p:nvSpPr>
              <p:spPr>
                <a:xfrm>
                  <a:off x="3387633" y="3100587"/>
                  <a:ext cx="811446" cy="276999"/>
                </a:xfrm>
                <a:prstGeom prst="rect">
                  <a:avLst/>
                </a:prstGeom>
                <a:noFill/>
                <a:ln>
                  <a:noFill/>
                </a:ln>
              </p:spPr>
              <p:txBody>
                <a:bodyPr wrap="square" rtlCol="0">
                  <a:spAutoFit/>
                </a:bodyPr>
                <a:lstStyle/>
                <a:p>
                  <a:pPr defTabSz="685800" fontAlgn="auto">
                    <a:spcBef>
                      <a:spcPts val="0"/>
                    </a:spcBef>
                    <a:spcAft>
                      <a:spcPts val="0"/>
                    </a:spcAft>
                    <a:defRPr/>
                  </a:pPr>
                  <a:r>
                    <a:rPr lang="en-US" sz="1200" dirty="0">
                      <a:solidFill>
                        <a:srgbClr val="29527B"/>
                      </a:solidFill>
                      <a:latin typeface="Arial"/>
                      <a:ea typeface="+mn-ea"/>
                      <a:cs typeface="+mn-cs"/>
                    </a:rPr>
                    <a:t>2009</a:t>
                  </a:r>
                </a:p>
              </p:txBody>
            </p:sp>
            <p:sp>
              <p:nvSpPr>
                <p:cNvPr id="14" name="TextBox 13">
                  <a:extLst>
                    <a:ext uri="{FF2B5EF4-FFF2-40B4-BE49-F238E27FC236}">
                      <a16:creationId xmlns:a16="http://schemas.microsoft.com/office/drawing/2014/main" id="{3B8F7800-F7EE-4EF6-B5CA-F9072AC58A4E}"/>
                    </a:ext>
                  </a:extLst>
                </p:cNvPr>
                <p:cNvSpPr txBox="1"/>
                <p:nvPr/>
              </p:nvSpPr>
              <p:spPr>
                <a:xfrm>
                  <a:off x="6959468" y="3107665"/>
                  <a:ext cx="1212831" cy="276999"/>
                </a:xfrm>
                <a:prstGeom prst="rect">
                  <a:avLst/>
                </a:prstGeom>
                <a:noFill/>
              </p:spPr>
              <p:txBody>
                <a:bodyPr wrap="square" rtlCol="0">
                  <a:spAutoFit/>
                </a:bodyPr>
                <a:lstStyle/>
                <a:p>
                  <a:pPr defTabSz="685800" fontAlgn="auto">
                    <a:spcBef>
                      <a:spcPts val="0"/>
                    </a:spcBef>
                    <a:spcAft>
                      <a:spcPts val="0"/>
                    </a:spcAft>
                    <a:defRPr/>
                  </a:pPr>
                  <a:r>
                    <a:rPr lang="en-US" sz="1200" dirty="0">
                      <a:solidFill>
                        <a:srgbClr val="29527B"/>
                      </a:solidFill>
                      <a:latin typeface="Arial"/>
                      <a:ea typeface="+mn-ea"/>
                      <a:cs typeface="+mn-cs"/>
                    </a:rPr>
                    <a:t>2019-2020</a:t>
                  </a:r>
                </a:p>
              </p:txBody>
            </p:sp>
            <p:sp>
              <p:nvSpPr>
                <p:cNvPr id="8" name="TextBox 7">
                  <a:extLst>
                    <a:ext uri="{FF2B5EF4-FFF2-40B4-BE49-F238E27FC236}">
                      <a16:creationId xmlns:a16="http://schemas.microsoft.com/office/drawing/2014/main" id="{9DACD902-B36C-4D74-876E-D5399257787A}"/>
                    </a:ext>
                  </a:extLst>
                </p:cNvPr>
                <p:cNvSpPr txBox="1"/>
                <p:nvPr/>
              </p:nvSpPr>
              <p:spPr>
                <a:xfrm>
                  <a:off x="8014840" y="3101369"/>
                  <a:ext cx="2213422" cy="276999"/>
                </a:xfrm>
                <a:prstGeom prst="rect">
                  <a:avLst/>
                </a:prstGeom>
                <a:noFill/>
                <a:ln>
                  <a:noFill/>
                </a:ln>
              </p:spPr>
              <p:txBody>
                <a:bodyPr wrap="square" rtlCol="0">
                  <a:spAutoFit/>
                </a:bodyPr>
                <a:lstStyle/>
                <a:p>
                  <a:pPr defTabSz="685800" fontAlgn="auto">
                    <a:spcBef>
                      <a:spcPts val="0"/>
                    </a:spcBef>
                    <a:spcAft>
                      <a:spcPts val="0"/>
                    </a:spcAft>
                    <a:defRPr/>
                  </a:pPr>
                  <a:r>
                    <a:rPr lang="en-US" sz="1200" dirty="0">
                      <a:solidFill>
                        <a:srgbClr val="29527B"/>
                      </a:solidFill>
                      <a:latin typeface="Arial"/>
                      <a:ea typeface="+mn-ea"/>
                      <a:cs typeface="+mn-cs"/>
                    </a:rPr>
                    <a:t>2021 - 2022</a:t>
                  </a:r>
                </a:p>
              </p:txBody>
            </p:sp>
            <p:sp>
              <p:nvSpPr>
                <p:cNvPr id="11" name="TextBox 10">
                  <a:extLst>
                    <a:ext uri="{FF2B5EF4-FFF2-40B4-BE49-F238E27FC236}">
                      <a16:creationId xmlns:a16="http://schemas.microsoft.com/office/drawing/2014/main" id="{8EF61466-2BD3-4771-8980-37A6A376DD57}"/>
                    </a:ext>
                  </a:extLst>
                </p:cNvPr>
                <p:cNvSpPr txBox="1"/>
                <p:nvPr/>
              </p:nvSpPr>
              <p:spPr>
                <a:xfrm>
                  <a:off x="5880179" y="3098636"/>
                  <a:ext cx="781462" cy="276999"/>
                </a:xfrm>
                <a:prstGeom prst="rect">
                  <a:avLst/>
                </a:prstGeom>
                <a:noFill/>
              </p:spPr>
              <p:txBody>
                <a:bodyPr wrap="square" rtlCol="0">
                  <a:spAutoFit/>
                </a:bodyPr>
                <a:lstStyle/>
                <a:p>
                  <a:pPr defTabSz="685800" fontAlgn="auto">
                    <a:spcBef>
                      <a:spcPts val="0"/>
                    </a:spcBef>
                    <a:spcAft>
                      <a:spcPts val="0"/>
                    </a:spcAft>
                    <a:defRPr/>
                  </a:pPr>
                  <a:r>
                    <a:rPr lang="en-US" sz="1200" dirty="0">
                      <a:solidFill>
                        <a:srgbClr val="29527B"/>
                      </a:solidFill>
                      <a:latin typeface="Arial"/>
                      <a:ea typeface="+mn-ea"/>
                      <a:cs typeface="+mn-cs"/>
                    </a:rPr>
                    <a:t>2018</a:t>
                  </a:r>
                </a:p>
              </p:txBody>
            </p:sp>
            <p:sp>
              <p:nvSpPr>
                <p:cNvPr id="13" name="TextBox 12">
                  <a:extLst>
                    <a:ext uri="{FF2B5EF4-FFF2-40B4-BE49-F238E27FC236}">
                      <a16:creationId xmlns:a16="http://schemas.microsoft.com/office/drawing/2014/main" id="{4D36BB3B-13F9-43AA-8A82-E4B8D552E8DF}"/>
                    </a:ext>
                  </a:extLst>
                </p:cNvPr>
                <p:cNvSpPr txBox="1"/>
                <p:nvPr/>
              </p:nvSpPr>
              <p:spPr>
                <a:xfrm>
                  <a:off x="4994586" y="3104852"/>
                  <a:ext cx="781463" cy="276999"/>
                </a:xfrm>
                <a:prstGeom prst="rect">
                  <a:avLst/>
                </a:prstGeom>
                <a:noFill/>
              </p:spPr>
              <p:txBody>
                <a:bodyPr wrap="square" rtlCol="0">
                  <a:spAutoFit/>
                </a:bodyPr>
                <a:lstStyle/>
                <a:p>
                  <a:pPr defTabSz="685800" fontAlgn="auto">
                    <a:spcBef>
                      <a:spcPts val="0"/>
                    </a:spcBef>
                    <a:spcAft>
                      <a:spcPts val="0"/>
                    </a:spcAft>
                    <a:defRPr/>
                  </a:pPr>
                  <a:r>
                    <a:rPr lang="en-US" sz="1200" dirty="0">
                      <a:solidFill>
                        <a:srgbClr val="29527B"/>
                      </a:solidFill>
                      <a:latin typeface="Arial"/>
                      <a:ea typeface="+mn-ea"/>
                      <a:cs typeface="+mn-cs"/>
                    </a:rPr>
                    <a:t>2016</a:t>
                  </a:r>
                </a:p>
              </p:txBody>
            </p:sp>
            <p:sp>
              <p:nvSpPr>
                <p:cNvPr id="7" name="TextBox 6">
                  <a:extLst>
                    <a:ext uri="{FF2B5EF4-FFF2-40B4-BE49-F238E27FC236}">
                      <a16:creationId xmlns:a16="http://schemas.microsoft.com/office/drawing/2014/main" id="{670F62C8-7FE8-422B-8B0E-D80B1EE92E5A}"/>
                    </a:ext>
                  </a:extLst>
                </p:cNvPr>
                <p:cNvSpPr txBox="1"/>
                <p:nvPr/>
              </p:nvSpPr>
              <p:spPr>
                <a:xfrm>
                  <a:off x="4156750" y="3110182"/>
                  <a:ext cx="781462" cy="276999"/>
                </a:xfrm>
                <a:prstGeom prst="rect">
                  <a:avLst/>
                </a:prstGeom>
                <a:noFill/>
                <a:ln>
                  <a:noFill/>
                </a:ln>
              </p:spPr>
              <p:txBody>
                <a:bodyPr wrap="square" rtlCol="0">
                  <a:spAutoFit/>
                </a:bodyPr>
                <a:lstStyle/>
                <a:p>
                  <a:pPr defTabSz="685800" fontAlgn="auto">
                    <a:spcBef>
                      <a:spcPts val="0"/>
                    </a:spcBef>
                    <a:spcAft>
                      <a:spcPts val="0"/>
                    </a:spcAft>
                    <a:defRPr/>
                  </a:pPr>
                  <a:r>
                    <a:rPr lang="en-US" sz="1200" dirty="0">
                      <a:solidFill>
                        <a:srgbClr val="29527B"/>
                      </a:solidFill>
                      <a:latin typeface="Arial"/>
                      <a:ea typeface="+mn-ea"/>
                      <a:cs typeface="+mn-cs"/>
                    </a:rPr>
                    <a:t>2011</a:t>
                  </a:r>
                </a:p>
              </p:txBody>
            </p:sp>
          </p:grpSp>
        </p:grpSp>
      </p:grpSp>
    </p:spTree>
    <p:extLst>
      <p:ext uri="{BB962C8B-B14F-4D97-AF65-F5344CB8AC3E}">
        <p14:creationId xmlns:p14="http://schemas.microsoft.com/office/powerpoint/2010/main" val="358248255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3">
            <a:extLst>
              <a:ext uri="{FF2B5EF4-FFF2-40B4-BE49-F238E27FC236}">
                <a16:creationId xmlns:a16="http://schemas.microsoft.com/office/drawing/2014/main" id="{048B9DAC-2580-4B79-B85E-131F7E8630B3}"/>
              </a:ext>
            </a:extLst>
          </p:cNvPr>
          <p:cNvSpPr>
            <a:spLocks noGrp="1"/>
          </p:cNvSpPr>
          <p:nvPr>
            <p:ph type="sldNum" sz="quarter" idx="4294967295"/>
          </p:nvPr>
        </p:nvSpPr>
        <p:spPr>
          <a:xfrm>
            <a:off x="9448800" y="6381750"/>
            <a:ext cx="2743200" cy="365125"/>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white">
                    <a:lumMod val="9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white">
                  <a:lumMod val="95000"/>
                </a:prstClr>
              </a:solidFill>
              <a:effectLst/>
              <a:uLnTx/>
              <a:uFillTx/>
              <a:latin typeface="Gill Sans MT" panose="020B0502020104020203"/>
              <a:ea typeface="+mn-ea"/>
              <a:cs typeface="+mn-cs"/>
            </a:endParaRPr>
          </a:p>
        </p:txBody>
      </p:sp>
      <p:grpSp>
        <p:nvGrpSpPr>
          <p:cNvPr id="4" name="Group 3">
            <a:extLst>
              <a:ext uri="{FF2B5EF4-FFF2-40B4-BE49-F238E27FC236}">
                <a16:creationId xmlns:a16="http://schemas.microsoft.com/office/drawing/2014/main" id="{06D81306-BAAA-444C-9AFD-2991E3ED730F}"/>
              </a:ext>
            </a:extLst>
          </p:cNvPr>
          <p:cNvGrpSpPr/>
          <p:nvPr/>
        </p:nvGrpSpPr>
        <p:grpSpPr>
          <a:xfrm>
            <a:off x="-16778" y="349609"/>
            <a:ext cx="12537151" cy="6331075"/>
            <a:chOff x="-58723" y="626445"/>
            <a:chExt cx="12537151" cy="6331075"/>
          </a:xfrm>
        </p:grpSpPr>
        <p:grpSp>
          <p:nvGrpSpPr>
            <p:cNvPr id="3" name="Group 2">
              <a:extLst>
                <a:ext uri="{FF2B5EF4-FFF2-40B4-BE49-F238E27FC236}">
                  <a16:creationId xmlns:a16="http://schemas.microsoft.com/office/drawing/2014/main" id="{84148EF8-3F1F-4AA1-AF2A-4D943DFA2453}"/>
                </a:ext>
              </a:extLst>
            </p:cNvPr>
            <p:cNvGrpSpPr/>
            <p:nvPr/>
          </p:nvGrpSpPr>
          <p:grpSpPr>
            <a:xfrm>
              <a:off x="-58723" y="626445"/>
              <a:ext cx="12537151" cy="6331075"/>
              <a:chOff x="50334" y="626445"/>
              <a:chExt cx="12537151" cy="6331075"/>
            </a:xfrm>
          </p:grpSpPr>
          <p:grpSp>
            <p:nvGrpSpPr>
              <p:cNvPr id="21" name="Group 20">
                <a:extLst>
                  <a:ext uri="{FF2B5EF4-FFF2-40B4-BE49-F238E27FC236}">
                    <a16:creationId xmlns:a16="http://schemas.microsoft.com/office/drawing/2014/main" id="{46F40D8F-3E85-4EB1-8215-155955CB6008}"/>
                  </a:ext>
                </a:extLst>
              </p:cNvPr>
              <p:cNvGrpSpPr/>
              <p:nvPr/>
            </p:nvGrpSpPr>
            <p:grpSpPr>
              <a:xfrm>
                <a:off x="7272851" y="4686234"/>
                <a:ext cx="1124446" cy="369612"/>
                <a:chOff x="7010400" y="4934705"/>
                <a:chExt cx="927874" cy="304998"/>
              </a:xfrm>
            </p:grpSpPr>
            <p:cxnSp>
              <p:nvCxnSpPr>
                <p:cNvPr id="22" name="Straight Connector 21">
                  <a:extLst>
                    <a:ext uri="{FF2B5EF4-FFF2-40B4-BE49-F238E27FC236}">
                      <a16:creationId xmlns:a16="http://schemas.microsoft.com/office/drawing/2014/main" id="{9D247EE0-04DA-4A1F-A716-45E2CF8C037E}"/>
                    </a:ext>
                  </a:extLst>
                </p:cNvPr>
                <p:cNvCxnSpPr>
                  <a:cxnSpLocks/>
                </p:cNvCxnSpPr>
                <p:nvPr/>
              </p:nvCxnSpPr>
              <p:spPr>
                <a:xfrm>
                  <a:off x="7315200" y="5239703"/>
                  <a:ext cx="623074" cy="0"/>
                </a:xfrm>
                <a:prstGeom prst="line">
                  <a:avLst/>
                </a:prstGeom>
                <a:ln w="12700">
                  <a:solidFill>
                    <a:schemeClr val="bg1">
                      <a:lumMod val="7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AB675B-721F-448E-9A27-8F238890BEC7}"/>
                    </a:ext>
                  </a:extLst>
                </p:cNvPr>
                <p:cNvCxnSpPr>
                  <a:cxnSpLocks/>
                </p:cNvCxnSpPr>
                <p:nvPr/>
              </p:nvCxnSpPr>
              <p:spPr>
                <a:xfrm>
                  <a:off x="7010400" y="4934705"/>
                  <a:ext cx="304800" cy="304799"/>
                </a:xfrm>
                <a:prstGeom prst="line">
                  <a:avLst/>
                </a:prstGeom>
                <a:ln w="12700">
                  <a:solidFill>
                    <a:schemeClr val="bg1">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7D579390-D930-4CC8-95FD-922B964D3833}"/>
                  </a:ext>
                </a:extLst>
              </p:cNvPr>
              <p:cNvGrpSpPr/>
              <p:nvPr/>
            </p:nvGrpSpPr>
            <p:grpSpPr>
              <a:xfrm>
                <a:off x="50334" y="626445"/>
                <a:ext cx="12537151" cy="6331075"/>
                <a:chOff x="50334" y="626445"/>
                <a:chExt cx="12537151" cy="6331075"/>
              </a:xfrm>
            </p:grpSpPr>
            <p:grpSp>
              <p:nvGrpSpPr>
                <p:cNvPr id="30" name="Group 29">
                  <a:extLst>
                    <a:ext uri="{FF2B5EF4-FFF2-40B4-BE49-F238E27FC236}">
                      <a16:creationId xmlns:a16="http://schemas.microsoft.com/office/drawing/2014/main" id="{5AB1240C-BB52-4690-B772-06AF709F73EE}"/>
                    </a:ext>
                  </a:extLst>
                </p:cNvPr>
                <p:cNvGrpSpPr/>
                <p:nvPr/>
              </p:nvGrpSpPr>
              <p:grpSpPr>
                <a:xfrm>
                  <a:off x="8252772" y="1249636"/>
                  <a:ext cx="4006340" cy="2314569"/>
                  <a:chOff x="7283481" y="2176272"/>
                  <a:chExt cx="4006339" cy="2314566"/>
                </a:xfrm>
              </p:grpSpPr>
              <p:sp>
                <p:nvSpPr>
                  <p:cNvPr id="31" name="TextBox 30">
                    <a:extLst>
                      <a:ext uri="{FF2B5EF4-FFF2-40B4-BE49-F238E27FC236}">
                        <a16:creationId xmlns:a16="http://schemas.microsoft.com/office/drawing/2014/main" id="{7C6B27B7-39A6-48CC-A4E4-FF10B2D9286F}"/>
                      </a:ext>
                    </a:extLst>
                  </p:cNvPr>
                  <p:cNvSpPr txBox="1"/>
                  <p:nvPr/>
                </p:nvSpPr>
                <p:spPr>
                  <a:xfrm>
                    <a:off x="7516794" y="2597502"/>
                    <a:ext cx="3492549" cy="189333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9BC9"/>
                        </a:solidFill>
                        <a:effectLst/>
                        <a:uLnTx/>
                        <a:uFillTx/>
                        <a:latin typeface="Arial" panose="020B0604020202020204" pitchFamily="34" charset="0"/>
                        <a:ea typeface="+mn-ea"/>
                        <a:cs typeface="Arial" panose="020B0604020202020204" pitchFamily="34" charset="0"/>
                      </a:rPr>
                      <a:t>Strengths:</a:t>
                    </a:r>
                    <a:r>
                      <a:rPr kumimoji="0" lang="en-US" sz="1600" b="0" i="0" u="none" strike="noStrike" kern="1200" cap="none" spc="0" normalizeH="0" baseline="0" noProof="0" dirty="0">
                        <a:ln>
                          <a:noFill/>
                        </a:ln>
                        <a:solidFill>
                          <a:srgbClr val="4D9BC9"/>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Sensitivity at ~1-5ppt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Specific to ‘unknowns’ with potential to convert to risk drivers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9BC9"/>
                        </a:solidFill>
                        <a:effectLst/>
                        <a:uLnTx/>
                        <a:uFillTx/>
                        <a:latin typeface="Arial" panose="020B0604020202020204" pitchFamily="34" charset="0"/>
                        <a:ea typeface="+mn-ea"/>
                        <a:cs typeface="Arial" panose="020B0604020202020204" pitchFamily="34" charset="0"/>
                      </a:rPr>
                      <a:t>Weaknesses:</a:t>
                    </a:r>
                    <a:r>
                      <a:rPr kumimoji="0" lang="en-US" sz="1600" b="0" i="0" u="none" strike="noStrike" kern="1200" cap="none" spc="0" normalizeH="0" baseline="0" noProof="0" dirty="0">
                        <a:ln>
                          <a:noFill/>
                        </a:ln>
                        <a:solidFill>
                          <a:srgbClr val="4D9BC9"/>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specific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Does not complete a mass balance</a:t>
                    </a:r>
                  </a:p>
                </p:txBody>
              </p:sp>
              <p:sp>
                <p:nvSpPr>
                  <p:cNvPr id="32" name="TextBox 31">
                    <a:extLst>
                      <a:ext uri="{FF2B5EF4-FFF2-40B4-BE49-F238E27FC236}">
                        <a16:creationId xmlns:a16="http://schemas.microsoft.com/office/drawing/2014/main" id="{3BCE8859-7C87-4080-8F4E-49C447DEBEBB}"/>
                      </a:ext>
                    </a:extLst>
                  </p:cNvPr>
                  <p:cNvSpPr txBox="1"/>
                  <p:nvPr/>
                </p:nvSpPr>
                <p:spPr>
                  <a:xfrm>
                    <a:off x="7283481" y="2176272"/>
                    <a:ext cx="4006339" cy="49699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Matrices – Precursors</a:t>
                    </a:r>
                  </a:p>
                </p:txBody>
              </p:sp>
            </p:grpSp>
            <p:grpSp>
              <p:nvGrpSpPr>
                <p:cNvPr id="33" name="Group 32">
                  <a:extLst>
                    <a:ext uri="{FF2B5EF4-FFF2-40B4-BE49-F238E27FC236}">
                      <a16:creationId xmlns:a16="http://schemas.microsoft.com/office/drawing/2014/main" id="{071E851F-3EF1-4FDD-A6DA-07F2BB9872D4}"/>
                    </a:ext>
                  </a:extLst>
                </p:cNvPr>
                <p:cNvGrpSpPr/>
                <p:nvPr/>
              </p:nvGrpSpPr>
              <p:grpSpPr>
                <a:xfrm>
                  <a:off x="8323333" y="4719696"/>
                  <a:ext cx="4264152" cy="1639611"/>
                  <a:chOff x="7156446" y="4841061"/>
                  <a:chExt cx="4264152" cy="1639609"/>
                </a:xfrm>
              </p:grpSpPr>
              <p:sp>
                <p:nvSpPr>
                  <p:cNvPr id="34" name="TextBox 33">
                    <a:extLst>
                      <a:ext uri="{FF2B5EF4-FFF2-40B4-BE49-F238E27FC236}">
                        <a16:creationId xmlns:a16="http://schemas.microsoft.com/office/drawing/2014/main" id="{15F753CF-82FC-4F59-9B43-8F22C324F060}"/>
                      </a:ext>
                    </a:extLst>
                  </p:cNvPr>
                  <p:cNvSpPr txBox="1"/>
                  <p:nvPr/>
                </p:nvSpPr>
                <p:spPr>
                  <a:xfrm>
                    <a:off x="7156446" y="5325997"/>
                    <a:ext cx="3775380" cy="11546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9BC9"/>
                        </a:solidFill>
                        <a:effectLst/>
                        <a:uLnTx/>
                        <a:uFillTx/>
                        <a:latin typeface="Arial" panose="020B0604020202020204" pitchFamily="34" charset="0"/>
                        <a:ea typeface="+mn-ea"/>
                        <a:cs typeface="Arial" panose="020B0604020202020204" pitchFamily="34" charset="0"/>
                      </a:rPr>
                      <a:t>Strengths: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Closest to a mass balance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9BC9"/>
                        </a:solidFill>
                        <a:effectLst/>
                        <a:uLnTx/>
                        <a:uFillTx/>
                        <a:latin typeface="Arial" panose="020B0604020202020204" pitchFamily="34" charset="0"/>
                        <a:ea typeface="+mn-ea"/>
                        <a:cs typeface="Arial" panose="020B0604020202020204" pitchFamily="34" charset="0"/>
                      </a:rPr>
                      <a:t>Weaknesses: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Sensitivity at ~1ppb</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selectivity</a:t>
                    </a:r>
                  </a:p>
                </p:txBody>
              </p:sp>
              <p:sp>
                <p:nvSpPr>
                  <p:cNvPr id="35" name="TextBox 34">
                    <a:extLst>
                      <a:ext uri="{FF2B5EF4-FFF2-40B4-BE49-F238E27FC236}">
                        <a16:creationId xmlns:a16="http://schemas.microsoft.com/office/drawing/2014/main" id="{E04D783D-B442-44B7-B8F5-70B920F216EA}"/>
                      </a:ext>
                    </a:extLst>
                  </p:cNvPr>
                  <p:cNvSpPr txBox="1"/>
                  <p:nvPr/>
                </p:nvSpPr>
                <p:spPr>
                  <a:xfrm>
                    <a:off x="7229653" y="4841061"/>
                    <a:ext cx="4190945" cy="49699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Matrices – Organic Fluorine</a:t>
                    </a:r>
                  </a:p>
                </p:txBody>
              </p:sp>
            </p:grpSp>
            <p:grpSp>
              <p:nvGrpSpPr>
                <p:cNvPr id="36" name="Group 35">
                  <a:extLst>
                    <a:ext uri="{FF2B5EF4-FFF2-40B4-BE49-F238E27FC236}">
                      <a16:creationId xmlns:a16="http://schemas.microsoft.com/office/drawing/2014/main" id="{3973190A-14CB-4265-84DE-422C5A65274F}"/>
                    </a:ext>
                  </a:extLst>
                </p:cNvPr>
                <p:cNvGrpSpPr/>
                <p:nvPr/>
              </p:nvGrpSpPr>
              <p:grpSpPr>
                <a:xfrm>
                  <a:off x="190539" y="1249635"/>
                  <a:ext cx="3333831" cy="2368442"/>
                  <a:chOff x="1248207" y="2176272"/>
                  <a:chExt cx="3333831" cy="2368441"/>
                </a:xfrm>
              </p:grpSpPr>
              <p:sp>
                <p:nvSpPr>
                  <p:cNvPr id="37" name="TextBox 36">
                    <a:extLst>
                      <a:ext uri="{FF2B5EF4-FFF2-40B4-BE49-F238E27FC236}">
                        <a16:creationId xmlns:a16="http://schemas.microsoft.com/office/drawing/2014/main" id="{7069CA48-4F73-47D4-8D7E-3C9FB95FFF12}"/>
                      </a:ext>
                    </a:extLst>
                  </p:cNvPr>
                  <p:cNvSpPr txBox="1"/>
                  <p:nvPr/>
                </p:nvSpPr>
                <p:spPr>
                  <a:xfrm>
                    <a:off x="1248207" y="2651375"/>
                    <a:ext cx="3266746" cy="1893338"/>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9BC9"/>
                        </a:solidFill>
                        <a:effectLst/>
                        <a:uLnTx/>
                        <a:uFillTx/>
                        <a:latin typeface="Arial" panose="020B0604020202020204" pitchFamily="34" charset="0"/>
                        <a:ea typeface="+mn-ea"/>
                        <a:cs typeface="Arial" panose="020B0604020202020204" pitchFamily="34" charset="0"/>
                      </a:rPr>
                      <a:t>Strengths:</a:t>
                    </a:r>
                    <a:r>
                      <a:rPr kumimoji="0" lang="en-US" sz="1600" b="0" i="0" u="none" strike="noStrike" kern="1200" cap="none" spc="0" normalizeH="0" baseline="0" noProof="0" dirty="0">
                        <a:ln>
                          <a:noFill/>
                        </a:ln>
                        <a:solidFill>
                          <a:srgbClr val="4D9BC9"/>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Selectivity  Sensitivity at ~1-5ppt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Can be used for risk assessment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9BC9"/>
                        </a:solidFill>
                        <a:effectLst/>
                        <a:uLnTx/>
                        <a:uFillTx/>
                        <a:latin typeface="Arial" panose="020B0604020202020204" pitchFamily="34" charset="0"/>
                        <a:ea typeface="+mn-ea"/>
                        <a:cs typeface="Arial" panose="020B0604020202020204" pitchFamily="34" charset="0"/>
                      </a:rPr>
                      <a:t>Weaknesses: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Limited list of compounds</a:t>
                    </a:r>
                  </a:p>
                </p:txBody>
              </p:sp>
              <p:sp>
                <p:nvSpPr>
                  <p:cNvPr id="38" name="TextBox 37">
                    <a:extLst>
                      <a:ext uri="{FF2B5EF4-FFF2-40B4-BE49-F238E27FC236}">
                        <a16:creationId xmlns:a16="http://schemas.microsoft.com/office/drawing/2014/main" id="{B81B830C-6BE9-4CEF-82E6-9717469E59E5}"/>
                      </a:ext>
                    </a:extLst>
                  </p:cNvPr>
                  <p:cNvSpPr txBox="1"/>
                  <p:nvPr/>
                </p:nvSpPr>
                <p:spPr>
                  <a:xfrm>
                    <a:off x="1455067" y="2176272"/>
                    <a:ext cx="3126971" cy="4969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Matrices – ~ 80 PFAS</a:t>
                    </a:r>
                  </a:p>
                </p:txBody>
              </p:sp>
            </p:grpSp>
            <p:grpSp>
              <p:nvGrpSpPr>
                <p:cNvPr id="39" name="Group 38">
                  <a:extLst>
                    <a:ext uri="{FF2B5EF4-FFF2-40B4-BE49-F238E27FC236}">
                      <a16:creationId xmlns:a16="http://schemas.microsoft.com/office/drawing/2014/main" id="{AB6106BC-ACAB-4C9D-A089-AE9F8ACA13E4}"/>
                    </a:ext>
                  </a:extLst>
                </p:cNvPr>
                <p:cNvGrpSpPr/>
                <p:nvPr/>
              </p:nvGrpSpPr>
              <p:grpSpPr>
                <a:xfrm>
                  <a:off x="67112" y="4600960"/>
                  <a:ext cx="4460109" cy="2356560"/>
                  <a:chOff x="67111" y="4843272"/>
                  <a:chExt cx="4460109" cy="2356558"/>
                </a:xfrm>
              </p:grpSpPr>
              <p:sp>
                <p:nvSpPr>
                  <p:cNvPr id="40" name="TextBox 39">
                    <a:extLst>
                      <a:ext uri="{FF2B5EF4-FFF2-40B4-BE49-F238E27FC236}">
                        <a16:creationId xmlns:a16="http://schemas.microsoft.com/office/drawing/2014/main" id="{11A9AE0B-DA6A-4EA8-A212-26F6ACA31942}"/>
                      </a:ext>
                    </a:extLst>
                  </p:cNvPr>
                  <p:cNvSpPr txBox="1"/>
                  <p:nvPr/>
                </p:nvSpPr>
                <p:spPr>
                  <a:xfrm>
                    <a:off x="67111" y="5306493"/>
                    <a:ext cx="4460109" cy="1893337"/>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9BC9"/>
                        </a:solidFill>
                        <a:effectLst/>
                        <a:uLnTx/>
                        <a:uFillTx/>
                        <a:latin typeface="Arial" panose="020B0604020202020204" pitchFamily="34" charset="0"/>
                        <a:ea typeface="+mn-ea"/>
                        <a:cs typeface="Arial" panose="020B0604020202020204" pitchFamily="34" charset="0"/>
                      </a:rPr>
                      <a:t>Strengths: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Ability to identify ‘unknowns’ with specificity</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Ability to conduct novel compound identification</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9BC9"/>
                        </a:solidFill>
                        <a:effectLst/>
                        <a:uLnTx/>
                        <a:uFillTx/>
                        <a:latin typeface="Arial" panose="020B0604020202020204" pitchFamily="34" charset="0"/>
                        <a:ea typeface="+mn-ea"/>
                        <a:cs typeface="Arial" panose="020B0604020202020204" pitchFamily="34" charset="0"/>
                      </a:rPr>
                      <a:t>Weaknesses: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Limited to current libraries</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Limited quantitation &amp; sensitivity</a:t>
                    </a:r>
                  </a:p>
                </p:txBody>
              </p:sp>
              <p:sp>
                <p:nvSpPr>
                  <p:cNvPr id="41" name="TextBox 40">
                    <a:extLst>
                      <a:ext uri="{FF2B5EF4-FFF2-40B4-BE49-F238E27FC236}">
                        <a16:creationId xmlns:a16="http://schemas.microsoft.com/office/drawing/2014/main" id="{8D626142-E131-43F7-B53C-F939D2234A31}"/>
                      </a:ext>
                    </a:extLst>
                  </p:cNvPr>
                  <p:cNvSpPr txBox="1"/>
                  <p:nvPr/>
                </p:nvSpPr>
                <p:spPr>
                  <a:xfrm>
                    <a:off x="296023" y="4843272"/>
                    <a:ext cx="3211096" cy="496996"/>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Matrices – Unknowns</a:t>
                    </a:r>
                  </a:p>
                </p:txBody>
              </p:sp>
            </p:grpSp>
            <p:sp>
              <p:nvSpPr>
                <p:cNvPr id="61" name="TextBox 60">
                  <a:extLst>
                    <a:ext uri="{FF2B5EF4-FFF2-40B4-BE49-F238E27FC236}">
                      <a16:creationId xmlns:a16="http://schemas.microsoft.com/office/drawing/2014/main" id="{2381351F-CFFE-4A85-9BE4-410891E214D4}"/>
                    </a:ext>
                  </a:extLst>
                </p:cNvPr>
                <p:cNvSpPr txBox="1"/>
                <p:nvPr/>
              </p:nvSpPr>
              <p:spPr>
                <a:xfrm>
                  <a:off x="7754327" y="626445"/>
                  <a:ext cx="2770411" cy="7802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E7D11"/>
                      </a:solidFill>
                      <a:effectLst/>
                      <a:uLnTx/>
                      <a:uFillTx/>
                      <a:latin typeface="Arial" panose="020B0604020202020204" pitchFamily="34" charset="0"/>
                      <a:ea typeface="+mn-ea"/>
                      <a:cs typeface="Arial" panose="020B0604020202020204" pitchFamily="34" charset="0"/>
                    </a:rPr>
                    <a:t>TOP Assay</a:t>
                  </a:r>
                </a:p>
              </p:txBody>
            </p:sp>
            <p:sp>
              <p:nvSpPr>
                <p:cNvPr id="64" name="TextBox 63">
                  <a:extLst>
                    <a:ext uri="{FF2B5EF4-FFF2-40B4-BE49-F238E27FC236}">
                      <a16:creationId xmlns:a16="http://schemas.microsoft.com/office/drawing/2014/main" id="{AE2D5126-1BA5-4D1E-97DA-01DF927D214B}"/>
                    </a:ext>
                  </a:extLst>
                </p:cNvPr>
                <p:cNvSpPr txBox="1"/>
                <p:nvPr/>
              </p:nvSpPr>
              <p:spPr>
                <a:xfrm>
                  <a:off x="7782939" y="4177659"/>
                  <a:ext cx="4622837"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7D11"/>
                      </a:solidFill>
                      <a:effectLst/>
                      <a:uLnTx/>
                      <a:uFillTx/>
                      <a:latin typeface="Arial" panose="020B0604020202020204" pitchFamily="34" charset="0"/>
                      <a:ea typeface="+mn-ea"/>
                      <a:cs typeface="Arial" panose="020B0604020202020204" pitchFamily="34" charset="0"/>
                    </a:rPr>
                    <a:t>Total Organic Fluorine</a:t>
                  </a:r>
                </a:p>
              </p:txBody>
            </p:sp>
            <p:sp>
              <p:nvSpPr>
                <p:cNvPr id="67" name="TextBox 66">
                  <a:extLst>
                    <a:ext uri="{FF2B5EF4-FFF2-40B4-BE49-F238E27FC236}">
                      <a16:creationId xmlns:a16="http://schemas.microsoft.com/office/drawing/2014/main" id="{B04DD3BD-5D9E-49F7-B027-7F4AE805840F}"/>
                    </a:ext>
                  </a:extLst>
                </p:cNvPr>
                <p:cNvSpPr txBox="1"/>
                <p:nvPr/>
              </p:nvSpPr>
              <p:spPr>
                <a:xfrm>
                  <a:off x="771054" y="626445"/>
                  <a:ext cx="3385028" cy="780214"/>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E7D11"/>
                      </a:solidFill>
                      <a:effectLst/>
                      <a:uLnTx/>
                      <a:uFillTx/>
                      <a:latin typeface="Arial" panose="020B0604020202020204" pitchFamily="34" charset="0"/>
                      <a:ea typeface="+mn-ea"/>
                      <a:cs typeface="Arial" panose="020B0604020202020204" pitchFamily="34" charset="0"/>
                    </a:rPr>
                    <a:t>Targeted PFAS</a:t>
                  </a:r>
                </a:p>
              </p:txBody>
            </p:sp>
            <p:sp>
              <p:nvSpPr>
                <p:cNvPr id="70" name="TextBox 69">
                  <a:extLst>
                    <a:ext uri="{FF2B5EF4-FFF2-40B4-BE49-F238E27FC236}">
                      <a16:creationId xmlns:a16="http://schemas.microsoft.com/office/drawing/2014/main" id="{3A18D97F-CADE-45A1-8010-F402BB017E05}"/>
                    </a:ext>
                  </a:extLst>
                </p:cNvPr>
                <p:cNvSpPr txBox="1"/>
                <p:nvPr/>
              </p:nvSpPr>
              <p:spPr>
                <a:xfrm>
                  <a:off x="50334" y="4088171"/>
                  <a:ext cx="4105748" cy="739754"/>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7D11"/>
                      </a:solidFill>
                      <a:effectLst/>
                      <a:uLnTx/>
                      <a:uFillTx/>
                      <a:latin typeface="Arial" panose="020B0604020202020204" pitchFamily="34" charset="0"/>
                      <a:ea typeface="+mn-ea"/>
                      <a:cs typeface="Arial" panose="020B0604020202020204" pitchFamily="34" charset="0"/>
                    </a:rPr>
                    <a:t>Non-Target Analysis</a:t>
                  </a:r>
                </a:p>
              </p:txBody>
            </p:sp>
            <p:grpSp>
              <p:nvGrpSpPr>
                <p:cNvPr id="47" name="Group 46">
                  <a:extLst>
                    <a:ext uri="{FF2B5EF4-FFF2-40B4-BE49-F238E27FC236}">
                      <a16:creationId xmlns:a16="http://schemas.microsoft.com/office/drawing/2014/main" id="{728E97F2-3B7C-4A69-9B78-387B5B7762FB}"/>
                    </a:ext>
                  </a:extLst>
                </p:cNvPr>
                <p:cNvGrpSpPr/>
                <p:nvPr/>
              </p:nvGrpSpPr>
              <p:grpSpPr>
                <a:xfrm>
                  <a:off x="3512984" y="1269885"/>
                  <a:ext cx="4719721" cy="4062916"/>
                  <a:chOff x="3608520" y="1447309"/>
                  <a:chExt cx="4719721" cy="4062916"/>
                </a:xfrm>
              </p:grpSpPr>
              <p:sp>
                <p:nvSpPr>
                  <p:cNvPr id="48" name="Oval 47">
                    <a:extLst>
                      <a:ext uri="{FF2B5EF4-FFF2-40B4-BE49-F238E27FC236}">
                        <a16:creationId xmlns:a16="http://schemas.microsoft.com/office/drawing/2014/main" id="{3DABDC10-5E7D-4804-B5BD-5C5CD1063540}"/>
                      </a:ext>
                    </a:extLst>
                  </p:cNvPr>
                  <p:cNvSpPr/>
                  <p:nvPr/>
                </p:nvSpPr>
                <p:spPr>
                  <a:xfrm>
                    <a:off x="4064535" y="1447309"/>
                    <a:ext cx="4062932" cy="4062916"/>
                  </a:xfrm>
                  <a:prstGeom prst="ellips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9" name="Group 48">
                    <a:extLst>
                      <a:ext uri="{FF2B5EF4-FFF2-40B4-BE49-F238E27FC236}">
                        <a16:creationId xmlns:a16="http://schemas.microsoft.com/office/drawing/2014/main" id="{9C39885E-D460-4BA7-B83A-85502CF9DE83}"/>
                      </a:ext>
                    </a:extLst>
                  </p:cNvPr>
                  <p:cNvGrpSpPr/>
                  <p:nvPr/>
                </p:nvGrpSpPr>
                <p:grpSpPr>
                  <a:xfrm>
                    <a:off x="3608520" y="1536788"/>
                    <a:ext cx="4719721" cy="3901440"/>
                    <a:chOff x="3608520" y="1536788"/>
                    <a:chExt cx="4719721" cy="3901440"/>
                  </a:xfrm>
                </p:grpSpPr>
                <p:grpSp>
                  <p:nvGrpSpPr>
                    <p:cNvPr id="50" name="Group 49">
                      <a:extLst>
                        <a:ext uri="{FF2B5EF4-FFF2-40B4-BE49-F238E27FC236}">
                          <a16:creationId xmlns:a16="http://schemas.microsoft.com/office/drawing/2014/main" id="{4C748EFA-F2FA-44F1-952D-ECA31ECC5827}"/>
                        </a:ext>
                      </a:extLst>
                    </p:cNvPr>
                    <p:cNvGrpSpPr/>
                    <p:nvPr/>
                  </p:nvGrpSpPr>
                  <p:grpSpPr>
                    <a:xfrm>
                      <a:off x="7206408" y="1733615"/>
                      <a:ext cx="1121833" cy="370754"/>
                      <a:chOff x="7010400" y="2361060"/>
                      <a:chExt cx="925718" cy="305940"/>
                    </a:xfrm>
                  </p:grpSpPr>
                  <p:cxnSp>
                    <p:nvCxnSpPr>
                      <p:cNvPr id="76" name="Straight Connector 75">
                        <a:extLst>
                          <a:ext uri="{FF2B5EF4-FFF2-40B4-BE49-F238E27FC236}">
                            <a16:creationId xmlns:a16="http://schemas.microsoft.com/office/drawing/2014/main" id="{DEFE93CB-F2C1-4F7F-9463-D88880583DEB}"/>
                          </a:ext>
                        </a:extLst>
                      </p:cNvPr>
                      <p:cNvCxnSpPr>
                        <a:cxnSpLocks/>
                      </p:cNvCxnSpPr>
                      <p:nvPr/>
                    </p:nvCxnSpPr>
                    <p:spPr>
                      <a:xfrm flipV="1">
                        <a:off x="7315200" y="2361060"/>
                        <a:ext cx="620918" cy="1140"/>
                      </a:xfrm>
                      <a:prstGeom prst="line">
                        <a:avLst/>
                      </a:prstGeom>
                      <a:ln w="12700">
                        <a:solidFill>
                          <a:schemeClr val="bg1">
                            <a:lumMod val="7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EA6D2E2-C54B-4573-BF39-B6FCEEC67F47}"/>
                          </a:ext>
                        </a:extLst>
                      </p:cNvPr>
                      <p:cNvCxnSpPr>
                        <a:cxnSpLocks/>
                      </p:cNvCxnSpPr>
                      <p:nvPr/>
                    </p:nvCxnSpPr>
                    <p:spPr>
                      <a:xfrm flipV="1">
                        <a:off x="7010400" y="2362201"/>
                        <a:ext cx="304800" cy="304799"/>
                      </a:xfrm>
                      <a:prstGeom prst="line">
                        <a:avLst/>
                      </a:prstGeom>
                      <a:ln w="12700">
                        <a:solidFill>
                          <a:schemeClr val="bg1">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4373F407-CBDA-46FB-839C-9A2DB15C4C02}"/>
                        </a:ext>
                      </a:extLst>
                    </p:cNvPr>
                    <p:cNvGrpSpPr/>
                    <p:nvPr/>
                  </p:nvGrpSpPr>
                  <p:grpSpPr>
                    <a:xfrm flipH="1">
                      <a:off x="3616919" y="1734993"/>
                      <a:ext cx="1368683" cy="369372"/>
                      <a:chOff x="7010400" y="2362200"/>
                      <a:chExt cx="1129416" cy="304800"/>
                    </a:xfrm>
                  </p:grpSpPr>
                  <p:cxnSp>
                    <p:nvCxnSpPr>
                      <p:cNvPr id="69" name="Straight Connector 68">
                        <a:extLst>
                          <a:ext uri="{FF2B5EF4-FFF2-40B4-BE49-F238E27FC236}">
                            <a16:creationId xmlns:a16="http://schemas.microsoft.com/office/drawing/2014/main" id="{1C3615D6-E871-4DCC-8416-BBA0EE30B34A}"/>
                          </a:ext>
                        </a:extLst>
                      </p:cNvPr>
                      <p:cNvCxnSpPr>
                        <a:cxnSpLocks/>
                      </p:cNvCxnSpPr>
                      <p:nvPr/>
                    </p:nvCxnSpPr>
                    <p:spPr>
                      <a:xfrm>
                        <a:off x="7309813" y="2362200"/>
                        <a:ext cx="830003" cy="0"/>
                      </a:xfrm>
                      <a:prstGeom prst="line">
                        <a:avLst/>
                      </a:prstGeom>
                      <a:ln w="12700">
                        <a:solidFill>
                          <a:schemeClr val="bg1">
                            <a:lumMod val="7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3BD11EC-F9FE-4B9E-84C8-7BD2A5F1CD5F}"/>
                          </a:ext>
                        </a:extLst>
                      </p:cNvPr>
                      <p:cNvCxnSpPr>
                        <a:cxnSpLocks/>
                      </p:cNvCxnSpPr>
                      <p:nvPr/>
                    </p:nvCxnSpPr>
                    <p:spPr>
                      <a:xfrm flipV="1">
                        <a:off x="7010400" y="2362201"/>
                        <a:ext cx="304800" cy="304799"/>
                      </a:xfrm>
                      <a:prstGeom prst="line">
                        <a:avLst/>
                      </a:prstGeom>
                      <a:ln w="12700">
                        <a:solidFill>
                          <a:schemeClr val="bg1">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BA995909-26F8-41D8-B7DC-02863F86717D}"/>
                        </a:ext>
                      </a:extLst>
                    </p:cNvPr>
                    <p:cNvGrpSpPr/>
                    <p:nvPr/>
                  </p:nvGrpSpPr>
                  <p:grpSpPr>
                    <a:xfrm flipH="1">
                      <a:off x="3608520" y="4751986"/>
                      <a:ext cx="1377079" cy="369612"/>
                      <a:chOff x="7010400" y="4934705"/>
                      <a:chExt cx="1136344" cy="304998"/>
                    </a:xfrm>
                  </p:grpSpPr>
                  <p:cxnSp>
                    <p:nvCxnSpPr>
                      <p:cNvPr id="66" name="Straight Connector 65">
                        <a:extLst>
                          <a:ext uri="{FF2B5EF4-FFF2-40B4-BE49-F238E27FC236}">
                            <a16:creationId xmlns:a16="http://schemas.microsoft.com/office/drawing/2014/main" id="{61B97189-0468-47DF-ACDF-168D5460E0C0}"/>
                          </a:ext>
                        </a:extLst>
                      </p:cNvPr>
                      <p:cNvCxnSpPr>
                        <a:cxnSpLocks/>
                      </p:cNvCxnSpPr>
                      <p:nvPr/>
                    </p:nvCxnSpPr>
                    <p:spPr>
                      <a:xfrm>
                        <a:off x="7316741" y="5239703"/>
                        <a:ext cx="830003" cy="0"/>
                      </a:xfrm>
                      <a:prstGeom prst="line">
                        <a:avLst/>
                      </a:prstGeom>
                      <a:ln w="12700">
                        <a:solidFill>
                          <a:schemeClr val="bg1">
                            <a:lumMod val="7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5554362-989B-4329-BB96-532C760AC03D}"/>
                          </a:ext>
                        </a:extLst>
                      </p:cNvPr>
                      <p:cNvCxnSpPr>
                        <a:cxnSpLocks/>
                      </p:cNvCxnSpPr>
                      <p:nvPr/>
                    </p:nvCxnSpPr>
                    <p:spPr>
                      <a:xfrm>
                        <a:off x="7010400" y="4934705"/>
                        <a:ext cx="304800" cy="304799"/>
                      </a:xfrm>
                      <a:prstGeom prst="line">
                        <a:avLst/>
                      </a:prstGeom>
                      <a:ln w="12700">
                        <a:solidFill>
                          <a:schemeClr val="bg1">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33EA5ADF-D607-4F60-8E41-F1CDBE349183}"/>
                        </a:ext>
                      </a:extLst>
                    </p:cNvPr>
                    <p:cNvGrpSpPr/>
                    <p:nvPr/>
                  </p:nvGrpSpPr>
                  <p:grpSpPr>
                    <a:xfrm>
                      <a:off x="4145280" y="1536788"/>
                      <a:ext cx="3901440" cy="3901440"/>
                      <a:chOff x="2704504" y="3752195"/>
                      <a:chExt cx="3106228" cy="3106241"/>
                    </a:xfrm>
                  </p:grpSpPr>
                  <p:sp>
                    <p:nvSpPr>
                      <p:cNvPr id="60" name="Freeform: Shape 59">
                        <a:extLst>
                          <a:ext uri="{FF2B5EF4-FFF2-40B4-BE49-F238E27FC236}">
                            <a16:creationId xmlns:a16="http://schemas.microsoft.com/office/drawing/2014/main" id="{66021919-D67A-4F8D-9E9B-1BA5CEA0C2FD}"/>
                          </a:ext>
                        </a:extLst>
                      </p:cNvPr>
                      <p:cNvSpPr/>
                      <p:nvPr/>
                    </p:nvSpPr>
                    <p:spPr>
                      <a:xfrm>
                        <a:off x="2704504" y="4874302"/>
                        <a:ext cx="1333937" cy="1827585"/>
                      </a:xfrm>
                      <a:custGeom>
                        <a:avLst/>
                        <a:gdLst>
                          <a:gd name="connsiteX0" fmla="*/ 1078766 w 1333937"/>
                          <a:gd name="connsiteY0" fmla="*/ 1426687 h 1827585"/>
                          <a:gd name="connsiteX1" fmla="*/ 1333937 w 1333937"/>
                          <a:gd name="connsiteY1" fmla="*/ 1150196 h 1827585"/>
                          <a:gd name="connsiteX2" fmla="*/ 803735 w 1333937"/>
                          <a:gd name="connsiteY2" fmla="*/ 486979 h 1827585"/>
                          <a:gd name="connsiteX3" fmla="*/ 914324 w 1333937"/>
                          <a:gd name="connsiteY3" fmla="*/ 486979 h 1827585"/>
                          <a:gd name="connsiteX4" fmla="*/ 943027 w 1333937"/>
                          <a:gd name="connsiteY4" fmla="*/ 413543 h 1827585"/>
                          <a:gd name="connsiteX5" fmla="*/ 507069 w 1333937"/>
                          <a:gd name="connsiteY5" fmla="*/ 11223 h 1827585"/>
                          <a:gd name="connsiteX6" fmla="*/ 449662 w 1333937"/>
                          <a:gd name="connsiteY6" fmla="*/ 11223 h 1827585"/>
                          <a:gd name="connsiteX7" fmla="*/ 13703 w 1333937"/>
                          <a:gd name="connsiteY7" fmla="*/ 413504 h 1827585"/>
                          <a:gd name="connsiteX8" fmla="*/ 42407 w 1333937"/>
                          <a:gd name="connsiteY8" fmla="*/ 486940 h 1827585"/>
                          <a:gd name="connsiteX9" fmla="*/ 136018 w 1333937"/>
                          <a:gd name="connsiteY9" fmla="*/ 486940 h 1827585"/>
                          <a:gd name="connsiteX10" fmla="*/ 1302826 w 1333937"/>
                          <a:gd name="connsiteY10" fmla="*/ 1827586 h 1827585"/>
                          <a:gd name="connsiteX11" fmla="*/ 1078766 w 1333937"/>
                          <a:gd name="connsiteY11" fmla="*/ 1584772 h 1827585"/>
                          <a:gd name="connsiteX12" fmla="*/ 1078766 w 1333937"/>
                          <a:gd name="connsiteY12" fmla="*/ 1426687 h 182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937" h="1827585">
                            <a:moveTo>
                              <a:pt x="1078766" y="1426687"/>
                            </a:moveTo>
                            <a:lnTo>
                              <a:pt x="1333937" y="1150196"/>
                            </a:lnTo>
                            <a:cubicBezTo>
                              <a:pt x="1042916" y="1061598"/>
                              <a:pt x="826911" y="801136"/>
                              <a:pt x="803735" y="486979"/>
                            </a:cubicBezTo>
                            <a:lnTo>
                              <a:pt x="914324" y="486979"/>
                            </a:lnTo>
                            <a:cubicBezTo>
                              <a:pt x="952858" y="486979"/>
                              <a:pt x="971375" y="439680"/>
                              <a:pt x="943027" y="413543"/>
                            </a:cubicBezTo>
                            <a:lnTo>
                              <a:pt x="507069" y="11223"/>
                            </a:lnTo>
                            <a:cubicBezTo>
                              <a:pt x="490842" y="-3741"/>
                              <a:pt x="465850" y="-3741"/>
                              <a:pt x="449662" y="11223"/>
                            </a:cubicBezTo>
                            <a:lnTo>
                              <a:pt x="13703" y="413504"/>
                            </a:lnTo>
                            <a:cubicBezTo>
                              <a:pt x="-14605" y="439641"/>
                              <a:pt x="3872" y="486940"/>
                              <a:pt x="42407" y="486940"/>
                            </a:cubicBezTo>
                            <a:lnTo>
                              <a:pt x="136018" y="486940"/>
                            </a:lnTo>
                            <a:cubicBezTo>
                              <a:pt x="162155" y="1159829"/>
                              <a:pt x="656586" y="1712536"/>
                              <a:pt x="1302826" y="1827586"/>
                            </a:cubicBezTo>
                            <a:lnTo>
                              <a:pt x="1078766" y="1584772"/>
                            </a:lnTo>
                            <a:cubicBezTo>
                              <a:pt x="1037823" y="1540474"/>
                              <a:pt x="1037823" y="1471025"/>
                              <a:pt x="1078766" y="1426687"/>
                            </a:cubicBezTo>
                            <a:close/>
                          </a:path>
                        </a:pathLst>
                      </a:custGeom>
                      <a:solidFill>
                        <a:srgbClr val="70AD47"/>
                      </a:solidFill>
                      <a:ln w="3947" cap="flat">
                        <a:noFill/>
                        <a:prstDash val="solid"/>
                        <a:miter/>
                      </a:ln>
                      <a:effectLst>
                        <a:outerShdw blurRad="736600" dist="292100" dir="5400000" sx="93000" sy="93000" algn="t" rotWithShape="0">
                          <a:prstClr val="black">
                            <a:alpha val="2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62" name="Freeform: Shape 61">
                        <a:extLst>
                          <a:ext uri="{FF2B5EF4-FFF2-40B4-BE49-F238E27FC236}">
                            <a16:creationId xmlns:a16="http://schemas.microsoft.com/office/drawing/2014/main" id="{BB263A62-9549-4184-AEB0-93CC3AFEABAF}"/>
                          </a:ext>
                        </a:extLst>
                      </p:cNvPr>
                      <p:cNvSpPr/>
                      <p:nvPr/>
                    </p:nvSpPr>
                    <p:spPr>
                      <a:xfrm>
                        <a:off x="4476532" y="3908902"/>
                        <a:ext cx="1334200" cy="1827348"/>
                      </a:xfrm>
                      <a:custGeom>
                        <a:avLst/>
                        <a:gdLst>
                          <a:gd name="connsiteX0" fmla="*/ 1291768 w 1334200"/>
                          <a:gd name="connsiteY0" fmla="*/ 1340410 h 1827348"/>
                          <a:gd name="connsiteX1" fmla="*/ 1198472 w 1334200"/>
                          <a:gd name="connsiteY1" fmla="*/ 1340410 h 1827348"/>
                          <a:gd name="connsiteX2" fmla="*/ 31585 w 1334200"/>
                          <a:gd name="connsiteY2" fmla="*/ 0 h 1827348"/>
                          <a:gd name="connsiteX3" fmla="*/ 255408 w 1334200"/>
                          <a:gd name="connsiteY3" fmla="*/ 242537 h 1827348"/>
                          <a:gd name="connsiteX4" fmla="*/ 255408 w 1334200"/>
                          <a:gd name="connsiteY4" fmla="*/ 400662 h 1827348"/>
                          <a:gd name="connsiteX5" fmla="*/ 0 w 1334200"/>
                          <a:gd name="connsiteY5" fmla="*/ 677430 h 1827348"/>
                          <a:gd name="connsiteX6" fmla="*/ 530636 w 1334200"/>
                          <a:gd name="connsiteY6" fmla="*/ 1340370 h 1827348"/>
                          <a:gd name="connsiteX7" fmla="*/ 419850 w 1334200"/>
                          <a:gd name="connsiteY7" fmla="*/ 1340370 h 1827348"/>
                          <a:gd name="connsiteX8" fmla="*/ 391147 w 1334200"/>
                          <a:gd name="connsiteY8" fmla="*/ 1413806 h 1827348"/>
                          <a:gd name="connsiteX9" fmla="*/ 827106 w 1334200"/>
                          <a:gd name="connsiteY9" fmla="*/ 1816127 h 1827348"/>
                          <a:gd name="connsiteX10" fmla="*/ 884512 w 1334200"/>
                          <a:gd name="connsiteY10" fmla="*/ 1816127 h 1827348"/>
                          <a:gd name="connsiteX11" fmla="*/ 1320471 w 1334200"/>
                          <a:gd name="connsiteY11" fmla="*/ 1413806 h 1827348"/>
                          <a:gd name="connsiteX12" fmla="*/ 1291768 w 1334200"/>
                          <a:gd name="connsiteY12" fmla="*/ 1340410 h 182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4200" h="1827348">
                            <a:moveTo>
                              <a:pt x="1291768" y="1340410"/>
                            </a:moveTo>
                            <a:lnTo>
                              <a:pt x="1198472" y="1340410"/>
                            </a:lnTo>
                            <a:cubicBezTo>
                              <a:pt x="1172335" y="667599"/>
                              <a:pt x="677746" y="115129"/>
                              <a:pt x="31585" y="0"/>
                            </a:cubicBezTo>
                            <a:lnTo>
                              <a:pt x="255408" y="242537"/>
                            </a:lnTo>
                            <a:cubicBezTo>
                              <a:pt x="296311" y="286875"/>
                              <a:pt x="296311" y="356324"/>
                              <a:pt x="255408" y="400662"/>
                            </a:cubicBezTo>
                            <a:lnTo>
                              <a:pt x="0" y="677430"/>
                            </a:lnTo>
                            <a:cubicBezTo>
                              <a:pt x="291179" y="765948"/>
                              <a:pt x="507500" y="1026173"/>
                              <a:pt x="530636" y="1340370"/>
                            </a:cubicBezTo>
                            <a:lnTo>
                              <a:pt x="419850" y="1340370"/>
                            </a:lnTo>
                            <a:cubicBezTo>
                              <a:pt x="381316" y="1340370"/>
                              <a:pt x="362799" y="1387669"/>
                              <a:pt x="391147" y="1413806"/>
                            </a:cubicBezTo>
                            <a:lnTo>
                              <a:pt x="827106" y="1816127"/>
                            </a:lnTo>
                            <a:cubicBezTo>
                              <a:pt x="843333" y="1831090"/>
                              <a:pt x="868325" y="1831090"/>
                              <a:pt x="884512" y="1816127"/>
                            </a:cubicBezTo>
                            <a:lnTo>
                              <a:pt x="1320471" y="1413806"/>
                            </a:lnTo>
                            <a:cubicBezTo>
                              <a:pt x="1348819" y="1387748"/>
                              <a:pt x="1330341" y="1340410"/>
                              <a:pt x="1291768" y="1340410"/>
                            </a:cubicBezTo>
                            <a:close/>
                          </a:path>
                        </a:pathLst>
                      </a:custGeom>
                      <a:solidFill>
                        <a:srgbClr val="003883"/>
                      </a:solidFill>
                      <a:ln w="3947" cap="flat">
                        <a:noFill/>
                        <a:prstDash val="solid"/>
                        <a:miter/>
                      </a:ln>
                      <a:effectLst>
                        <a:outerShdw blurRad="736600" dist="292100" dir="5400000" sx="93000" sy="93000" algn="t" rotWithShape="0">
                          <a:prstClr val="black">
                            <a:alpha val="2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3" name="Freeform: Shape 62">
                        <a:extLst>
                          <a:ext uri="{FF2B5EF4-FFF2-40B4-BE49-F238E27FC236}">
                            <a16:creationId xmlns:a16="http://schemas.microsoft.com/office/drawing/2014/main" id="{598B1ACE-3C01-4233-A721-12B58AA49FCC}"/>
                          </a:ext>
                        </a:extLst>
                      </p:cNvPr>
                      <p:cNvSpPr/>
                      <p:nvPr/>
                    </p:nvSpPr>
                    <p:spPr>
                      <a:xfrm>
                        <a:off x="3826572" y="5524223"/>
                        <a:ext cx="1827427" cy="1334213"/>
                      </a:xfrm>
                      <a:custGeom>
                        <a:avLst/>
                        <a:gdLst>
                          <a:gd name="connsiteX0" fmla="*/ 1827428 w 1827427"/>
                          <a:gd name="connsiteY0" fmla="*/ 31585 h 1334213"/>
                          <a:gd name="connsiteX1" fmla="*/ 1584851 w 1827427"/>
                          <a:gd name="connsiteY1" fmla="*/ 255447 h 1334213"/>
                          <a:gd name="connsiteX2" fmla="*/ 1505769 w 1827427"/>
                          <a:gd name="connsiteY2" fmla="*/ 286362 h 1334213"/>
                          <a:gd name="connsiteX3" fmla="*/ 1426687 w 1827427"/>
                          <a:gd name="connsiteY3" fmla="*/ 255447 h 1334213"/>
                          <a:gd name="connsiteX4" fmla="*/ 1149919 w 1827427"/>
                          <a:gd name="connsiteY4" fmla="*/ 0 h 1334213"/>
                          <a:gd name="connsiteX5" fmla="*/ 486979 w 1827427"/>
                          <a:gd name="connsiteY5" fmla="*/ 530439 h 1334213"/>
                          <a:gd name="connsiteX6" fmla="*/ 486979 w 1827427"/>
                          <a:gd name="connsiteY6" fmla="*/ 419890 h 1334213"/>
                          <a:gd name="connsiteX7" fmla="*/ 413543 w 1827427"/>
                          <a:gd name="connsiteY7" fmla="*/ 391186 h 1334213"/>
                          <a:gd name="connsiteX8" fmla="*/ 11223 w 1827427"/>
                          <a:gd name="connsiteY8" fmla="*/ 827145 h 1334213"/>
                          <a:gd name="connsiteX9" fmla="*/ 11223 w 1827427"/>
                          <a:gd name="connsiteY9" fmla="*/ 884551 h 1334213"/>
                          <a:gd name="connsiteX10" fmla="*/ 413543 w 1827427"/>
                          <a:gd name="connsiteY10" fmla="*/ 1320510 h 1334213"/>
                          <a:gd name="connsiteX11" fmla="*/ 486979 w 1827427"/>
                          <a:gd name="connsiteY11" fmla="*/ 1291807 h 1334213"/>
                          <a:gd name="connsiteX12" fmla="*/ 486979 w 1827427"/>
                          <a:gd name="connsiteY12" fmla="*/ 1198196 h 1334213"/>
                          <a:gd name="connsiteX13" fmla="*/ 1827428 w 1827427"/>
                          <a:gd name="connsiteY13" fmla="*/ 31585 h 133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7427" h="1334213">
                            <a:moveTo>
                              <a:pt x="1827428" y="31585"/>
                            </a:moveTo>
                            <a:lnTo>
                              <a:pt x="1584851" y="255447"/>
                            </a:lnTo>
                            <a:cubicBezTo>
                              <a:pt x="1563255" y="275386"/>
                              <a:pt x="1535183" y="286362"/>
                              <a:pt x="1505769" y="286362"/>
                            </a:cubicBezTo>
                            <a:cubicBezTo>
                              <a:pt x="1476355" y="286362"/>
                              <a:pt x="1448284" y="275386"/>
                              <a:pt x="1426687" y="255447"/>
                            </a:cubicBezTo>
                            <a:lnTo>
                              <a:pt x="1149919" y="0"/>
                            </a:lnTo>
                            <a:cubicBezTo>
                              <a:pt x="1061401" y="291100"/>
                              <a:pt x="801176" y="507263"/>
                              <a:pt x="486979" y="530439"/>
                            </a:cubicBezTo>
                            <a:lnTo>
                              <a:pt x="486979" y="419890"/>
                            </a:lnTo>
                            <a:cubicBezTo>
                              <a:pt x="486979" y="381355"/>
                              <a:pt x="439680" y="362838"/>
                              <a:pt x="413543" y="391186"/>
                            </a:cubicBezTo>
                            <a:lnTo>
                              <a:pt x="11223" y="827145"/>
                            </a:lnTo>
                            <a:cubicBezTo>
                              <a:pt x="-3741" y="843372"/>
                              <a:pt x="-3741" y="868364"/>
                              <a:pt x="11223" y="884551"/>
                            </a:cubicBezTo>
                            <a:lnTo>
                              <a:pt x="413543" y="1320510"/>
                            </a:lnTo>
                            <a:cubicBezTo>
                              <a:pt x="439680" y="1348819"/>
                              <a:pt x="486979" y="1330341"/>
                              <a:pt x="486979" y="1291807"/>
                            </a:cubicBezTo>
                            <a:lnTo>
                              <a:pt x="486979" y="1198196"/>
                            </a:lnTo>
                            <a:cubicBezTo>
                              <a:pt x="1159829" y="1172019"/>
                              <a:pt x="1712299" y="677706"/>
                              <a:pt x="1827428" y="31585"/>
                            </a:cubicBezTo>
                            <a:close/>
                          </a:path>
                        </a:pathLst>
                      </a:custGeom>
                      <a:solidFill>
                        <a:srgbClr val="3474CA"/>
                      </a:solidFill>
                      <a:ln w="3947" cap="flat">
                        <a:noFill/>
                        <a:prstDash val="solid"/>
                        <a:miter/>
                      </a:ln>
                      <a:effectLst>
                        <a:outerShdw blurRad="736600" dist="292100" dir="5400000" sx="93000" sy="93000" algn="t" rotWithShape="0">
                          <a:prstClr val="black">
                            <a:alpha val="2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5" name="Freeform: Shape 64">
                        <a:extLst>
                          <a:ext uri="{FF2B5EF4-FFF2-40B4-BE49-F238E27FC236}">
                            <a16:creationId xmlns:a16="http://schemas.microsoft.com/office/drawing/2014/main" id="{9B29957F-4890-445E-A1D8-533FC88BE51A}"/>
                          </a:ext>
                        </a:extLst>
                      </p:cNvPr>
                      <p:cNvSpPr/>
                      <p:nvPr/>
                    </p:nvSpPr>
                    <p:spPr>
                      <a:xfrm>
                        <a:off x="2860974" y="3752195"/>
                        <a:ext cx="1827664" cy="1333897"/>
                      </a:xfrm>
                      <a:custGeom>
                        <a:avLst/>
                        <a:gdLst>
                          <a:gd name="connsiteX0" fmla="*/ 1816442 w 1827664"/>
                          <a:gd name="connsiteY0" fmla="*/ 449623 h 1333897"/>
                          <a:gd name="connsiteX1" fmla="*/ 1414122 w 1827664"/>
                          <a:gd name="connsiteY1" fmla="*/ 13703 h 1333897"/>
                          <a:gd name="connsiteX2" fmla="*/ 1340686 w 1827664"/>
                          <a:gd name="connsiteY2" fmla="*/ 42407 h 1333897"/>
                          <a:gd name="connsiteX3" fmla="*/ 1340686 w 1827664"/>
                          <a:gd name="connsiteY3" fmla="*/ 135742 h 1333897"/>
                          <a:gd name="connsiteX4" fmla="*/ 0 w 1827664"/>
                          <a:gd name="connsiteY4" fmla="*/ 1302826 h 1333897"/>
                          <a:gd name="connsiteX5" fmla="*/ 242813 w 1827664"/>
                          <a:gd name="connsiteY5" fmla="*/ 1078726 h 1333897"/>
                          <a:gd name="connsiteX6" fmla="*/ 321896 w 1827664"/>
                          <a:gd name="connsiteY6" fmla="*/ 1047812 h 1333897"/>
                          <a:gd name="connsiteX7" fmla="*/ 400978 w 1827664"/>
                          <a:gd name="connsiteY7" fmla="*/ 1078726 h 1333897"/>
                          <a:gd name="connsiteX8" fmla="*/ 677469 w 1827664"/>
                          <a:gd name="connsiteY8" fmla="*/ 1333898 h 1333897"/>
                          <a:gd name="connsiteX9" fmla="*/ 1340686 w 1827664"/>
                          <a:gd name="connsiteY9" fmla="*/ 803578 h 1333897"/>
                          <a:gd name="connsiteX10" fmla="*/ 1340686 w 1827664"/>
                          <a:gd name="connsiteY10" fmla="*/ 914285 h 1333897"/>
                          <a:gd name="connsiteX11" fmla="*/ 1414122 w 1827664"/>
                          <a:gd name="connsiteY11" fmla="*/ 942988 h 1333897"/>
                          <a:gd name="connsiteX12" fmla="*/ 1816442 w 1827664"/>
                          <a:gd name="connsiteY12" fmla="*/ 507029 h 1333897"/>
                          <a:gd name="connsiteX13" fmla="*/ 1816442 w 1827664"/>
                          <a:gd name="connsiteY13" fmla="*/ 449623 h 133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7664" h="1333897">
                            <a:moveTo>
                              <a:pt x="1816442" y="449623"/>
                            </a:moveTo>
                            <a:lnTo>
                              <a:pt x="1414122" y="13703"/>
                            </a:lnTo>
                            <a:cubicBezTo>
                              <a:pt x="1387985" y="-14605"/>
                              <a:pt x="1340686" y="3872"/>
                              <a:pt x="1340686" y="42407"/>
                            </a:cubicBezTo>
                            <a:lnTo>
                              <a:pt x="1340686" y="135742"/>
                            </a:lnTo>
                            <a:cubicBezTo>
                              <a:pt x="667757" y="161879"/>
                              <a:pt x="115050" y="656547"/>
                              <a:pt x="0" y="1302826"/>
                            </a:cubicBezTo>
                            <a:lnTo>
                              <a:pt x="242813" y="1078726"/>
                            </a:lnTo>
                            <a:cubicBezTo>
                              <a:pt x="264410" y="1058788"/>
                              <a:pt x="292482" y="1047812"/>
                              <a:pt x="321896" y="1047812"/>
                            </a:cubicBezTo>
                            <a:cubicBezTo>
                              <a:pt x="351310" y="1047812"/>
                              <a:pt x="379381" y="1058788"/>
                              <a:pt x="400978" y="1078726"/>
                            </a:cubicBezTo>
                            <a:lnTo>
                              <a:pt x="677469" y="1333898"/>
                            </a:lnTo>
                            <a:cubicBezTo>
                              <a:pt x="766067" y="1042798"/>
                              <a:pt x="1026528" y="826714"/>
                              <a:pt x="1340686" y="803578"/>
                            </a:cubicBezTo>
                            <a:lnTo>
                              <a:pt x="1340686" y="914285"/>
                            </a:lnTo>
                            <a:cubicBezTo>
                              <a:pt x="1340686" y="952819"/>
                              <a:pt x="1387985" y="971336"/>
                              <a:pt x="1414122" y="942988"/>
                            </a:cubicBezTo>
                            <a:lnTo>
                              <a:pt x="1816442" y="507029"/>
                            </a:lnTo>
                            <a:cubicBezTo>
                              <a:pt x="1831406" y="490842"/>
                              <a:pt x="1831406" y="465850"/>
                              <a:pt x="1816442" y="449623"/>
                            </a:cubicBezTo>
                            <a:close/>
                          </a:path>
                        </a:pathLst>
                      </a:custGeom>
                      <a:solidFill>
                        <a:srgbClr val="EE7D11"/>
                      </a:solidFill>
                      <a:ln w="3947" cap="flat">
                        <a:noFill/>
                        <a:prstDash val="solid"/>
                        <a:miter/>
                      </a:ln>
                      <a:effectLst>
                        <a:outerShdw blurRad="736600" dist="292100" dir="5400000" sx="93000" sy="93000" algn="t" rotWithShape="0">
                          <a:prstClr val="black">
                            <a:alpha val="2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grpSp>
                <p:pic>
                  <p:nvPicPr>
                    <p:cNvPr id="56" name="Graphic 55" descr="Bullseye">
                      <a:extLst>
                        <a:ext uri="{FF2B5EF4-FFF2-40B4-BE49-F238E27FC236}">
                          <a16:creationId xmlns:a16="http://schemas.microsoft.com/office/drawing/2014/main" id="{4D6B24E0-29CB-4675-9C5E-869ED5F09A8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54604" y="1839408"/>
                      <a:ext cx="595512" cy="595512"/>
                    </a:xfrm>
                    <a:prstGeom prst="rect">
                      <a:avLst/>
                    </a:prstGeom>
                  </p:spPr>
                </p:pic>
                <p:pic>
                  <p:nvPicPr>
                    <p:cNvPr id="57" name="Graphic 56" descr="Research">
                      <a:extLst>
                        <a:ext uri="{FF2B5EF4-FFF2-40B4-BE49-F238E27FC236}">
                          <a16:creationId xmlns:a16="http://schemas.microsoft.com/office/drawing/2014/main" id="{CD092DCB-C6CC-4EF8-B09C-BBCD989DA5A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15639" y="3423703"/>
                      <a:ext cx="548640" cy="548640"/>
                    </a:xfrm>
                    <a:prstGeom prst="rect">
                      <a:avLst/>
                    </a:prstGeom>
                  </p:spPr>
                </p:pic>
                <p:pic>
                  <p:nvPicPr>
                    <p:cNvPr id="58" name="Graphic 57" descr="Filter">
                      <a:extLst>
                        <a:ext uri="{FF2B5EF4-FFF2-40B4-BE49-F238E27FC236}">
                          <a16:creationId xmlns:a16="http://schemas.microsoft.com/office/drawing/2014/main" id="{8162F22F-1091-4BA3-8A5E-B817FF5E0B5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185599" y="3099510"/>
                      <a:ext cx="548640" cy="548640"/>
                    </a:xfrm>
                    <a:prstGeom prst="rect">
                      <a:avLst/>
                    </a:prstGeom>
                  </p:spPr>
                </p:pic>
                <p:pic>
                  <p:nvPicPr>
                    <p:cNvPr id="59" name="Graphic 58" descr="Target">
                      <a:extLst>
                        <a:ext uri="{FF2B5EF4-FFF2-40B4-BE49-F238E27FC236}">
                          <a16:creationId xmlns:a16="http://schemas.microsoft.com/office/drawing/2014/main" id="{D0891786-2E8D-4EA8-A30B-E9516C8F062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998237" y="4546661"/>
                      <a:ext cx="548640" cy="548640"/>
                    </a:xfrm>
                    <a:prstGeom prst="rect">
                      <a:avLst/>
                    </a:prstGeom>
                  </p:spPr>
                </p:pic>
              </p:grpSp>
            </p:grpSp>
          </p:grpSp>
        </p:grpSp>
        <p:sp>
          <p:nvSpPr>
            <p:cNvPr id="71" name="TextBox 70">
              <a:extLst>
                <a:ext uri="{FF2B5EF4-FFF2-40B4-BE49-F238E27FC236}">
                  <a16:creationId xmlns:a16="http://schemas.microsoft.com/office/drawing/2014/main" id="{D2D26B32-A5AF-4199-A294-BF5DEA9C3FED}"/>
                </a:ext>
              </a:extLst>
            </p:cNvPr>
            <p:cNvSpPr txBox="1"/>
            <p:nvPr/>
          </p:nvSpPr>
          <p:spPr>
            <a:xfrm>
              <a:off x="5103285" y="2844743"/>
              <a:ext cx="1675432" cy="9131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Method Toolbox</a:t>
              </a:r>
            </a:p>
          </p:txBody>
        </p:sp>
      </p:grpSp>
      <p:sp>
        <p:nvSpPr>
          <p:cNvPr id="51" name="Rectangle 50">
            <a:extLst>
              <a:ext uri="{FF2B5EF4-FFF2-40B4-BE49-F238E27FC236}">
                <a16:creationId xmlns:a16="http://schemas.microsoft.com/office/drawing/2014/main" id="{7245E02A-9058-4320-8DB1-7FA8F4FEA3AD}"/>
              </a:ext>
            </a:extLst>
          </p:cNvPr>
          <p:cNvSpPr/>
          <p:nvPr/>
        </p:nvSpPr>
        <p:spPr>
          <a:xfrm>
            <a:off x="10512812" y="6572962"/>
            <a:ext cx="1314784"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Gill Sans MT" panose="020B0502020104020203"/>
                <a:ea typeface="+mn-ea"/>
                <a:cs typeface="+mn-cs"/>
              </a:rPr>
              <a:t>Copyright © 2022 Eurofins </a:t>
            </a:r>
          </a:p>
        </p:txBody>
      </p:sp>
    </p:spTree>
    <p:extLst>
      <p:ext uri="{BB962C8B-B14F-4D97-AF65-F5344CB8AC3E}">
        <p14:creationId xmlns:p14="http://schemas.microsoft.com/office/powerpoint/2010/main" val="95487991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CFC14B-C415-4164-B617-912BB069928D}"/>
              </a:ext>
            </a:extLst>
          </p:cNvPr>
          <p:cNvSpPr>
            <a:spLocks noGrp="1"/>
          </p:cNvSpPr>
          <p:nvPr>
            <p:ph type="body" sz="quarter" idx="10"/>
          </p:nvPr>
        </p:nvSpPr>
        <p:spPr>
          <a:xfrm>
            <a:off x="846139" y="1965325"/>
            <a:ext cx="5249862" cy="2674938"/>
          </a:xfrm>
        </p:spPr>
        <p:txBody>
          <a:bodyPr/>
          <a:lstStyle/>
          <a:p>
            <a:r>
              <a:rPr lang="en-US" dirty="0"/>
              <a:t>WASTEWATER STUDY</a:t>
            </a:r>
          </a:p>
        </p:txBody>
      </p:sp>
      <p:sp>
        <p:nvSpPr>
          <p:cNvPr id="10" name="Slide Number Placeholder 1">
            <a:extLst>
              <a:ext uri="{FF2B5EF4-FFF2-40B4-BE49-F238E27FC236}">
                <a16:creationId xmlns:a16="http://schemas.microsoft.com/office/drawing/2014/main" id="{BC249B83-6A14-43E9-8844-8151C2F89839}"/>
              </a:ext>
            </a:extLst>
          </p:cNvPr>
          <p:cNvSpPr txBox="1">
            <a:spLocks/>
          </p:cNvSpPr>
          <p:nvPr/>
        </p:nvSpPr>
        <p:spPr>
          <a:xfrm>
            <a:off x="9407955" y="64755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srgbClr val="898989"/>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898989"/>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82395189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5CE52B-9453-4BD4-8224-423BD1421AC2}"/>
              </a:ext>
            </a:extLst>
          </p:cNvPr>
          <p:cNvSpPr/>
          <p:nvPr/>
        </p:nvSpPr>
        <p:spPr>
          <a:xfrm>
            <a:off x="1" y="0"/>
            <a:ext cx="5376856" cy="6858000"/>
          </a:xfrm>
          <a:prstGeom prst="rect">
            <a:avLst/>
          </a:prstGeom>
          <a:solidFill>
            <a:srgbClr val="3474CA"/>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Title 2">
            <a:extLst>
              <a:ext uri="{FF2B5EF4-FFF2-40B4-BE49-F238E27FC236}">
                <a16:creationId xmlns:a16="http://schemas.microsoft.com/office/drawing/2014/main" id="{EA602363-CE62-46DB-9AB9-3D41E224E048}"/>
              </a:ext>
            </a:extLst>
          </p:cNvPr>
          <p:cNvSpPr>
            <a:spLocks noGrp="1"/>
          </p:cNvSpPr>
          <p:nvPr>
            <p:ph type="title"/>
          </p:nvPr>
        </p:nvSpPr>
        <p:spPr>
          <a:xfrm>
            <a:off x="161098" y="259756"/>
            <a:ext cx="5040994" cy="1143000"/>
          </a:xfrm>
        </p:spPr>
        <p:txBody>
          <a:bodyPr>
            <a:normAutofit/>
          </a:bodyPr>
          <a:lstStyle/>
          <a:p>
            <a:pPr algn="ctr"/>
            <a:r>
              <a:rPr lang="en-US" sz="4000" b="0" dirty="0">
                <a:ln w="0"/>
                <a:solidFill>
                  <a:schemeClr val="bg1"/>
                </a:solidFill>
                <a:effectLst>
                  <a:outerShdw blurRad="50800" dist="38100" dir="5400000" algn="t" rotWithShape="0">
                    <a:prstClr val="black">
                      <a:alpha val="40000"/>
                    </a:prstClr>
                  </a:outerShdw>
                </a:effectLst>
              </a:rPr>
              <a:t>WWTP Study</a:t>
            </a:r>
          </a:p>
        </p:txBody>
      </p:sp>
      <p:graphicFrame>
        <p:nvGraphicFramePr>
          <p:cNvPr id="5" name="Table 5">
            <a:extLst>
              <a:ext uri="{FF2B5EF4-FFF2-40B4-BE49-F238E27FC236}">
                <a16:creationId xmlns:a16="http://schemas.microsoft.com/office/drawing/2014/main" id="{24CB86A5-1DC9-4F86-ABA5-F098E116891A}"/>
              </a:ext>
            </a:extLst>
          </p:cNvPr>
          <p:cNvGraphicFramePr>
            <a:graphicFrameLocks noGrp="1"/>
          </p:cNvGraphicFramePr>
          <p:nvPr>
            <p:ph idx="1"/>
          </p:nvPr>
        </p:nvGraphicFramePr>
        <p:xfrm>
          <a:off x="272050" y="1797079"/>
          <a:ext cx="4832757" cy="4102577"/>
        </p:xfrm>
        <a:graphic>
          <a:graphicData uri="http://schemas.openxmlformats.org/drawingml/2006/table">
            <a:tbl>
              <a:tblPr firstRow="1" bandRow="1">
                <a:effectLst>
                  <a:outerShdw blurRad="114300" dist="139700" dir="2700000" algn="tl" rotWithShape="0">
                    <a:prstClr val="black">
                      <a:alpha val="40000"/>
                    </a:prstClr>
                  </a:outerShdw>
                </a:effectLst>
                <a:tableStyleId>{FABFCF23-3B69-468F-B69F-88F6DE6A72F2}</a:tableStyleId>
              </a:tblPr>
              <a:tblGrid>
                <a:gridCol w="1433805">
                  <a:extLst>
                    <a:ext uri="{9D8B030D-6E8A-4147-A177-3AD203B41FA5}">
                      <a16:colId xmlns:a16="http://schemas.microsoft.com/office/drawing/2014/main" val="1092744818"/>
                    </a:ext>
                  </a:extLst>
                </a:gridCol>
                <a:gridCol w="1390811">
                  <a:extLst>
                    <a:ext uri="{9D8B030D-6E8A-4147-A177-3AD203B41FA5}">
                      <a16:colId xmlns:a16="http://schemas.microsoft.com/office/drawing/2014/main" val="2438486064"/>
                    </a:ext>
                  </a:extLst>
                </a:gridCol>
                <a:gridCol w="2008141">
                  <a:extLst>
                    <a:ext uri="{9D8B030D-6E8A-4147-A177-3AD203B41FA5}">
                      <a16:colId xmlns:a16="http://schemas.microsoft.com/office/drawing/2014/main" val="2336801354"/>
                    </a:ext>
                  </a:extLst>
                </a:gridCol>
              </a:tblGrid>
              <a:tr h="1542569">
                <a:tc>
                  <a:txBody>
                    <a:bodyPr/>
                    <a:lstStyle/>
                    <a:p>
                      <a:r>
                        <a:rPr lang="en-US" sz="2200" dirty="0"/>
                        <a:t>Sample</a:t>
                      </a:r>
                    </a:p>
                  </a:txBody>
                  <a:tcPr anchor="ct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chemeClr val="accent3"/>
                    </a:solidFill>
                  </a:tcPr>
                </a:tc>
                <a:tc>
                  <a:txBody>
                    <a:bodyPr/>
                    <a:lstStyle/>
                    <a:p>
                      <a:r>
                        <a:rPr lang="en-US" sz="2200" dirty="0"/>
                        <a:t>AOF (ng/L)</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chemeClr val="accent3"/>
                    </a:solidFill>
                  </a:tcPr>
                </a:tc>
                <a:tc>
                  <a:txBody>
                    <a:bodyPr/>
                    <a:lstStyle/>
                    <a:p>
                      <a:r>
                        <a:rPr lang="en-US" sz="2200" dirty="0"/>
                        <a:t>TOP Assay – </a:t>
                      </a:r>
                    </a:p>
                    <a:p>
                      <a:r>
                        <a:rPr lang="en-US" sz="2200" dirty="0"/>
                        <a:t>PFCA Difference (ng/L)</a:t>
                      </a:r>
                    </a:p>
                  </a:txBody>
                  <a:tcPr anchor="ct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solidFill>
                      <a:schemeClr val="accent3"/>
                    </a:solidFill>
                  </a:tcPr>
                </a:tc>
                <a:extLst>
                  <a:ext uri="{0D108BD9-81ED-4DB2-BD59-A6C34878D82A}">
                    <a16:rowId xmlns:a16="http://schemas.microsoft.com/office/drawing/2014/main" val="3504416534"/>
                  </a:ext>
                </a:extLst>
              </a:tr>
              <a:tr h="459489">
                <a:tc>
                  <a:txBody>
                    <a:bodyPr/>
                    <a:lstStyle/>
                    <a:p>
                      <a:r>
                        <a:rPr lang="en-US" sz="2200" dirty="0"/>
                        <a:t>Influent</a:t>
                      </a:r>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200" dirty="0"/>
                        <a:t>1,300</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200" dirty="0"/>
                        <a:t>110</a:t>
                      </a: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536378531"/>
                  </a:ext>
                </a:extLst>
              </a:tr>
              <a:tr h="820515">
                <a:tc>
                  <a:txBody>
                    <a:bodyPr/>
                    <a:lstStyle/>
                    <a:p>
                      <a:r>
                        <a:rPr lang="en-US" sz="2200"/>
                        <a:t>Influent Dup</a:t>
                      </a:r>
                      <a:endParaRPr lang="en-US" sz="2200" dirty="0"/>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200" dirty="0"/>
                        <a:t>1,300</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200" dirty="0"/>
                        <a:t>120</a:t>
                      </a: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267246782"/>
                  </a:ext>
                </a:extLst>
              </a:tr>
              <a:tr h="459489">
                <a:tc>
                  <a:txBody>
                    <a:bodyPr/>
                    <a:lstStyle/>
                    <a:p>
                      <a:r>
                        <a:rPr lang="en-US" sz="2200"/>
                        <a:t>Effluent</a:t>
                      </a:r>
                      <a:endParaRPr lang="en-US" sz="2200" dirty="0"/>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200" dirty="0"/>
                        <a:t>1,500</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200" dirty="0"/>
                        <a:t>220</a:t>
                      </a: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571685279"/>
                  </a:ext>
                </a:extLst>
              </a:tr>
              <a:tr h="820515">
                <a:tc>
                  <a:txBody>
                    <a:bodyPr/>
                    <a:lstStyle/>
                    <a:p>
                      <a:r>
                        <a:rPr lang="en-US" sz="2200" dirty="0"/>
                        <a:t>Effluent Dup</a:t>
                      </a:r>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tcPr>
                </a:tc>
                <a:tc>
                  <a:txBody>
                    <a:bodyPr/>
                    <a:lstStyle/>
                    <a:p>
                      <a:r>
                        <a:rPr lang="en-US" sz="2200" dirty="0"/>
                        <a:t>1,100</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tcPr>
                </a:tc>
                <a:tc>
                  <a:txBody>
                    <a:bodyPr/>
                    <a:lstStyle/>
                    <a:p>
                      <a:r>
                        <a:rPr lang="en-US" sz="2200" dirty="0"/>
                        <a:t>230</a:t>
                      </a: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tcPr>
                </a:tc>
                <a:extLst>
                  <a:ext uri="{0D108BD9-81ED-4DB2-BD59-A6C34878D82A}">
                    <a16:rowId xmlns:a16="http://schemas.microsoft.com/office/drawing/2014/main" val="4269418327"/>
                  </a:ext>
                </a:extLst>
              </a:tr>
            </a:tbl>
          </a:graphicData>
        </a:graphic>
      </p:graphicFrame>
      <p:sp>
        <p:nvSpPr>
          <p:cNvPr id="2" name="Slide Number Placeholder 1">
            <a:extLst>
              <a:ext uri="{FF2B5EF4-FFF2-40B4-BE49-F238E27FC236}">
                <a16:creationId xmlns:a16="http://schemas.microsoft.com/office/drawing/2014/main" id="{E76A64D8-B9EB-4681-A003-4E500D105330}"/>
              </a:ext>
            </a:extLst>
          </p:cNvPr>
          <p:cNvSpPr>
            <a:spLocks noGrp="1"/>
          </p:cNvSpPr>
          <p:nvPr>
            <p:ph type="sldNum" sz="quarter" idx="4"/>
          </p:nvPr>
        </p:nvSpPr>
        <p:spPr>
          <a:xfrm>
            <a:off x="9376151" y="648749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6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graphicFrame>
        <p:nvGraphicFramePr>
          <p:cNvPr id="9" name="Chart 8">
            <a:extLst>
              <a:ext uri="{FF2B5EF4-FFF2-40B4-BE49-F238E27FC236}">
                <a16:creationId xmlns:a16="http://schemas.microsoft.com/office/drawing/2014/main" id="{D1274FDC-83E5-4C58-A5AD-65CE91ADF91F}"/>
              </a:ext>
            </a:extLst>
          </p:cNvPr>
          <p:cNvGraphicFramePr>
            <a:graphicFrameLocks/>
          </p:cNvGraphicFramePr>
          <p:nvPr/>
        </p:nvGraphicFramePr>
        <p:xfrm>
          <a:off x="5537954" y="324067"/>
          <a:ext cx="6492948" cy="557559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F2BE436-21DE-4CF4-9229-AC00362B1388}"/>
              </a:ext>
            </a:extLst>
          </p:cNvPr>
          <p:cNvSpPr txBox="1"/>
          <p:nvPr/>
        </p:nvSpPr>
        <p:spPr>
          <a:xfrm>
            <a:off x="7327904" y="5817073"/>
            <a:ext cx="12856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E7D11"/>
                </a:solidFill>
                <a:effectLst/>
                <a:uLnTx/>
                <a:uFillTx/>
                <a:latin typeface="Gill Sans MT" panose="020B0502020104020203"/>
                <a:ea typeface="+mn-ea"/>
                <a:cs typeface="+mn-cs"/>
              </a:rPr>
              <a:t>∑PFAS 58.6</a:t>
            </a:r>
          </a:p>
        </p:txBody>
      </p:sp>
      <p:sp>
        <p:nvSpPr>
          <p:cNvPr id="15" name="TextBox 14">
            <a:extLst>
              <a:ext uri="{FF2B5EF4-FFF2-40B4-BE49-F238E27FC236}">
                <a16:creationId xmlns:a16="http://schemas.microsoft.com/office/drawing/2014/main" id="{1FF56BF2-5F7A-48F0-912A-BFEFB7BDD35A}"/>
              </a:ext>
            </a:extLst>
          </p:cNvPr>
          <p:cNvSpPr txBox="1"/>
          <p:nvPr/>
        </p:nvSpPr>
        <p:spPr>
          <a:xfrm>
            <a:off x="9296045" y="5825780"/>
            <a:ext cx="14010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83"/>
                </a:solidFill>
                <a:effectLst/>
                <a:uLnTx/>
                <a:uFillTx/>
                <a:latin typeface="Gill Sans MT" panose="020B0502020104020203"/>
                <a:ea typeface="+mn-ea"/>
                <a:cs typeface="+mn-cs"/>
              </a:rPr>
              <a:t>∑PFAS 145.7</a:t>
            </a:r>
          </a:p>
        </p:txBody>
      </p:sp>
      <p:sp>
        <p:nvSpPr>
          <p:cNvPr id="8" name="TextBox 7">
            <a:extLst>
              <a:ext uri="{FF2B5EF4-FFF2-40B4-BE49-F238E27FC236}">
                <a16:creationId xmlns:a16="http://schemas.microsoft.com/office/drawing/2014/main" id="{6BB94296-E891-4711-BAB8-42EFDC03D514}"/>
              </a:ext>
            </a:extLst>
          </p:cNvPr>
          <p:cNvSpPr txBox="1"/>
          <p:nvPr/>
        </p:nvSpPr>
        <p:spPr>
          <a:xfrm>
            <a:off x="7131961" y="6349267"/>
            <a:ext cx="37442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MT" panose="020B0502020104020203"/>
                <a:ea typeface="+mn-ea"/>
                <a:cs typeface="+mn-cs"/>
              </a:rPr>
              <a:t>AOF Equivalent for these samples is 63%</a:t>
            </a:r>
          </a:p>
        </p:txBody>
      </p:sp>
    </p:spTree>
    <p:extLst>
      <p:ext uri="{BB962C8B-B14F-4D97-AF65-F5344CB8AC3E}">
        <p14:creationId xmlns:p14="http://schemas.microsoft.com/office/powerpoint/2010/main" val="99641112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4158C6-286C-475E-8CDA-77340D29DB73}"/>
              </a:ext>
            </a:extLst>
          </p:cNvPr>
          <p:cNvSpPr/>
          <p:nvPr/>
        </p:nvSpPr>
        <p:spPr>
          <a:xfrm>
            <a:off x="1" y="0"/>
            <a:ext cx="5339316" cy="6858000"/>
          </a:xfrm>
          <a:prstGeom prst="rect">
            <a:avLst/>
          </a:prstGeom>
          <a:solidFill>
            <a:srgbClr val="3474CA"/>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Title 2">
            <a:extLst>
              <a:ext uri="{FF2B5EF4-FFF2-40B4-BE49-F238E27FC236}">
                <a16:creationId xmlns:a16="http://schemas.microsoft.com/office/drawing/2014/main" id="{EA602363-CE62-46DB-9AB9-3D41E224E048}"/>
              </a:ext>
            </a:extLst>
          </p:cNvPr>
          <p:cNvSpPr>
            <a:spLocks noGrp="1"/>
          </p:cNvSpPr>
          <p:nvPr>
            <p:ph type="title"/>
          </p:nvPr>
        </p:nvSpPr>
        <p:spPr>
          <a:xfrm>
            <a:off x="214502" y="469866"/>
            <a:ext cx="4897882" cy="993622"/>
          </a:xfrm>
          <a:noFill/>
          <a:ln w="9525">
            <a:noFill/>
            <a:miter lim="800000"/>
            <a:headEnd/>
            <a:tailEnd/>
          </a:ln>
        </p:spPr>
        <p:txBody>
          <a:bodyPr vert="horz" wrap="square" lIns="91440" tIns="45720" rIns="91440" bIns="45720" numCol="1" anchor="t" anchorCtr="0" compatLnSpc="1">
            <a:prstTxWarp prst="textNoShape">
              <a:avLst/>
            </a:prstTxWarp>
            <a:normAutofit/>
          </a:bodyPr>
          <a:lstStyle/>
          <a:p>
            <a:pPr algn="ctr"/>
            <a:r>
              <a:rPr lang="en-US" sz="4000" b="0" dirty="0">
                <a:ln w="0"/>
                <a:solidFill>
                  <a:schemeClr val="bg1"/>
                </a:solidFill>
                <a:effectLst>
                  <a:outerShdw blurRad="50800" dist="38100" dir="5400000" algn="t" rotWithShape="0">
                    <a:prstClr val="black">
                      <a:alpha val="40000"/>
                    </a:prstClr>
                  </a:outerShdw>
                </a:effectLst>
              </a:rPr>
              <a:t>POTW</a:t>
            </a:r>
          </a:p>
        </p:txBody>
      </p:sp>
      <p:sp>
        <p:nvSpPr>
          <p:cNvPr id="2" name="Slide Number Placeholder 1">
            <a:extLst>
              <a:ext uri="{FF2B5EF4-FFF2-40B4-BE49-F238E27FC236}">
                <a16:creationId xmlns:a16="http://schemas.microsoft.com/office/drawing/2014/main" id="{E76A64D8-B9EB-4681-A003-4E500D105330}"/>
              </a:ext>
            </a:extLst>
          </p:cNvPr>
          <p:cNvSpPr>
            <a:spLocks noGrp="1"/>
          </p:cNvSpPr>
          <p:nvPr>
            <p:ph type="sldNum" sz="quarter" idx="4"/>
          </p:nvPr>
        </p:nvSpPr>
        <p:spPr>
          <a:xfrm>
            <a:off x="9376151" y="648749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graphicFrame>
        <p:nvGraphicFramePr>
          <p:cNvPr id="5" name="Table 5">
            <a:extLst>
              <a:ext uri="{FF2B5EF4-FFF2-40B4-BE49-F238E27FC236}">
                <a16:creationId xmlns:a16="http://schemas.microsoft.com/office/drawing/2014/main" id="{7689C416-2EDC-4F4F-A750-DE9E1C7283B6}"/>
              </a:ext>
            </a:extLst>
          </p:cNvPr>
          <p:cNvGraphicFramePr>
            <a:graphicFrameLocks noGrp="1"/>
          </p:cNvGraphicFramePr>
          <p:nvPr>
            <p:ph idx="1"/>
          </p:nvPr>
        </p:nvGraphicFramePr>
        <p:xfrm>
          <a:off x="280069" y="1933354"/>
          <a:ext cx="4766748" cy="3810000"/>
        </p:xfrm>
        <a:graphic>
          <a:graphicData uri="http://schemas.openxmlformats.org/drawingml/2006/table">
            <a:tbl>
              <a:tblPr firstRow="1" bandRow="1">
                <a:effectLst>
                  <a:outerShdw blurRad="114300" dist="139700" dir="2700000" algn="tl" rotWithShape="0">
                    <a:prstClr val="black">
                      <a:alpha val="40000"/>
                    </a:prstClr>
                  </a:outerShdw>
                </a:effectLst>
                <a:tableStyleId>{FABFCF23-3B69-468F-B69F-88F6DE6A72F2}</a:tableStyleId>
              </a:tblPr>
              <a:tblGrid>
                <a:gridCol w="1460780">
                  <a:extLst>
                    <a:ext uri="{9D8B030D-6E8A-4147-A177-3AD203B41FA5}">
                      <a16:colId xmlns:a16="http://schemas.microsoft.com/office/drawing/2014/main" val="1092744818"/>
                    </a:ext>
                  </a:extLst>
                </a:gridCol>
                <a:gridCol w="1411941">
                  <a:extLst>
                    <a:ext uri="{9D8B030D-6E8A-4147-A177-3AD203B41FA5}">
                      <a16:colId xmlns:a16="http://schemas.microsoft.com/office/drawing/2014/main" val="2438486064"/>
                    </a:ext>
                  </a:extLst>
                </a:gridCol>
                <a:gridCol w="1894027">
                  <a:extLst>
                    <a:ext uri="{9D8B030D-6E8A-4147-A177-3AD203B41FA5}">
                      <a16:colId xmlns:a16="http://schemas.microsoft.com/office/drawing/2014/main" val="2336801354"/>
                    </a:ext>
                  </a:extLst>
                </a:gridCol>
              </a:tblGrid>
              <a:tr h="370840">
                <a:tc>
                  <a:txBody>
                    <a:bodyPr/>
                    <a:lstStyle/>
                    <a:p>
                      <a:r>
                        <a:rPr lang="en-US" sz="2200" dirty="0"/>
                        <a:t>Sample</a:t>
                      </a:r>
                    </a:p>
                  </a:txBody>
                  <a:tcPr anchor="ct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chemeClr val="accent3"/>
                    </a:solidFill>
                  </a:tcPr>
                </a:tc>
                <a:tc>
                  <a:txBody>
                    <a:bodyPr/>
                    <a:lstStyle/>
                    <a:p>
                      <a:r>
                        <a:rPr lang="en-US" sz="2200" dirty="0"/>
                        <a:t>AOF (ng/L)</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chemeClr val="accent3"/>
                    </a:solidFill>
                  </a:tcPr>
                </a:tc>
                <a:tc>
                  <a:txBody>
                    <a:bodyPr/>
                    <a:lstStyle/>
                    <a:p>
                      <a:r>
                        <a:rPr lang="en-US" sz="2200" dirty="0"/>
                        <a:t>TOP Assay – </a:t>
                      </a:r>
                    </a:p>
                    <a:p>
                      <a:r>
                        <a:rPr lang="en-US" sz="2200" dirty="0"/>
                        <a:t>PFCA Difference (ng/L)</a:t>
                      </a:r>
                    </a:p>
                  </a:txBody>
                  <a:tcPr anchor="ct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solidFill>
                      <a:schemeClr val="accent3"/>
                    </a:solidFill>
                  </a:tcPr>
                </a:tc>
                <a:extLst>
                  <a:ext uri="{0D108BD9-81ED-4DB2-BD59-A6C34878D82A}">
                    <a16:rowId xmlns:a16="http://schemas.microsoft.com/office/drawing/2014/main" val="3504416534"/>
                  </a:ext>
                </a:extLst>
              </a:tr>
              <a:tr h="370840">
                <a:tc>
                  <a:txBody>
                    <a:bodyPr/>
                    <a:lstStyle/>
                    <a:p>
                      <a:r>
                        <a:rPr lang="en-US" sz="2200"/>
                        <a:t>Influent</a:t>
                      </a:r>
                      <a:endParaRPr lang="en-US" sz="2200" dirty="0"/>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200" dirty="0"/>
                        <a:t>5,200</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200" dirty="0"/>
                        <a:t>170</a:t>
                      </a: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536378531"/>
                  </a:ext>
                </a:extLst>
              </a:tr>
              <a:tr h="370840">
                <a:tc>
                  <a:txBody>
                    <a:bodyPr/>
                    <a:lstStyle/>
                    <a:p>
                      <a:r>
                        <a:rPr lang="en-US" sz="2200"/>
                        <a:t>Influent Dup</a:t>
                      </a:r>
                      <a:endParaRPr lang="en-US" sz="2200" dirty="0"/>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u="none" strike="noStrike" kern="1200" cap="none" spc="0" normalizeH="0" baseline="0" noProof="0" dirty="0">
                          <a:ln>
                            <a:noFill/>
                          </a:ln>
                          <a:solidFill>
                            <a:prstClr val="black"/>
                          </a:solidFill>
                          <a:effectLst/>
                          <a:uLnTx/>
                          <a:uFillTx/>
                        </a:rPr>
                        <a:t>4,600</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200" dirty="0"/>
                        <a:t>170</a:t>
                      </a: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267246782"/>
                  </a:ext>
                </a:extLst>
              </a:tr>
              <a:tr h="370840">
                <a:tc>
                  <a:txBody>
                    <a:bodyPr/>
                    <a:lstStyle/>
                    <a:p>
                      <a:r>
                        <a:rPr lang="en-US" sz="2200"/>
                        <a:t>Effluent</a:t>
                      </a:r>
                      <a:endParaRPr lang="en-US" sz="2200" dirty="0"/>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u="none" strike="noStrike" kern="1200" cap="none" spc="0" normalizeH="0" baseline="0" noProof="0" dirty="0">
                          <a:ln>
                            <a:noFill/>
                          </a:ln>
                          <a:solidFill>
                            <a:prstClr val="black"/>
                          </a:solidFill>
                          <a:effectLst/>
                          <a:uLnTx/>
                          <a:uFillTx/>
                        </a:rPr>
                        <a:t>3,100</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200" dirty="0"/>
                        <a:t>94</a:t>
                      </a: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571685279"/>
                  </a:ext>
                </a:extLst>
              </a:tr>
              <a:tr h="370840">
                <a:tc>
                  <a:txBody>
                    <a:bodyPr/>
                    <a:lstStyle/>
                    <a:p>
                      <a:r>
                        <a:rPr lang="en-US" sz="2200" dirty="0"/>
                        <a:t>Effluent Dup</a:t>
                      </a:r>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u="none" strike="noStrike" kern="1200" cap="none" spc="0" normalizeH="0" baseline="0" noProof="0" dirty="0">
                          <a:ln>
                            <a:noFill/>
                          </a:ln>
                          <a:solidFill>
                            <a:prstClr val="black"/>
                          </a:solidFill>
                          <a:effectLst/>
                          <a:uLnTx/>
                          <a:uFillTx/>
                        </a:rPr>
                        <a:t>1,800</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tcPr>
                </a:tc>
                <a:tc>
                  <a:txBody>
                    <a:bodyPr/>
                    <a:lstStyle/>
                    <a:p>
                      <a:r>
                        <a:rPr lang="en-US" sz="2200" dirty="0"/>
                        <a:t>85</a:t>
                      </a: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tcPr>
                </a:tc>
                <a:extLst>
                  <a:ext uri="{0D108BD9-81ED-4DB2-BD59-A6C34878D82A}">
                    <a16:rowId xmlns:a16="http://schemas.microsoft.com/office/drawing/2014/main" val="4269418327"/>
                  </a:ext>
                </a:extLst>
              </a:tr>
            </a:tbl>
          </a:graphicData>
        </a:graphic>
      </p:graphicFrame>
      <p:graphicFrame>
        <p:nvGraphicFramePr>
          <p:cNvPr id="7" name="Chart 6">
            <a:extLst>
              <a:ext uri="{FF2B5EF4-FFF2-40B4-BE49-F238E27FC236}">
                <a16:creationId xmlns:a16="http://schemas.microsoft.com/office/drawing/2014/main" id="{24B3D741-9F7B-4A51-8ED8-D217107E4607}"/>
              </a:ext>
            </a:extLst>
          </p:cNvPr>
          <p:cNvGraphicFramePr>
            <a:graphicFrameLocks/>
          </p:cNvGraphicFramePr>
          <p:nvPr/>
        </p:nvGraphicFramePr>
        <p:xfrm>
          <a:off x="5392452" y="284306"/>
          <a:ext cx="6664869" cy="6231752"/>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B28587CB-7BD4-4CBB-8F8B-F3F801911E88}"/>
              </a:ext>
            </a:extLst>
          </p:cNvPr>
          <p:cNvCxnSpPr/>
          <p:nvPr/>
        </p:nvCxnSpPr>
        <p:spPr>
          <a:xfrm>
            <a:off x="6233516" y="4511658"/>
            <a:ext cx="64008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466E91-C7BE-444B-BA6E-D3DDD61BDD67}"/>
              </a:ext>
            </a:extLst>
          </p:cNvPr>
          <p:cNvCxnSpPr/>
          <p:nvPr/>
        </p:nvCxnSpPr>
        <p:spPr>
          <a:xfrm>
            <a:off x="5478944" y="5123491"/>
            <a:ext cx="1371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D76878D-03EA-4514-A2AC-11DE53AD3F04}"/>
              </a:ext>
            </a:extLst>
          </p:cNvPr>
          <p:cNvCxnSpPr/>
          <p:nvPr/>
        </p:nvCxnSpPr>
        <p:spPr>
          <a:xfrm>
            <a:off x="5806668" y="4222375"/>
            <a:ext cx="10058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72106DB-736A-438F-B3F5-84CD07BCDB29}"/>
              </a:ext>
            </a:extLst>
          </p:cNvPr>
          <p:cNvCxnSpPr/>
          <p:nvPr/>
        </p:nvCxnSpPr>
        <p:spPr>
          <a:xfrm>
            <a:off x="5765556" y="3604167"/>
            <a:ext cx="10058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500A5E-2705-4E86-8536-333C97F00561}"/>
              </a:ext>
            </a:extLst>
          </p:cNvPr>
          <p:cNvCxnSpPr/>
          <p:nvPr/>
        </p:nvCxnSpPr>
        <p:spPr>
          <a:xfrm>
            <a:off x="5870802" y="2400187"/>
            <a:ext cx="914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A6F2F1-C1B8-4B9B-958F-CEE737245996}"/>
              </a:ext>
            </a:extLst>
          </p:cNvPr>
          <p:cNvCxnSpPr/>
          <p:nvPr/>
        </p:nvCxnSpPr>
        <p:spPr>
          <a:xfrm>
            <a:off x="5867756" y="1171492"/>
            <a:ext cx="914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D9A44D-9301-454B-B3B8-5EC069EFEEAA}"/>
              </a:ext>
            </a:extLst>
          </p:cNvPr>
          <p:cNvCxnSpPr/>
          <p:nvPr/>
        </p:nvCxnSpPr>
        <p:spPr>
          <a:xfrm>
            <a:off x="6169506" y="2086243"/>
            <a:ext cx="64008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16CC2D5-8CE7-441B-9649-1D4F47313B5B}"/>
              </a:ext>
            </a:extLst>
          </p:cNvPr>
          <p:cNvCxnSpPr/>
          <p:nvPr/>
        </p:nvCxnSpPr>
        <p:spPr>
          <a:xfrm>
            <a:off x="6233516" y="1488835"/>
            <a:ext cx="5486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F04C74C-1FD8-4C13-B985-5723DCCB6310}"/>
              </a:ext>
            </a:extLst>
          </p:cNvPr>
          <p:cNvCxnSpPr/>
          <p:nvPr/>
        </p:nvCxnSpPr>
        <p:spPr>
          <a:xfrm>
            <a:off x="5959196" y="3299347"/>
            <a:ext cx="8229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71AD4BD-52B2-4F59-AA17-68747632E393}"/>
              </a:ext>
            </a:extLst>
          </p:cNvPr>
          <p:cNvSpPr txBox="1"/>
          <p:nvPr/>
        </p:nvSpPr>
        <p:spPr>
          <a:xfrm>
            <a:off x="7954925" y="6404905"/>
            <a:ext cx="12856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E7D11"/>
                </a:solidFill>
                <a:effectLst/>
                <a:uLnTx/>
                <a:uFillTx/>
                <a:latin typeface="Gill Sans MT" panose="020B0502020104020203"/>
                <a:ea typeface="+mn-ea"/>
                <a:cs typeface="+mn-cs"/>
              </a:rPr>
              <a:t>∑PFAS 54.3</a:t>
            </a:r>
          </a:p>
        </p:txBody>
      </p:sp>
      <p:sp>
        <p:nvSpPr>
          <p:cNvPr id="19" name="TextBox 18">
            <a:extLst>
              <a:ext uri="{FF2B5EF4-FFF2-40B4-BE49-F238E27FC236}">
                <a16:creationId xmlns:a16="http://schemas.microsoft.com/office/drawing/2014/main" id="{2EA806CB-D2E8-4812-95C5-6B41D66FC111}"/>
              </a:ext>
            </a:extLst>
          </p:cNvPr>
          <p:cNvSpPr txBox="1"/>
          <p:nvPr/>
        </p:nvSpPr>
        <p:spPr>
          <a:xfrm>
            <a:off x="9792436" y="6413612"/>
            <a:ext cx="12856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83"/>
                </a:solidFill>
                <a:effectLst/>
                <a:uLnTx/>
                <a:uFillTx/>
                <a:latin typeface="Gill Sans MT" panose="020B0502020104020203"/>
                <a:ea typeface="+mn-ea"/>
                <a:cs typeface="+mn-cs"/>
              </a:rPr>
              <a:t>∑PFAS 79.6</a:t>
            </a:r>
          </a:p>
        </p:txBody>
      </p:sp>
    </p:spTree>
    <p:extLst>
      <p:ext uri="{BB962C8B-B14F-4D97-AF65-F5344CB8AC3E}">
        <p14:creationId xmlns:p14="http://schemas.microsoft.com/office/powerpoint/2010/main" val="288641054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9E177E-DC3E-4071-A7DD-D643DFC91A71}"/>
              </a:ext>
            </a:extLst>
          </p:cNvPr>
          <p:cNvSpPr/>
          <p:nvPr/>
        </p:nvSpPr>
        <p:spPr>
          <a:xfrm>
            <a:off x="0" y="0"/>
            <a:ext cx="12192000" cy="6858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 name="Title 2">
            <a:extLst>
              <a:ext uri="{FF2B5EF4-FFF2-40B4-BE49-F238E27FC236}">
                <a16:creationId xmlns:a16="http://schemas.microsoft.com/office/drawing/2014/main" id="{EA602363-CE62-46DB-9AB9-3D41E224E048}"/>
              </a:ext>
            </a:extLst>
          </p:cNvPr>
          <p:cNvSpPr>
            <a:spLocks noGrp="1"/>
          </p:cNvSpPr>
          <p:nvPr>
            <p:ph type="title"/>
          </p:nvPr>
        </p:nvSpPr>
        <p:spPr>
          <a:xfrm>
            <a:off x="110214" y="105311"/>
            <a:ext cx="8488135" cy="616027"/>
          </a:xfrm>
          <a:noFill/>
          <a:ln w="9525">
            <a:noFill/>
            <a:miter lim="800000"/>
            <a:headEnd/>
            <a:tailEnd/>
          </a:ln>
        </p:spPr>
        <p:txBody>
          <a:bodyPr vert="horz" wrap="square" lIns="91440" tIns="45720" rIns="91440" bIns="45720" numCol="1" anchor="t" anchorCtr="0" compatLnSpc="1">
            <a:prstTxWarp prst="textNoShape">
              <a:avLst/>
            </a:prstTxWarp>
            <a:normAutofit fontScale="90000"/>
          </a:bodyPr>
          <a:lstStyle/>
          <a:p>
            <a:r>
              <a:rPr lang="en-US" sz="4000" b="0" dirty="0">
                <a:ln w="0"/>
                <a:effectLst>
                  <a:outerShdw blurRad="50800" dist="38100" dir="5400000" algn="t" rotWithShape="0">
                    <a:prstClr val="black">
                      <a:alpha val="40000"/>
                    </a:prstClr>
                  </a:outerShdw>
                </a:effectLst>
              </a:rPr>
              <a:t>WWTP Study</a:t>
            </a:r>
            <a:br>
              <a:rPr lang="en-US" sz="4000" b="0" dirty="0">
                <a:ln w="0"/>
                <a:effectLst>
                  <a:outerShdw blurRad="50800" dist="38100" dir="5400000" algn="t" rotWithShape="0">
                    <a:prstClr val="black">
                      <a:alpha val="40000"/>
                    </a:prstClr>
                  </a:outerShdw>
                </a:effectLst>
              </a:rPr>
            </a:br>
            <a:r>
              <a:rPr lang="en-US" sz="4000" b="0" dirty="0">
                <a:ln w="0"/>
                <a:solidFill>
                  <a:srgbClr val="EE7D11"/>
                </a:solidFill>
                <a:effectLst>
                  <a:outerShdw blurRad="50800" dist="38100" dir="5400000" algn="t" rotWithShape="0">
                    <a:prstClr val="black">
                      <a:alpha val="40000"/>
                    </a:prstClr>
                  </a:outerShdw>
                </a:effectLst>
              </a:rPr>
              <a:t>Site 4 – Industrial Discharge</a:t>
            </a:r>
          </a:p>
        </p:txBody>
      </p:sp>
      <p:sp>
        <p:nvSpPr>
          <p:cNvPr id="22" name="Slide Number Placeholder 1">
            <a:extLst>
              <a:ext uri="{FF2B5EF4-FFF2-40B4-BE49-F238E27FC236}">
                <a16:creationId xmlns:a16="http://schemas.microsoft.com/office/drawing/2014/main" id="{6B58B657-3374-474A-A70D-9409F5148A2D}"/>
              </a:ext>
            </a:extLst>
          </p:cNvPr>
          <p:cNvSpPr txBox="1">
            <a:spLocks/>
          </p:cNvSpPr>
          <p:nvPr/>
        </p:nvSpPr>
        <p:spPr>
          <a:xfrm>
            <a:off x="9563980" y="6492875"/>
            <a:ext cx="262802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white">
                    <a:lumMod val="9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prstClr val="white">
                  <a:lumMod val="95000"/>
                </a:prstClr>
              </a:solidFill>
              <a:effectLst/>
              <a:uLnTx/>
              <a:uFillTx/>
              <a:latin typeface="Arial" charset="0"/>
              <a:ea typeface="+mn-ea"/>
              <a:cs typeface="+mn-cs"/>
            </a:endParaRPr>
          </a:p>
        </p:txBody>
      </p:sp>
      <p:graphicFrame>
        <p:nvGraphicFramePr>
          <p:cNvPr id="19" name="Chart 18">
            <a:extLst>
              <a:ext uri="{FF2B5EF4-FFF2-40B4-BE49-F238E27FC236}">
                <a16:creationId xmlns:a16="http://schemas.microsoft.com/office/drawing/2014/main" id="{5CDDFAD6-F7E3-4D11-8B18-A2C4FF41FCB7}"/>
              </a:ext>
            </a:extLst>
          </p:cNvPr>
          <p:cNvGraphicFramePr>
            <a:graphicFrameLocks/>
          </p:cNvGraphicFramePr>
          <p:nvPr/>
        </p:nvGraphicFramePr>
        <p:xfrm>
          <a:off x="6278863" y="51991"/>
          <a:ext cx="5821697" cy="25242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Table 5">
            <a:extLst>
              <a:ext uri="{FF2B5EF4-FFF2-40B4-BE49-F238E27FC236}">
                <a16:creationId xmlns:a16="http://schemas.microsoft.com/office/drawing/2014/main" id="{AA7E98AD-E6AB-4AEF-AB36-1A1D5F36BF53}"/>
              </a:ext>
            </a:extLst>
          </p:cNvPr>
          <p:cNvGraphicFramePr>
            <a:graphicFrameLocks noGrp="1"/>
          </p:cNvGraphicFramePr>
          <p:nvPr>
            <p:ph idx="1"/>
          </p:nvPr>
        </p:nvGraphicFramePr>
        <p:xfrm>
          <a:off x="315527" y="1581984"/>
          <a:ext cx="5195610" cy="4722840"/>
        </p:xfrm>
        <a:graphic>
          <a:graphicData uri="http://schemas.openxmlformats.org/drawingml/2006/table">
            <a:tbl>
              <a:tblPr firstRow="1" bandRow="1">
                <a:effectLst>
                  <a:outerShdw blurRad="203200" dist="228600" dir="2700000" algn="tl" rotWithShape="0">
                    <a:prstClr val="black">
                      <a:alpha val="40000"/>
                    </a:prstClr>
                  </a:outerShdw>
                </a:effectLst>
                <a:tableStyleId>{FABFCF23-3B69-468F-B69F-88F6DE6A72F2}</a:tableStyleId>
              </a:tblPr>
              <a:tblGrid>
                <a:gridCol w="2058493">
                  <a:extLst>
                    <a:ext uri="{9D8B030D-6E8A-4147-A177-3AD203B41FA5}">
                      <a16:colId xmlns:a16="http://schemas.microsoft.com/office/drawing/2014/main" val="1092744818"/>
                    </a:ext>
                  </a:extLst>
                </a:gridCol>
                <a:gridCol w="1195496">
                  <a:extLst>
                    <a:ext uri="{9D8B030D-6E8A-4147-A177-3AD203B41FA5}">
                      <a16:colId xmlns:a16="http://schemas.microsoft.com/office/drawing/2014/main" val="2438486064"/>
                    </a:ext>
                  </a:extLst>
                </a:gridCol>
                <a:gridCol w="1941621">
                  <a:extLst>
                    <a:ext uri="{9D8B030D-6E8A-4147-A177-3AD203B41FA5}">
                      <a16:colId xmlns:a16="http://schemas.microsoft.com/office/drawing/2014/main" val="2336801354"/>
                    </a:ext>
                  </a:extLst>
                </a:gridCol>
              </a:tblGrid>
              <a:tr h="1597425">
                <a:tc>
                  <a:txBody>
                    <a:bodyPr/>
                    <a:lstStyle/>
                    <a:p>
                      <a:r>
                        <a:rPr lang="en-US" sz="2200" dirty="0">
                          <a:latin typeface="Calibri" panose="020F0502020204030204" pitchFamily="34" charset="0"/>
                          <a:cs typeface="Calibri" panose="020F0502020204030204" pitchFamily="34" charset="0"/>
                        </a:rPr>
                        <a:t>Sample</a:t>
                      </a:r>
                    </a:p>
                  </a:txBody>
                  <a:tcPr anchor="ct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rgbClr val="3474CA"/>
                    </a:solidFill>
                  </a:tcPr>
                </a:tc>
                <a:tc>
                  <a:txBody>
                    <a:bodyPr/>
                    <a:lstStyle/>
                    <a:p>
                      <a:r>
                        <a:rPr lang="en-US" sz="2200" dirty="0">
                          <a:latin typeface="Calibri" panose="020F0502020204030204" pitchFamily="34" charset="0"/>
                          <a:cs typeface="Calibri" panose="020F0502020204030204" pitchFamily="34" charset="0"/>
                        </a:rPr>
                        <a:t>AOF (ng/L)</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rgbClr val="3474CA"/>
                    </a:solidFill>
                  </a:tcPr>
                </a:tc>
                <a:tc>
                  <a:txBody>
                    <a:bodyPr/>
                    <a:lstStyle/>
                    <a:p>
                      <a:r>
                        <a:rPr lang="en-US" sz="2200" dirty="0">
                          <a:latin typeface="Calibri" panose="020F0502020204030204" pitchFamily="34" charset="0"/>
                          <a:cs typeface="Calibri" panose="020F0502020204030204" pitchFamily="34" charset="0"/>
                        </a:rPr>
                        <a:t>TOP Assay – </a:t>
                      </a:r>
                    </a:p>
                    <a:p>
                      <a:r>
                        <a:rPr lang="en-US" sz="2200" dirty="0">
                          <a:latin typeface="Calibri" panose="020F0502020204030204" pitchFamily="34" charset="0"/>
                          <a:cs typeface="Calibri" panose="020F0502020204030204" pitchFamily="34" charset="0"/>
                        </a:rPr>
                        <a:t>PFCA Difference (ng/L)</a:t>
                      </a:r>
                    </a:p>
                  </a:txBody>
                  <a:tcPr anchor="ct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solidFill>
                      <a:srgbClr val="3474CA"/>
                    </a:solidFill>
                  </a:tcPr>
                </a:tc>
                <a:extLst>
                  <a:ext uri="{0D108BD9-81ED-4DB2-BD59-A6C34878D82A}">
                    <a16:rowId xmlns:a16="http://schemas.microsoft.com/office/drawing/2014/main" val="3504416534"/>
                  </a:ext>
                </a:extLst>
              </a:tr>
              <a:tr h="1602268">
                <a:tc>
                  <a:txBody>
                    <a:bodyPr/>
                    <a:lstStyle/>
                    <a:p>
                      <a:r>
                        <a:rPr lang="en-US" sz="2200" dirty="0">
                          <a:latin typeface="Calibri" panose="020F0502020204030204" pitchFamily="34" charset="0"/>
                          <a:cs typeface="Calibri" panose="020F0502020204030204" pitchFamily="34" charset="0"/>
                        </a:rPr>
                        <a:t>Dairy Manufacturer, Effluent </a:t>
                      </a:r>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200" dirty="0">
                          <a:latin typeface="Calibri" panose="020F0502020204030204" pitchFamily="34" charset="0"/>
                          <a:cs typeface="Calibri" panose="020F0502020204030204" pitchFamily="34" charset="0"/>
                        </a:rPr>
                        <a:t>33,000</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200" dirty="0">
                          <a:latin typeface="Calibri" panose="020F0502020204030204" pitchFamily="34" charset="0"/>
                          <a:cs typeface="Calibri" panose="020F0502020204030204" pitchFamily="34" charset="0"/>
                        </a:rPr>
                        <a:t>360</a:t>
                      </a: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77316989"/>
                  </a:ext>
                </a:extLst>
              </a:tr>
              <a:tr h="1523147">
                <a:tc>
                  <a:txBody>
                    <a:bodyPr/>
                    <a:lstStyle/>
                    <a:p>
                      <a:r>
                        <a:rPr lang="en-US" sz="2200" dirty="0">
                          <a:latin typeface="Calibri" panose="020F0502020204030204" pitchFamily="34" charset="0"/>
                          <a:cs typeface="Calibri" panose="020F0502020204030204" pitchFamily="34" charset="0"/>
                        </a:rPr>
                        <a:t>Landfill,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Calibri" panose="020F0502020204030204" pitchFamily="34" charset="0"/>
                          <a:cs typeface="Calibri" panose="020F0502020204030204" pitchFamily="34" charset="0"/>
                        </a:rPr>
                        <a:t>Effluent </a:t>
                      </a:r>
                    </a:p>
                    <a:p>
                      <a:endParaRPr lang="en-US" sz="2200" dirty="0">
                        <a:latin typeface="Calibri" panose="020F0502020204030204" pitchFamily="34" charset="0"/>
                        <a:cs typeface="Calibri" panose="020F0502020204030204" pitchFamily="34" charset="0"/>
                      </a:endParaRPr>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200" dirty="0">
                          <a:latin typeface="Calibri" panose="020F0502020204030204" pitchFamily="34" charset="0"/>
                          <a:cs typeface="Calibri" panose="020F0502020204030204" pitchFamily="34" charset="0"/>
                        </a:rPr>
                        <a:t>1400</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200" dirty="0">
                          <a:latin typeface="Calibri" panose="020F0502020204030204" pitchFamily="34" charset="0"/>
                          <a:cs typeface="Calibri" panose="020F0502020204030204" pitchFamily="34" charset="0"/>
                        </a:rPr>
                        <a:t>100</a:t>
                      </a: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774414713"/>
                  </a:ext>
                </a:extLst>
              </a:tr>
            </a:tbl>
          </a:graphicData>
        </a:graphic>
      </p:graphicFrame>
      <p:graphicFrame>
        <p:nvGraphicFramePr>
          <p:cNvPr id="20" name="Chart 19">
            <a:extLst>
              <a:ext uri="{FF2B5EF4-FFF2-40B4-BE49-F238E27FC236}">
                <a16:creationId xmlns:a16="http://schemas.microsoft.com/office/drawing/2014/main" id="{C20E8083-8EA4-4A53-9032-4161258EDA0C}"/>
              </a:ext>
            </a:extLst>
          </p:cNvPr>
          <p:cNvGraphicFramePr>
            <a:graphicFrameLocks/>
          </p:cNvGraphicFramePr>
          <p:nvPr/>
        </p:nvGraphicFramePr>
        <p:xfrm>
          <a:off x="6236340" y="2675400"/>
          <a:ext cx="5906741" cy="4182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039555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9E177E-DC3E-4071-A7DD-D643DFC91A71}"/>
              </a:ext>
            </a:extLst>
          </p:cNvPr>
          <p:cNvSpPr/>
          <p:nvPr/>
        </p:nvSpPr>
        <p:spPr>
          <a:xfrm>
            <a:off x="0" y="0"/>
            <a:ext cx="12192000" cy="6858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 name="Title 2">
            <a:extLst>
              <a:ext uri="{FF2B5EF4-FFF2-40B4-BE49-F238E27FC236}">
                <a16:creationId xmlns:a16="http://schemas.microsoft.com/office/drawing/2014/main" id="{EA602363-CE62-46DB-9AB9-3D41E224E048}"/>
              </a:ext>
            </a:extLst>
          </p:cNvPr>
          <p:cNvSpPr>
            <a:spLocks noGrp="1"/>
          </p:cNvSpPr>
          <p:nvPr>
            <p:ph type="title"/>
          </p:nvPr>
        </p:nvSpPr>
        <p:spPr>
          <a:xfrm>
            <a:off x="176876" y="91187"/>
            <a:ext cx="4516649" cy="1240824"/>
          </a:xfrm>
          <a:noFill/>
          <a:ln w="9525">
            <a:noFill/>
            <a:miter lim="800000"/>
            <a:headEnd/>
            <a:tailEnd/>
          </a:ln>
        </p:spPr>
        <p:txBody>
          <a:bodyPr vert="horz" wrap="square" lIns="91440" tIns="45720" rIns="91440" bIns="45720" numCol="1" anchor="t" anchorCtr="0" compatLnSpc="1">
            <a:prstTxWarp prst="textNoShape">
              <a:avLst/>
            </a:prstTxWarp>
            <a:normAutofit/>
          </a:bodyPr>
          <a:lstStyle/>
          <a:p>
            <a:r>
              <a:rPr lang="en-US" sz="4000" b="0" dirty="0">
                <a:ln w="0"/>
                <a:effectLst>
                  <a:outerShdw blurRad="50800" dist="38100" dir="5400000" algn="t" rotWithShape="0">
                    <a:prstClr val="black">
                      <a:alpha val="40000"/>
                    </a:prstClr>
                  </a:outerShdw>
                </a:effectLst>
              </a:rPr>
              <a:t>Site 4 – </a:t>
            </a:r>
            <a:br>
              <a:rPr lang="en-US" sz="4000" b="0" dirty="0">
                <a:ln w="0"/>
                <a:effectLst>
                  <a:outerShdw blurRad="50800" dist="38100" dir="5400000" algn="t" rotWithShape="0">
                    <a:prstClr val="black">
                      <a:alpha val="40000"/>
                    </a:prstClr>
                  </a:outerShdw>
                </a:effectLst>
              </a:rPr>
            </a:br>
            <a:r>
              <a:rPr lang="en-US" sz="4000" b="0" dirty="0">
                <a:ln w="0"/>
                <a:effectLst>
                  <a:outerShdw blurRad="50800" dist="38100" dir="5400000" algn="t" rotWithShape="0">
                    <a:prstClr val="black">
                      <a:alpha val="40000"/>
                    </a:prstClr>
                  </a:outerShdw>
                </a:effectLst>
              </a:rPr>
              <a:t>Industrial Discharge</a:t>
            </a:r>
          </a:p>
        </p:txBody>
      </p:sp>
      <p:graphicFrame>
        <p:nvGraphicFramePr>
          <p:cNvPr id="16" name="Chart 15">
            <a:extLst>
              <a:ext uri="{FF2B5EF4-FFF2-40B4-BE49-F238E27FC236}">
                <a16:creationId xmlns:a16="http://schemas.microsoft.com/office/drawing/2014/main" id="{69D299BA-0A1D-486B-A2BA-B78D6C050146}"/>
              </a:ext>
            </a:extLst>
          </p:cNvPr>
          <p:cNvGraphicFramePr>
            <a:graphicFrameLocks/>
          </p:cNvGraphicFramePr>
          <p:nvPr/>
        </p:nvGraphicFramePr>
        <p:xfrm>
          <a:off x="28025" y="4779324"/>
          <a:ext cx="4814352" cy="1713549"/>
        </p:xfrm>
        <a:graphic>
          <a:graphicData uri="http://schemas.openxmlformats.org/drawingml/2006/chart">
            <c:chart xmlns:c="http://schemas.openxmlformats.org/drawingml/2006/chart" xmlns:r="http://schemas.openxmlformats.org/officeDocument/2006/relationships" r:id="rId3"/>
          </a:graphicData>
        </a:graphic>
      </p:graphicFrame>
      <p:sp>
        <p:nvSpPr>
          <p:cNvPr id="22" name="Slide Number Placeholder 1">
            <a:extLst>
              <a:ext uri="{FF2B5EF4-FFF2-40B4-BE49-F238E27FC236}">
                <a16:creationId xmlns:a16="http://schemas.microsoft.com/office/drawing/2014/main" id="{6B58B657-3374-474A-A70D-9409F5148A2D}"/>
              </a:ext>
            </a:extLst>
          </p:cNvPr>
          <p:cNvSpPr txBox="1">
            <a:spLocks/>
          </p:cNvSpPr>
          <p:nvPr/>
        </p:nvSpPr>
        <p:spPr>
          <a:xfrm>
            <a:off x="9596870" y="6571813"/>
            <a:ext cx="262802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white">
                    <a:lumMod val="9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prstClr val="white">
                  <a:lumMod val="95000"/>
                </a:prstClr>
              </a:solidFill>
              <a:effectLst/>
              <a:uLnTx/>
              <a:uFillTx/>
              <a:latin typeface="Arial" charset="0"/>
              <a:ea typeface="+mn-ea"/>
              <a:cs typeface="+mn-cs"/>
            </a:endParaRPr>
          </a:p>
        </p:txBody>
      </p:sp>
      <p:graphicFrame>
        <p:nvGraphicFramePr>
          <p:cNvPr id="17" name="Table 5">
            <a:extLst>
              <a:ext uri="{FF2B5EF4-FFF2-40B4-BE49-F238E27FC236}">
                <a16:creationId xmlns:a16="http://schemas.microsoft.com/office/drawing/2014/main" id="{07A586D7-F317-4C92-AF9D-FFB310847BEB}"/>
              </a:ext>
            </a:extLst>
          </p:cNvPr>
          <p:cNvGraphicFramePr>
            <a:graphicFrameLocks/>
          </p:cNvGraphicFramePr>
          <p:nvPr/>
        </p:nvGraphicFramePr>
        <p:xfrm>
          <a:off x="270195" y="1549449"/>
          <a:ext cx="4219797" cy="2630134"/>
        </p:xfrm>
        <a:graphic>
          <a:graphicData uri="http://schemas.openxmlformats.org/drawingml/2006/table">
            <a:tbl>
              <a:tblPr firstRow="1" bandRow="1">
                <a:effectLst>
                  <a:outerShdw blurRad="203200" dist="228600" dir="2700000" algn="tl" rotWithShape="0">
                    <a:prstClr val="black">
                      <a:alpha val="40000"/>
                    </a:prstClr>
                  </a:outerShdw>
                </a:effectLst>
                <a:tableStyleId>{FABFCF23-3B69-468F-B69F-88F6DE6A72F2}</a:tableStyleId>
              </a:tblPr>
              <a:tblGrid>
                <a:gridCol w="1613469">
                  <a:extLst>
                    <a:ext uri="{9D8B030D-6E8A-4147-A177-3AD203B41FA5}">
                      <a16:colId xmlns:a16="http://schemas.microsoft.com/office/drawing/2014/main" val="1092744818"/>
                    </a:ext>
                  </a:extLst>
                </a:gridCol>
                <a:gridCol w="1014984">
                  <a:extLst>
                    <a:ext uri="{9D8B030D-6E8A-4147-A177-3AD203B41FA5}">
                      <a16:colId xmlns:a16="http://schemas.microsoft.com/office/drawing/2014/main" val="2438486064"/>
                    </a:ext>
                  </a:extLst>
                </a:gridCol>
                <a:gridCol w="1591344">
                  <a:extLst>
                    <a:ext uri="{9D8B030D-6E8A-4147-A177-3AD203B41FA5}">
                      <a16:colId xmlns:a16="http://schemas.microsoft.com/office/drawing/2014/main" val="2336801354"/>
                    </a:ext>
                  </a:extLst>
                </a:gridCol>
              </a:tblGrid>
              <a:tr h="1108451">
                <a:tc>
                  <a:txBody>
                    <a:bodyPr/>
                    <a:lstStyle/>
                    <a:p>
                      <a:r>
                        <a:rPr lang="en-US" sz="2000" dirty="0">
                          <a:latin typeface="Calibri" panose="020F0502020204030204" pitchFamily="34" charset="0"/>
                          <a:cs typeface="Calibri" panose="020F0502020204030204" pitchFamily="34" charset="0"/>
                        </a:rPr>
                        <a:t>Sample</a:t>
                      </a:r>
                    </a:p>
                  </a:txBody>
                  <a:tcPr anchor="ct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rgbClr val="3474CA"/>
                    </a:solidFill>
                  </a:tcPr>
                </a:tc>
                <a:tc>
                  <a:txBody>
                    <a:bodyPr/>
                    <a:lstStyle/>
                    <a:p>
                      <a:r>
                        <a:rPr lang="en-US" sz="2000" dirty="0">
                          <a:latin typeface="Calibri" panose="020F0502020204030204" pitchFamily="34" charset="0"/>
                          <a:cs typeface="Calibri" panose="020F0502020204030204" pitchFamily="34" charset="0"/>
                        </a:rPr>
                        <a:t>AOF (ng/L)</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rgbClr val="3474CA"/>
                    </a:solidFill>
                  </a:tcPr>
                </a:tc>
                <a:tc>
                  <a:txBody>
                    <a:bodyPr/>
                    <a:lstStyle/>
                    <a:p>
                      <a:r>
                        <a:rPr lang="en-US" sz="2000" dirty="0">
                          <a:latin typeface="Calibri" panose="020F0502020204030204" pitchFamily="34" charset="0"/>
                          <a:cs typeface="Calibri" panose="020F0502020204030204" pitchFamily="34" charset="0"/>
                        </a:rPr>
                        <a:t>TOP Assay – </a:t>
                      </a:r>
                    </a:p>
                    <a:p>
                      <a:r>
                        <a:rPr lang="en-US" sz="2000" dirty="0">
                          <a:latin typeface="Calibri" panose="020F0502020204030204" pitchFamily="34" charset="0"/>
                          <a:cs typeface="Calibri" panose="020F0502020204030204" pitchFamily="34" charset="0"/>
                        </a:rPr>
                        <a:t>PFCA Difference (ng/L)</a:t>
                      </a:r>
                    </a:p>
                  </a:txBody>
                  <a:tcPr anchor="ct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solidFill>
                      <a:srgbClr val="3474CA"/>
                    </a:solidFill>
                  </a:tcPr>
                </a:tc>
                <a:extLst>
                  <a:ext uri="{0D108BD9-81ED-4DB2-BD59-A6C34878D82A}">
                    <a16:rowId xmlns:a16="http://schemas.microsoft.com/office/drawing/2014/main" val="3504416534"/>
                  </a:ext>
                </a:extLst>
              </a:tr>
              <a:tr h="1319494">
                <a:tc>
                  <a:txBody>
                    <a:bodyPr/>
                    <a:lstStyle/>
                    <a:p>
                      <a:r>
                        <a:rPr lang="en-US" sz="2200" dirty="0">
                          <a:latin typeface="Calibri" panose="020F0502020204030204" pitchFamily="34" charset="0"/>
                          <a:cs typeface="Calibri" panose="020F0502020204030204" pitchFamily="34" charset="0"/>
                        </a:rPr>
                        <a:t>Effluent Commercial Laundry</a:t>
                      </a:r>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200" dirty="0">
                          <a:latin typeface="Calibri" panose="020F0502020204030204" pitchFamily="34" charset="0"/>
                          <a:cs typeface="Calibri" panose="020F0502020204030204" pitchFamily="34" charset="0"/>
                        </a:rPr>
                        <a:t>39,000</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200" dirty="0">
                          <a:latin typeface="Calibri" panose="020F0502020204030204" pitchFamily="34" charset="0"/>
                          <a:cs typeface="Calibri" panose="020F0502020204030204" pitchFamily="34" charset="0"/>
                        </a:rPr>
                        <a:t>6,100</a:t>
                      </a: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485421876"/>
                  </a:ext>
                </a:extLst>
              </a:tr>
            </a:tbl>
          </a:graphicData>
        </a:graphic>
      </p:graphicFrame>
      <p:cxnSp>
        <p:nvCxnSpPr>
          <p:cNvPr id="30" name="Straight Connector 29">
            <a:extLst>
              <a:ext uri="{FF2B5EF4-FFF2-40B4-BE49-F238E27FC236}">
                <a16:creationId xmlns:a16="http://schemas.microsoft.com/office/drawing/2014/main" id="{B9382771-A6A4-4FBB-8F16-95692674C19F}"/>
              </a:ext>
            </a:extLst>
          </p:cNvPr>
          <p:cNvCxnSpPr/>
          <p:nvPr/>
        </p:nvCxnSpPr>
        <p:spPr>
          <a:xfrm>
            <a:off x="115101" y="5676298"/>
            <a:ext cx="914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1F92576-A133-4931-84C6-92BDB7B337DD}"/>
              </a:ext>
            </a:extLst>
          </p:cNvPr>
          <p:cNvGrpSpPr/>
          <p:nvPr/>
        </p:nvGrpSpPr>
        <p:grpSpPr>
          <a:xfrm>
            <a:off x="4933570" y="0"/>
            <a:ext cx="7421182" cy="7059169"/>
            <a:chOff x="4933570" y="0"/>
            <a:chExt cx="7421182" cy="7059169"/>
          </a:xfrm>
        </p:grpSpPr>
        <p:grpSp>
          <p:nvGrpSpPr>
            <p:cNvPr id="2" name="Group 1">
              <a:extLst>
                <a:ext uri="{FF2B5EF4-FFF2-40B4-BE49-F238E27FC236}">
                  <a16:creationId xmlns:a16="http://schemas.microsoft.com/office/drawing/2014/main" id="{0CB88CB5-4473-4075-BACE-4B33380EA1B5}"/>
                </a:ext>
              </a:extLst>
            </p:cNvPr>
            <p:cNvGrpSpPr/>
            <p:nvPr/>
          </p:nvGrpSpPr>
          <p:grpSpPr>
            <a:xfrm>
              <a:off x="4933570" y="0"/>
              <a:ext cx="7421182" cy="7059169"/>
              <a:chOff x="4933570" y="0"/>
              <a:chExt cx="7421182" cy="7059169"/>
            </a:xfrm>
          </p:grpSpPr>
          <p:grpSp>
            <p:nvGrpSpPr>
              <p:cNvPr id="9" name="Group 8">
                <a:extLst>
                  <a:ext uri="{FF2B5EF4-FFF2-40B4-BE49-F238E27FC236}">
                    <a16:creationId xmlns:a16="http://schemas.microsoft.com/office/drawing/2014/main" id="{FCA5B085-065D-4F90-BB88-4D753BBC1ABD}"/>
                  </a:ext>
                </a:extLst>
              </p:cNvPr>
              <p:cNvGrpSpPr/>
              <p:nvPr/>
            </p:nvGrpSpPr>
            <p:grpSpPr>
              <a:xfrm>
                <a:off x="4933570" y="0"/>
                <a:ext cx="7421182" cy="7059169"/>
                <a:chOff x="4749468" y="480620"/>
                <a:chExt cx="7421182" cy="6592188"/>
              </a:xfrm>
            </p:grpSpPr>
            <p:grpSp>
              <p:nvGrpSpPr>
                <p:cNvPr id="8" name="Group 7">
                  <a:extLst>
                    <a:ext uri="{FF2B5EF4-FFF2-40B4-BE49-F238E27FC236}">
                      <a16:creationId xmlns:a16="http://schemas.microsoft.com/office/drawing/2014/main" id="{30898556-8D0D-448C-A074-01388A506952}"/>
                    </a:ext>
                  </a:extLst>
                </p:cNvPr>
                <p:cNvGrpSpPr/>
                <p:nvPr/>
              </p:nvGrpSpPr>
              <p:grpSpPr>
                <a:xfrm>
                  <a:off x="4749468" y="480620"/>
                  <a:ext cx="7421182" cy="6592188"/>
                  <a:chOff x="4749468" y="480620"/>
                  <a:chExt cx="7421182" cy="6592188"/>
                </a:xfrm>
              </p:grpSpPr>
              <p:graphicFrame>
                <p:nvGraphicFramePr>
                  <p:cNvPr id="14" name="Chart 13">
                    <a:extLst>
                      <a:ext uri="{FF2B5EF4-FFF2-40B4-BE49-F238E27FC236}">
                        <a16:creationId xmlns:a16="http://schemas.microsoft.com/office/drawing/2014/main" id="{1D6C8D57-4DCE-4147-AC34-987ADE92AA0A}"/>
                      </a:ext>
                    </a:extLst>
                  </p:cNvPr>
                  <p:cNvGraphicFramePr>
                    <a:graphicFrameLocks/>
                  </p:cNvGraphicFramePr>
                  <p:nvPr/>
                </p:nvGraphicFramePr>
                <p:xfrm>
                  <a:off x="4749468" y="480620"/>
                  <a:ext cx="7421182" cy="6592188"/>
                </p:xfrm>
                <a:graphic>
                  <a:graphicData uri="http://schemas.openxmlformats.org/drawingml/2006/chart">
                    <c:chart xmlns:c="http://schemas.openxmlformats.org/drawingml/2006/chart" xmlns:r="http://schemas.openxmlformats.org/officeDocument/2006/relationships" r:id="rId4"/>
                  </a:graphicData>
                </a:graphic>
              </p:graphicFrame>
              <p:cxnSp>
                <p:nvCxnSpPr>
                  <p:cNvPr id="31" name="Straight Connector 30">
                    <a:extLst>
                      <a:ext uri="{FF2B5EF4-FFF2-40B4-BE49-F238E27FC236}">
                        <a16:creationId xmlns:a16="http://schemas.microsoft.com/office/drawing/2014/main" id="{4A5E1FAD-FD2A-4FF5-9E04-64A44CC3992C}"/>
                      </a:ext>
                    </a:extLst>
                  </p:cNvPr>
                  <p:cNvCxnSpPr/>
                  <p:nvPr/>
                </p:nvCxnSpPr>
                <p:spPr>
                  <a:xfrm>
                    <a:off x="5300472" y="768040"/>
                    <a:ext cx="3657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8EFA26E-1916-4A54-945A-6DEB419E07E4}"/>
                      </a:ext>
                    </a:extLst>
                  </p:cNvPr>
                  <p:cNvCxnSpPr/>
                  <p:nvPr/>
                </p:nvCxnSpPr>
                <p:spPr>
                  <a:xfrm>
                    <a:off x="5062728" y="1493025"/>
                    <a:ext cx="5943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1D7CB71-767F-4FC3-B2E1-1F47AE90BB5B}"/>
                      </a:ext>
                    </a:extLst>
                  </p:cNvPr>
                  <p:cNvCxnSpPr/>
                  <p:nvPr/>
                </p:nvCxnSpPr>
                <p:spPr>
                  <a:xfrm>
                    <a:off x="5071872" y="2220937"/>
                    <a:ext cx="5943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6DD82D8-A0DC-424A-A722-568A0141ED97}"/>
                      </a:ext>
                    </a:extLst>
                  </p:cNvPr>
                  <p:cNvCxnSpPr/>
                  <p:nvPr/>
                </p:nvCxnSpPr>
                <p:spPr>
                  <a:xfrm>
                    <a:off x="4824984" y="2958542"/>
                    <a:ext cx="8229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BD8F145-94BA-4E75-B76D-B6E0778A72D5}"/>
                      </a:ext>
                    </a:extLst>
                  </p:cNvPr>
                  <p:cNvCxnSpPr/>
                  <p:nvPr/>
                </p:nvCxnSpPr>
                <p:spPr>
                  <a:xfrm>
                    <a:off x="5026152" y="3322498"/>
                    <a:ext cx="64008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4FB08E1-3D75-4421-A4D0-C345C58D3FB0}"/>
                      </a:ext>
                    </a:extLst>
                  </p:cNvPr>
                  <p:cNvCxnSpPr/>
                  <p:nvPr/>
                </p:nvCxnSpPr>
                <p:spPr>
                  <a:xfrm>
                    <a:off x="5276442" y="3495629"/>
                    <a:ext cx="3657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67EAC51-6C59-48F1-869A-D742A5C31DC2}"/>
                      </a:ext>
                    </a:extLst>
                  </p:cNvPr>
                  <p:cNvCxnSpPr/>
                  <p:nvPr/>
                </p:nvCxnSpPr>
                <p:spPr>
                  <a:xfrm>
                    <a:off x="5199888" y="4580136"/>
                    <a:ext cx="457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C87C312-59AB-45BC-89E1-11BDC5F9101B}"/>
                      </a:ext>
                    </a:extLst>
                  </p:cNvPr>
                  <p:cNvCxnSpPr/>
                  <p:nvPr/>
                </p:nvCxnSpPr>
                <p:spPr>
                  <a:xfrm>
                    <a:off x="5185002" y="5681920"/>
                    <a:ext cx="5029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82AF05AF-0408-421C-9986-4944E2ED70D9}"/>
                    </a:ext>
                  </a:extLst>
                </p:cNvPr>
                <p:cNvCxnSpPr/>
                <p:nvPr/>
              </p:nvCxnSpPr>
              <p:spPr>
                <a:xfrm>
                  <a:off x="5346192" y="946135"/>
                  <a:ext cx="3200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13C10A1D-F12B-4D77-976B-4E7616331073}"/>
                  </a:ext>
                </a:extLst>
              </p:cNvPr>
              <p:cNvCxnSpPr/>
              <p:nvPr/>
            </p:nvCxnSpPr>
            <p:spPr>
              <a:xfrm>
                <a:off x="5486464" y="1277868"/>
                <a:ext cx="3657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BFB4167D-B2C0-414E-AD8F-674FB366D055}"/>
                </a:ext>
              </a:extLst>
            </p:cNvPr>
            <p:cNvCxnSpPr/>
            <p:nvPr/>
          </p:nvCxnSpPr>
          <p:spPr>
            <a:xfrm>
              <a:off x="5494160" y="6151921"/>
              <a:ext cx="3657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92530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E0D28D-86E9-4423-B6F5-79A0BD6970D2}"/>
              </a:ext>
            </a:extLst>
          </p:cNvPr>
          <p:cNvSpPr>
            <a:spLocks noGrp="1"/>
          </p:cNvSpPr>
          <p:nvPr>
            <p:ph type="body" sz="quarter" idx="10"/>
          </p:nvPr>
        </p:nvSpPr>
        <p:spPr/>
        <p:txBody>
          <a:bodyPr/>
          <a:lstStyle/>
          <a:p>
            <a:r>
              <a:rPr lang="en-US" dirty="0">
                <a:solidFill>
                  <a:srgbClr val="EE8E00"/>
                </a:solidFill>
              </a:rPr>
              <a:t>COMPLEX &amp; EMERGING</a:t>
            </a:r>
            <a:r>
              <a:rPr lang="en-US" dirty="0"/>
              <a:t> MATRICES</a:t>
            </a:r>
          </a:p>
        </p:txBody>
      </p:sp>
    </p:spTree>
    <p:extLst>
      <p:ext uri="{BB962C8B-B14F-4D97-AF65-F5344CB8AC3E}">
        <p14:creationId xmlns:p14="http://schemas.microsoft.com/office/powerpoint/2010/main" val="14897310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736E5C-121E-499B-8B62-0A2288CDFEDE}"/>
              </a:ext>
            </a:extLst>
          </p:cNvPr>
          <p:cNvSpPr/>
          <p:nvPr/>
        </p:nvSpPr>
        <p:spPr>
          <a:xfrm>
            <a:off x="0" y="-75947"/>
            <a:ext cx="12192000" cy="6933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8" name="Picture 4">
            <a:extLst>
              <a:ext uri="{FF2B5EF4-FFF2-40B4-BE49-F238E27FC236}">
                <a16:creationId xmlns:a16="http://schemas.microsoft.com/office/drawing/2014/main" id="{A79641FB-F5E6-4AFE-A916-5B0BE122B4D5}"/>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70000"/>
                    </a14:imgEffect>
                  </a14:imgLayer>
                </a14:imgProps>
              </a:ext>
              <a:ext uri="{28A0092B-C50C-407E-A947-70E740481C1C}">
                <a14:useLocalDpi xmlns:a14="http://schemas.microsoft.com/office/drawing/2010/main"/>
              </a:ext>
            </a:extLst>
          </a:blip>
          <a:srcRect/>
          <a:stretch/>
        </p:blipFill>
        <p:spPr bwMode="auto">
          <a:xfrm>
            <a:off x="4132260" y="-75948"/>
            <a:ext cx="3974275" cy="693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51F34B12-6DBE-407E-8B99-CB843BDD7A02}"/>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l="3986" t="3607" r="3951" b="2070"/>
          <a:stretch/>
        </p:blipFill>
        <p:spPr bwMode="auto">
          <a:xfrm>
            <a:off x="8241548" y="0"/>
            <a:ext cx="3926627"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a:extLst>
              <a:ext uri="{FF2B5EF4-FFF2-40B4-BE49-F238E27FC236}">
                <a16:creationId xmlns:a16="http://schemas.microsoft.com/office/drawing/2014/main" id="{55CB6F01-67F7-4928-91F0-F8C1025120F0}"/>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71"/>
          <a:stretch/>
        </p:blipFill>
        <p:spPr bwMode="auto">
          <a:xfrm>
            <a:off x="-4541" y="2"/>
            <a:ext cx="4003016" cy="6857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E84ABE36-B8CB-4844-B0CE-975C7E150237}"/>
              </a:ext>
            </a:extLst>
          </p:cNvPr>
          <p:cNvSpPr/>
          <p:nvPr/>
        </p:nvSpPr>
        <p:spPr>
          <a:xfrm>
            <a:off x="0" y="-75947"/>
            <a:ext cx="4003016" cy="6933947"/>
          </a:xfrm>
          <a:prstGeom prst="rect">
            <a:avLst/>
          </a:prstGeom>
          <a:solidFill>
            <a:srgbClr val="3474CA">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5" name="Rectangle 4">
            <a:extLst>
              <a:ext uri="{FF2B5EF4-FFF2-40B4-BE49-F238E27FC236}">
                <a16:creationId xmlns:a16="http://schemas.microsoft.com/office/drawing/2014/main" id="{A0F3C9FC-7545-4AD6-9125-C4212155442F}"/>
              </a:ext>
            </a:extLst>
          </p:cNvPr>
          <p:cNvSpPr/>
          <p:nvPr/>
        </p:nvSpPr>
        <p:spPr>
          <a:xfrm>
            <a:off x="4133427" y="-75947"/>
            <a:ext cx="3974275" cy="6933947"/>
          </a:xfrm>
          <a:prstGeom prst="rect">
            <a:avLst/>
          </a:prstGeom>
          <a:solidFill>
            <a:srgbClr val="4D9BC9">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FC8ED7E1-7D6F-44E5-BCE9-E4B39F317B72}"/>
              </a:ext>
            </a:extLst>
          </p:cNvPr>
          <p:cNvSpPr/>
          <p:nvPr/>
        </p:nvSpPr>
        <p:spPr>
          <a:xfrm>
            <a:off x="8226753" y="-75948"/>
            <a:ext cx="3974275" cy="6933947"/>
          </a:xfrm>
          <a:prstGeom prst="rect">
            <a:avLst/>
          </a:prstGeom>
          <a:solidFill>
            <a:srgbClr val="DE771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Title 1">
            <a:extLst>
              <a:ext uri="{FF2B5EF4-FFF2-40B4-BE49-F238E27FC236}">
                <a16:creationId xmlns:a16="http://schemas.microsoft.com/office/drawing/2014/main" id="{C098B43E-3B96-4CFE-B12D-F06E2D7A3BF4}"/>
              </a:ext>
            </a:extLst>
          </p:cNvPr>
          <p:cNvSpPr>
            <a:spLocks noGrp="1"/>
          </p:cNvSpPr>
          <p:nvPr>
            <p:ph type="title"/>
          </p:nvPr>
        </p:nvSpPr>
        <p:spPr>
          <a:xfrm>
            <a:off x="400194" y="248579"/>
            <a:ext cx="3193548" cy="915679"/>
          </a:xfrm>
        </p:spPr>
        <p:txBody>
          <a:bodyPr vert="horz" wrap="square" lIns="91440" tIns="45720" rIns="91440" bIns="45720" numCol="1" rtlCol="0" anchor="ctr" anchorCtr="0" compatLnSpc="1">
            <a:prstTxWarp prst="textNoShape">
              <a:avLst/>
            </a:prstTxWarp>
            <a:normAutofit/>
          </a:bodyPr>
          <a:lstStyle/>
          <a:p>
            <a:pPr algn="ctr">
              <a:lnSpc>
                <a:spcPct val="90000"/>
              </a:lnSpc>
            </a:pPr>
            <a:r>
              <a:rPr lang="en-US" sz="4000" b="0" dirty="0">
                <a:ln w="18415" cmpd="sng">
                  <a:solidFill>
                    <a:srgbClr val="FFFFFF"/>
                  </a:solidFill>
                  <a:prstDash val="solid"/>
                </a:ln>
                <a:solidFill>
                  <a:srgbClr val="FFFFFF"/>
                </a:solidFill>
                <a:effectLst>
                  <a:outerShdw blurRad="50800" dist="38100" dir="5400000" algn="t" rotWithShape="0">
                    <a:prstClr val="black">
                      <a:alpha val="40000"/>
                    </a:prstClr>
                  </a:outerShdw>
                </a:effectLst>
              </a:rPr>
              <a:t>Source Air</a:t>
            </a:r>
          </a:p>
        </p:txBody>
      </p:sp>
      <p:sp>
        <p:nvSpPr>
          <p:cNvPr id="8" name="Title 1">
            <a:extLst>
              <a:ext uri="{FF2B5EF4-FFF2-40B4-BE49-F238E27FC236}">
                <a16:creationId xmlns:a16="http://schemas.microsoft.com/office/drawing/2014/main" id="{68732707-915E-42D7-98E3-FBEE24A075B7}"/>
              </a:ext>
            </a:extLst>
          </p:cNvPr>
          <p:cNvSpPr txBox="1">
            <a:spLocks/>
          </p:cNvSpPr>
          <p:nvPr/>
        </p:nvSpPr>
        <p:spPr>
          <a:xfrm>
            <a:off x="4499227" y="134919"/>
            <a:ext cx="3193548"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50800" dist="38100" dir="5400000" algn="t" rotWithShape="0">
                    <a:prstClr val="black">
                      <a:alpha val="40000"/>
                    </a:prstClr>
                  </a:outerShdw>
                </a:effectLst>
                <a:uLnTx/>
                <a:uFillTx/>
                <a:latin typeface="Gill Sans MT" panose="020B0502020104020203"/>
                <a:ea typeface="+mj-ea"/>
                <a:cs typeface="+mj-cs"/>
              </a:rPr>
              <a:t>Ambient Air</a:t>
            </a:r>
          </a:p>
        </p:txBody>
      </p:sp>
      <p:sp>
        <p:nvSpPr>
          <p:cNvPr id="9" name="Title 1">
            <a:extLst>
              <a:ext uri="{FF2B5EF4-FFF2-40B4-BE49-F238E27FC236}">
                <a16:creationId xmlns:a16="http://schemas.microsoft.com/office/drawing/2014/main" id="{A4838210-CF54-4558-8E92-C7C9E7174D8B}"/>
              </a:ext>
            </a:extLst>
          </p:cNvPr>
          <p:cNvSpPr txBox="1">
            <a:spLocks/>
          </p:cNvSpPr>
          <p:nvPr/>
        </p:nvSpPr>
        <p:spPr>
          <a:xfrm>
            <a:off x="8608089" y="134919"/>
            <a:ext cx="3193548"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50800" dist="38100" dir="5400000" algn="t" rotWithShape="0">
                    <a:prstClr val="black">
                      <a:alpha val="40000"/>
                    </a:prstClr>
                  </a:outerShdw>
                </a:effectLst>
                <a:uLnTx/>
                <a:uFillTx/>
                <a:latin typeface="Gill Sans MT" panose="020B0502020104020203"/>
                <a:ea typeface="+mj-ea"/>
                <a:cs typeface="+mj-cs"/>
              </a:rPr>
              <a:t>Vapor</a:t>
            </a:r>
          </a:p>
        </p:txBody>
      </p:sp>
      <p:sp>
        <p:nvSpPr>
          <p:cNvPr id="10" name="TextBox 9">
            <a:extLst>
              <a:ext uri="{FF2B5EF4-FFF2-40B4-BE49-F238E27FC236}">
                <a16:creationId xmlns:a16="http://schemas.microsoft.com/office/drawing/2014/main" id="{CFD7E992-5F9F-4D2B-BFC1-F71F928BC1B4}"/>
              </a:ext>
            </a:extLst>
          </p:cNvPr>
          <p:cNvSpPr txBox="1"/>
          <p:nvPr/>
        </p:nvSpPr>
        <p:spPr>
          <a:xfrm>
            <a:off x="802952" y="1033243"/>
            <a:ext cx="255674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1" normalizeH="0" baseline="0" noProof="0" dirty="0">
                <a:ln w="0"/>
                <a:solidFill>
                  <a:prstClr val="black"/>
                </a:solidFill>
                <a:effectLst>
                  <a:innerShdw blurRad="63500" dist="50800" dir="13500000">
                    <a:srgbClr val="000000">
                      <a:alpha val="50000"/>
                    </a:srgbClr>
                  </a:innerShdw>
                </a:effectLst>
                <a:uLnTx/>
                <a:uFillTx/>
                <a:latin typeface="Gill Sans MT" panose="020B0502020104020203"/>
                <a:ea typeface="+mn-ea"/>
                <a:cs typeface="+mn-cs"/>
              </a:rPr>
              <a:t>EPA OTM-45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51" dirty="0">
                <a:ln w="0"/>
                <a:solidFill>
                  <a:prstClr val="black"/>
                </a:solidFill>
                <a:effectLst>
                  <a:innerShdw blurRad="63500" dist="50800" dir="13500000">
                    <a:srgbClr val="000000">
                      <a:alpha val="50000"/>
                    </a:srgbClr>
                  </a:innerShdw>
                </a:effectLst>
                <a:latin typeface="Gill Sans MT" panose="020B0502020104020203"/>
                <a:ea typeface="+mn-ea"/>
                <a:cs typeface="+mn-cs"/>
              </a:rPr>
              <a:t>EPA OTM-50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1" normalizeH="0" baseline="0" noProof="0" dirty="0">
                <a:ln w="0"/>
                <a:solidFill>
                  <a:prstClr val="black"/>
                </a:solidFill>
                <a:effectLst>
                  <a:innerShdw blurRad="63500" dist="50800" dir="13500000">
                    <a:srgbClr val="000000">
                      <a:alpha val="50000"/>
                    </a:srgbClr>
                  </a:innerShdw>
                </a:effectLst>
                <a:uLnTx/>
                <a:uFillTx/>
                <a:latin typeface="Gill Sans MT" panose="020B0502020104020203"/>
                <a:ea typeface="+mn-ea"/>
                <a:cs typeface="+mn-cs"/>
              </a:rPr>
              <a:t>EPA OTM-55</a:t>
            </a:r>
          </a:p>
        </p:txBody>
      </p:sp>
      <p:sp>
        <p:nvSpPr>
          <p:cNvPr id="11" name="TextBox 10">
            <a:extLst>
              <a:ext uri="{FF2B5EF4-FFF2-40B4-BE49-F238E27FC236}">
                <a16:creationId xmlns:a16="http://schemas.microsoft.com/office/drawing/2014/main" id="{8B28279F-0A43-4417-9037-5ADAF73AB03D}"/>
              </a:ext>
            </a:extLst>
          </p:cNvPr>
          <p:cNvSpPr txBox="1"/>
          <p:nvPr/>
        </p:nvSpPr>
        <p:spPr>
          <a:xfrm>
            <a:off x="4411825" y="1033243"/>
            <a:ext cx="346449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1" normalizeH="0" baseline="0" noProof="0" dirty="0">
                <a:ln w="0"/>
                <a:solidFill>
                  <a:prstClr val="black"/>
                </a:solidFill>
                <a:effectLst>
                  <a:innerShdw blurRad="63500" dist="50800" dir="13500000">
                    <a:srgbClr val="000000">
                      <a:alpha val="50000"/>
                    </a:srgbClr>
                  </a:innerShdw>
                </a:effectLst>
                <a:uLnTx/>
                <a:uFillTx/>
                <a:latin typeface="Gill Sans MT" panose="020B0502020104020203"/>
                <a:ea typeface="+mn-ea"/>
                <a:cs typeface="+mn-cs"/>
              </a:rPr>
              <a:t>Modified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1" normalizeH="0" baseline="0" noProof="0" dirty="0">
                <a:ln w="0"/>
                <a:solidFill>
                  <a:prstClr val="black"/>
                </a:solidFill>
                <a:effectLst>
                  <a:innerShdw blurRad="63500" dist="50800" dir="13500000">
                    <a:srgbClr val="000000">
                      <a:alpha val="50000"/>
                    </a:srgbClr>
                  </a:innerShdw>
                </a:effectLst>
                <a:uLnTx/>
                <a:uFillTx/>
                <a:latin typeface="Gill Sans MT" panose="020B0502020104020203"/>
                <a:ea typeface="+mn-ea"/>
                <a:cs typeface="+mn-cs"/>
              </a:rPr>
              <a:t>TO-13A / LCMSMS</a:t>
            </a:r>
          </a:p>
        </p:txBody>
      </p:sp>
      <p:sp>
        <p:nvSpPr>
          <p:cNvPr id="12" name="TextBox 11">
            <a:extLst>
              <a:ext uri="{FF2B5EF4-FFF2-40B4-BE49-F238E27FC236}">
                <a16:creationId xmlns:a16="http://schemas.microsoft.com/office/drawing/2014/main" id="{964799D6-F6DA-4151-A63A-EB32A608020A}"/>
              </a:ext>
            </a:extLst>
          </p:cNvPr>
          <p:cNvSpPr txBox="1"/>
          <p:nvPr/>
        </p:nvSpPr>
        <p:spPr>
          <a:xfrm>
            <a:off x="8473502" y="1033243"/>
            <a:ext cx="34625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1" normalizeH="0" baseline="0" noProof="0" dirty="0">
                <a:ln w="0"/>
                <a:solidFill>
                  <a:prstClr val="black"/>
                </a:solidFill>
                <a:effectLst>
                  <a:innerShdw blurRad="63500" dist="50800" dir="13500000">
                    <a:srgbClr val="000000">
                      <a:alpha val="50000"/>
                    </a:srgbClr>
                  </a:innerShdw>
                </a:effectLst>
                <a:uLnTx/>
                <a:uFillTx/>
                <a:latin typeface="Gill Sans MT" panose="020B0502020104020203"/>
                <a:ea typeface="+mn-ea"/>
                <a:cs typeface="+mn-cs"/>
              </a:rPr>
              <a:t>Modified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1" normalizeH="0" baseline="0" noProof="0" dirty="0">
                <a:ln w="0"/>
                <a:solidFill>
                  <a:prstClr val="black"/>
                </a:solidFill>
                <a:effectLst>
                  <a:innerShdw blurRad="63500" dist="50800" dir="13500000">
                    <a:srgbClr val="000000">
                      <a:alpha val="50000"/>
                    </a:srgbClr>
                  </a:innerShdw>
                </a:effectLst>
                <a:uLnTx/>
                <a:uFillTx/>
                <a:latin typeface="Gill Sans MT" panose="020B0502020104020203"/>
                <a:ea typeface="+mn-ea"/>
                <a:cs typeface="+mn-cs"/>
              </a:rPr>
              <a:t>TO-17 / GCMSMS</a:t>
            </a:r>
          </a:p>
        </p:txBody>
      </p:sp>
      <p:sp>
        <p:nvSpPr>
          <p:cNvPr id="13" name="TextBox 12">
            <a:extLst>
              <a:ext uri="{FF2B5EF4-FFF2-40B4-BE49-F238E27FC236}">
                <a16:creationId xmlns:a16="http://schemas.microsoft.com/office/drawing/2014/main" id="{A0550257-CAEE-40C8-A13A-DED593803C79}"/>
              </a:ext>
            </a:extLst>
          </p:cNvPr>
          <p:cNvSpPr txBox="1"/>
          <p:nvPr/>
        </p:nvSpPr>
        <p:spPr>
          <a:xfrm>
            <a:off x="390364" y="2503924"/>
            <a:ext cx="3193547"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Application: Semivolatile/Volatile and Particulate-bound PFAS from Source Air Emissions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Collection: Based off of EPA Method 0010/TO-15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Sample Preparation: Based off EPA 3542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Analysis: LCMSMS with Isotope Dilution/GCMS</a:t>
            </a:r>
          </a:p>
        </p:txBody>
      </p:sp>
      <p:sp>
        <p:nvSpPr>
          <p:cNvPr id="14" name="TextBox 13">
            <a:extLst>
              <a:ext uri="{FF2B5EF4-FFF2-40B4-BE49-F238E27FC236}">
                <a16:creationId xmlns:a16="http://schemas.microsoft.com/office/drawing/2014/main" id="{DEF2629D-D622-4897-AD80-F54B85EA369E}"/>
              </a:ext>
            </a:extLst>
          </p:cNvPr>
          <p:cNvSpPr txBox="1"/>
          <p:nvPr/>
        </p:nvSpPr>
        <p:spPr>
          <a:xfrm>
            <a:off x="4405878" y="2148487"/>
            <a:ext cx="3485739"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Application: Semivolatile and Particle-bound PFAS in Ambient 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Collection: PUF/XAD Cartridge based off EPA TO-13A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Sample Preparation: Methanol Extraction, user-defined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Analysis: User-defined method for PFAS by LCMSMS with Isotope Dilution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5" name="TextBox 14">
            <a:extLst>
              <a:ext uri="{FF2B5EF4-FFF2-40B4-BE49-F238E27FC236}">
                <a16:creationId xmlns:a16="http://schemas.microsoft.com/office/drawing/2014/main" id="{051EFD35-0CA6-4B55-821B-9FE3DDCD5637}"/>
              </a:ext>
            </a:extLst>
          </p:cNvPr>
          <p:cNvSpPr txBox="1"/>
          <p:nvPr/>
        </p:nvSpPr>
        <p:spPr>
          <a:xfrm>
            <a:off x="8732841" y="2148487"/>
            <a:ext cx="3193547"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Application: Volatile PFAS in Ambient Air and Soil Vapor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Collection: Thermal Desorption  (TD) Tube based off EPA TO-17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Sample Preparation: TD based off EPA TO-17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Analysis: User-defined method for PFAS by GCMSMS</a:t>
            </a:r>
          </a:p>
        </p:txBody>
      </p:sp>
      <p:sp>
        <p:nvSpPr>
          <p:cNvPr id="20" name="Slide Number Placeholder 3">
            <a:extLst>
              <a:ext uri="{FF2B5EF4-FFF2-40B4-BE49-F238E27FC236}">
                <a16:creationId xmlns:a16="http://schemas.microsoft.com/office/drawing/2014/main" id="{4FE9BB3C-B60A-4321-BCB9-C54FCD8A0951}"/>
              </a:ext>
            </a:extLst>
          </p:cNvPr>
          <p:cNvSpPr>
            <a:spLocks noGrp="1"/>
          </p:cNvSpPr>
          <p:nvPr>
            <p:ph type="sldNum" sz="quarter" idx="4"/>
          </p:nvPr>
        </p:nvSpPr>
        <p:spPr>
          <a:xfrm>
            <a:off x="9319437" y="6381979"/>
            <a:ext cx="2743200" cy="365125"/>
          </a:xfrm>
          <a:prstGeom prst="rect">
            <a:avLst/>
          </a:prstGeom>
        </p:spPr>
        <p:txBody>
          <a:bodyPr vert="horz" lIns="121920" tIns="60960" rIns="121920" bIns="6096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600" b="0" i="0" u="none" strike="noStrike" kern="1200" cap="none" spc="0" normalizeH="0" baseline="0" noProof="0" smtClean="0">
                <a:ln>
                  <a:noFill/>
                </a:ln>
                <a:solidFill>
                  <a:srgbClr val="E7E6E6"/>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dirty="0">
              <a:ln>
                <a:noFill/>
              </a:ln>
              <a:solidFill>
                <a:srgbClr val="E7E6E6"/>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892871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7640E4-EBE0-4C85-8885-4FBD56CF5210}"/>
              </a:ext>
            </a:extLst>
          </p:cNvPr>
          <p:cNvSpPr>
            <a:spLocks noGrp="1"/>
          </p:cNvSpPr>
          <p:nvPr>
            <p:ph type="body" sz="quarter" idx="13"/>
          </p:nvPr>
        </p:nvSpPr>
        <p:spPr>
          <a:xfrm>
            <a:off x="8132607" y="4829143"/>
            <a:ext cx="3188863" cy="669937"/>
          </a:xfrm>
        </p:spPr>
        <p:txBody>
          <a:bodyPr>
            <a:normAutofit/>
          </a:bodyPr>
          <a:lstStyle/>
          <a:p>
            <a:r>
              <a:rPr lang="en-US" sz="2700" dirty="0"/>
              <a:t>Surface Wipe Test</a:t>
            </a:r>
          </a:p>
        </p:txBody>
      </p:sp>
      <p:sp>
        <p:nvSpPr>
          <p:cNvPr id="5" name="Text Placeholder 4">
            <a:extLst>
              <a:ext uri="{FF2B5EF4-FFF2-40B4-BE49-F238E27FC236}">
                <a16:creationId xmlns:a16="http://schemas.microsoft.com/office/drawing/2014/main" id="{DBA1945A-701B-4AA0-85D8-1EA9199FEB87}"/>
              </a:ext>
            </a:extLst>
          </p:cNvPr>
          <p:cNvSpPr>
            <a:spLocks noGrp="1"/>
          </p:cNvSpPr>
          <p:nvPr>
            <p:ph type="body" sz="quarter" idx="14"/>
          </p:nvPr>
        </p:nvSpPr>
        <p:spPr>
          <a:xfrm>
            <a:off x="8132606" y="5288057"/>
            <a:ext cx="3036451" cy="343545"/>
          </a:xfrm>
        </p:spPr>
        <p:txBody>
          <a:bodyPr>
            <a:normAutofit fontScale="92500" lnSpcReduction="20000"/>
          </a:bodyPr>
          <a:lstStyle/>
          <a:p>
            <a:r>
              <a:rPr lang="en-US" dirty="0"/>
              <a:t>State-of-the-art</a:t>
            </a:r>
          </a:p>
        </p:txBody>
      </p:sp>
      <p:sp>
        <p:nvSpPr>
          <p:cNvPr id="6" name="Text Placeholder 5">
            <a:extLst>
              <a:ext uri="{FF2B5EF4-FFF2-40B4-BE49-F238E27FC236}">
                <a16:creationId xmlns:a16="http://schemas.microsoft.com/office/drawing/2014/main" id="{563B3570-49A8-43CC-8589-D0D2E6F37D5A}"/>
              </a:ext>
            </a:extLst>
          </p:cNvPr>
          <p:cNvSpPr>
            <a:spLocks noGrp="1"/>
          </p:cNvSpPr>
          <p:nvPr>
            <p:ph type="body" sz="quarter" idx="15"/>
          </p:nvPr>
        </p:nvSpPr>
        <p:spPr>
          <a:xfrm>
            <a:off x="8149706" y="3602874"/>
            <a:ext cx="3746120" cy="669937"/>
          </a:xfrm>
        </p:spPr>
        <p:txBody>
          <a:bodyPr>
            <a:normAutofit/>
          </a:bodyPr>
          <a:lstStyle/>
          <a:p>
            <a:r>
              <a:rPr lang="en-US" sz="2700" dirty="0"/>
              <a:t>Broad Range of PFAS</a:t>
            </a:r>
          </a:p>
        </p:txBody>
      </p:sp>
      <p:sp>
        <p:nvSpPr>
          <p:cNvPr id="7" name="Text Placeholder 6">
            <a:extLst>
              <a:ext uri="{FF2B5EF4-FFF2-40B4-BE49-F238E27FC236}">
                <a16:creationId xmlns:a16="http://schemas.microsoft.com/office/drawing/2014/main" id="{6A4F46A0-4603-4F1D-AE46-1E6D75549ED9}"/>
              </a:ext>
            </a:extLst>
          </p:cNvPr>
          <p:cNvSpPr>
            <a:spLocks noGrp="1"/>
          </p:cNvSpPr>
          <p:nvPr>
            <p:ph type="body" sz="quarter" idx="16"/>
          </p:nvPr>
        </p:nvSpPr>
        <p:spPr>
          <a:xfrm>
            <a:off x="8149706" y="4040442"/>
            <a:ext cx="3841011" cy="399184"/>
          </a:xfrm>
        </p:spPr>
        <p:txBody>
          <a:bodyPr>
            <a:normAutofit fontScale="92500"/>
          </a:bodyPr>
          <a:lstStyle/>
          <a:p>
            <a:r>
              <a:rPr lang="en-US" dirty="0"/>
              <a:t>Zwitterionic, Cationic,  Anionic</a:t>
            </a:r>
          </a:p>
        </p:txBody>
      </p:sp>
      <p:sp>
        <p:nvSpPr>
          <p:cNvPr id="8" name="Text Placeholder 7">
            <a:extLst>
              <a:ext uri="{FF2B5EF4-FFF2-40B4-BE49-F238E27FC236}">
                <a16:creationId xmlns:a16="http://schemas.microsoft.com/office/drawing/2014/main" id="{74AE5F9B-6861-4509-8656-8C314700893A}"/>
              </a:ext>
            </a:extLst>
          </p:cNvPr>
          <p:cNvSpPr>
            <a:spLocks noGrp="1"/>
          </p:cNvSpPr>
          <p:nvPr>
            <p:ph type="body" sz="quarter" idx="17"/>
          </p:nvPr>
        </p:nvSpPr>
        <p:spPr>
          <a:xfrm>
            <a:off x="8132607" y="1307108"/>
            <a:ext cx="3188863" cy="669937"/>
          </a:xfrm>
        </p:spPr>
        <p:txBody>
          <a:bodyPr>
            <a:normAutofit fontScale="55000" lnSpcReduction="20000"/>
          </a:bodyPr>
          <a:lstStyle/>
          <a:p>
            <a:r>
              <a:rPr lang="en-US" dirty="0"/>
              <a:t>Fluorinated AFFF</a:t>
            </a:r>
          </a:p>
        </p:txBody>
      </p:sp>
      <p:sp>
        <p:nvSpPr>
          <p:cNvPr id="9" name="Text Placeholder 8">
            <a:extLst>
              <a:ext uri="{FF2B5EF4-FFF2-40B4-BE49-F238E27FC236}">
                <a16:creationId xmlns:a16="http://schemas.microsoft.com/office/drawing/2014/main" id="{5C68FE53-75DA-4ADF-A951-803F46E10EF3}"/>
              </a:ext>
            </a:extLst>
          </p:cNvPr>
          <p:cNvSpPr>
            <a:spLocks noGrp="1"/>
          </p:cNvSpPr>
          <p:nvPr>
            <p:ph type="body" sz="quarter" idx="18"/>
          </p:nvPr>
        </p:nvSpPr>
        <p:spPr>
          <a:xfrm>
            <a:off x="8132605" y="1662692"/>
            <a:ext cx="3763221" cy="399184"/>
          </a:xfrm>
        </p:spPr>
        <p:txBody>
          <a:bodyPr>
            <a:noAutofit/>
          </a:bodyPr>
          <a:lstStyle/>
          <a:p>
            <a:r>
              <a:rPr lang="en-US" sz="2200" dirty="0"/>
              <a:t>Contains mixture of PFAS</a:t>
            </a:r>
          </a:p>
        </p:txBody>
      </p:sp>
      <p:sp>
        <p:nvSpPr>
          <p:cNvPr id="10" name="Text Placeholder 9">
            <a:extLst>
              <a:ext uri="{FF2B5EF4-FFF2-40B4-BE49-F238E27FC236}">
                <a16:creationId xmlns:a16="http://schemas.microsoft.com/office/drawing/2014/main" id="{78FA5A91-AA8B-4850-AADF-3BEB42FC9437}"/>
              </a:ext>
            </a:extLst>
          </p:cNvPr>
          <p:cNvSpPr>
            <a:spLocks noGrp="1"/>
          </p:cNvSpPr>
          <p:nvPr>
            <p:ph type="body" sz="quarter" idx="19"/>
          </p:nvPr>
        </p:nvSpPr>
        <p:spPr>
          <a:xfrm>
            <a:off x="8149706" y="2387787"/>
            <a:ext cx="3188863" cy="669937"/>
          </a:xfrm>
        </p:spPr>
        <p:txBody>
          <a:bodyPr>
            <a:normAutofit/>
          </a:bodyPr>
          <a:lstStyle/>
          <a:p>
            <a:r>
              <a:rPr lang="en-US" sz="2700" dirty="0"/>
              <a:t>Targeted Analysis</a:t>
            </a:r>
          </a:p>
        </p:txBody>
      </p:sp>
      <p:sp>
        <p:nvSpPr>
          <p:cNvPr id="11" name="Text Placeholder 10">
            <a:extLst>
              <a:ext uri="{FF2B5EF4-FFF2-40B4-BE49-F238E27FC236}">
                <a16:creationId xmlns:a16="http://schemas.microsoft.com/office/drawing/2014/main" id="{34D72E13-B420-4256-B0E7-63DC3B7B2153}"/>
              </a:ext>
            </a:extLst>
          </p:cNvPr>
          <p:cNvSpPr>
            <a:spLocks noGrp="1"/>
          </p:cNvSpPr>
          <p:nvPr>
            <p:ph type="body" sz="quarter" idx="20"/>
          </p:nvPr>
        </p:nvSpPr>
        <p:spPr>
          <a:xfrm>
            <a:off x="8154536" y="2804369"/>
            <a:ext cx="3763221" cy="399184"/>
          </a:xfrm>
        </p:spPr>
        <p:txBody>
          <a:bodyPr>
            <a:normAutofit/>
          </a:bodyPr>
          <a:lstStyle/>
          <a:p>
            <a:r>
              <a:rPr lang="en-US" sz="2200" dirty="0"/>
              <a:t>Limited to Anions</a:t>
            </a:r>
          </a:p>
        </p:txBody>
      </p:sp>
      <p:sp>
        <p:nvSpPr>
          <p:cNvPr id="12" name="Text Placeholder 11">
            <a:extLst>
              <a:ext uri="{FF2B5EF4-FFF2-40B4-BE49-F238E27FC236}">
                <a16:creationId xmlns:a16="http://schemas.microsoft.com/office/drawing/2014/main" id="{34F211FB-D436-4C4D-AFCC-3DF0AED59ABD}"/>
              </a:ext>
            </a:extLst>
          </p:cNvPr>
          <p:cNvSpPr>
            <a:spLocks noGrp="1"/>
          </p:cNvSpPr>
          <p:nvPr>
            <p:ph type="body" sz="quarter" idx="21"/>
          </p:nvPr>
        </p:nvSpPr>
        <p:spPr/>
        <p:txBody>
          <a:bodyPr/>
          <a:lstStyle/>
          <a:p>
            <a:r>
              <a:rPr lang="en-US" dirty="0"/>
              <a:t>ZCATS Wipe Analysis</a:t>
            </a:r>
          </a:p>
        </p:txBody>
      </p:sp>
      <p:sp>
        <p:nvSpPr>
          <p:cNvPr id="13" name="Content Placeholder 12">
            <a:extLst>
              <a:ext uri="{FF2B5EF4-FFF2-40B4-BE49-F238E27FC236}">
                <a16:creationId xmlns:a16="http://schemas.microsoft.com/office/drawing/2014/main" id="{03DF9A15-0655-4CF2-BC0F-81388E924834}"/>
              </a:ext>
            </a:extLst>
          </p:cNvPr>
          <p:cNvSpPr>
            <a:spLocks noGrp="1"/>
          </p:cNvSpPr>
          <p:nvPr>
            <p:ph sz="quarter" idx="39"/>
          </p:nvPr>
        </p:nvSpPr>
        <p:spPr>
          <a:xfrm>
            <a:off x="557175" y="2061876"/>
            <a:ext cx="6562053" cy="4157768"/>
          </a:xfrm>
        </p:spPr>
        <p:txBody>
          <a:bodyPr>
            <a:normAutofit/>
          </a:bodyPr>
          <a:lstStyle/>
          <a:p>
            <a:pPr marL="0" indent="0">
              <a:spcAft>
                <a:spcPts val="1200"/>
              </a:spcAft>
              <a:buNone/>
            </a:pPr>
            <a:r>
              <a:rPr lang="en-US" dirty="0"/>
              <a:t>ZCATS uses the best available technology to detect additional zwitterionic, cationic, and anionic PFAS on surfaces and containers which previously contained Aqueous Film-Forming Foam (AFFF). </a:t>
            </a:r>
          </a:p>
          <a:p>
            <a:pPr marL="0" indent="0">
              <a:spcAft>
                <a:spcPts val="1200"/>
              </a:spcAft>
              <a:buNone/>
            </a:pPr>
            <a:r>
              <a:rPr lang="en-US" dirty="0"/>
              <a:t>Fluorinated-AFFFs contain a mixture of legacy PFAS, such as PFOS, as well as precursor-PFAS which may breakdown to persistent PFOS and PFOA.  </a:t>
            </a:r>
          </a:p>
          <a:p>
            <a:pPr marL="0" indent="0">
              <a:buNone/>
            </a:pPr>
            <a:r>
              <a:rPr lang="en-US" dirty="0"/>
              <a:t>Precursor-PFAS are a chemically diverse mixture of zwitterionic, cationic, and anionic compounds (</a:t>
            </a:r>
            <a:r>
              <a:rPr lang="en-US" dirty="0" err="1"/>
              <a:t>Backe</a:t>
            </a:r>
            <a:r>
              <a:rPr lang="en-US" dirty="0"/>
              <a:t>, 2013), most of which cannot be analyzed by traditional targeted analyses like EPA Draft Method 1633. </a:t>
            </a:r>
          </a:p>
        </p:txBody>
      </p:sp>
      <p:sp>
        <p:nvSpPr>
          <p:cNvPr id="2" name="TextBox 1">
            <a:extLst>
              <a:ext uri="{FF2B5EF4-FFF2-40B4-BE49-F238E27FC236}">
                <a16:creationId xmlns:a16="http://schemas.microsoft.com/office/drawing/2014/main" id="{77A81366-A86C-4598-9A60-263352D5B0B3}"/>
              </a:ext>
            </a:extLst>
          </p:cNvPr>
          <p:cNvSpPr txBox="1"/>
          <p:nvPr/>
        </p:nvSpPr>
        <p:spPr>
          <a:xfrm>
            <a:off x="557174" y="1266657"/>
            <a:ext cx="659962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sng" strike="noStrike" kern="1200" cap="none" spc="0" normalizeH="0" baseline="0" noProof="0" dirty="0">
                <a:ln>
                  <a:noFill/>
                </a:ln>
                <a:solidFill>
                  <a:srgbClr val="4D9BC9"/>
                </a:solidFill>
                <a:effectLst/>
                <a:uLnTx/>
                <a:uFillTx/>
                <a:latin typeface="Calibri" panose="020F0502020204030204"/>
                <a:ea typeface="+mn-ea"/>
                <a:cs typeface="+mn-cs"/>
              </a:rPr>
              <a:t>Z</a:t>
            </a:r>
            <a:r>
              <a:rPr kumimoji="0" lang="en-US" sz="2600" b="0" i="1" u="none" strike="noStrike" kern="1200" cap="none" spc="0" normalizeH="0" baseline="0" noProof="0" dirty="0">
                <a:ln>
                  <a:noFill/>
                </a:ln>
                <a:solidFill>
                  <a:srgbClr val="4D9BC9"/>
                </a:solidFill>
                <a:effectLst/>
                <a:uLnTx/>
                <a:uFillTx/>
                <a:latin typeface="Calibri" panose="020F0502020204030204"/>
                <a:ea typeface="+mn-ea"/>
                <a:cs typeface="+mn-cs"/>
              </a:rPr>
              <a:t>witterionic, </a:t>
            </a:r>
            <a:r>
              <a:rPr kumimoji="0" lang="en-US" sz="2600" b="1" i="1" u="sng" strike="noStrike" kern="1200" cap="none" spc="0" normalizeH="0" baseline="0" noProof="0" dirty="0">
                <a:ln>
                  <a:noFill/>
                </a:ln>
                <a:solidFill>
                  <a:srgbClr val="4D9BC9"/>
                </a:solidFill>
                <a:effectLst/>
                <a:uLnTx/>
                <a:uFillTx/>
                <a:latin typeface="Calibri" panose="020F0502020204030204"/>
                <a:ea typeface="+mn-ea"/>
                <a:cs typeface="+mn-cs"/>
              </a:rPr>
              <a:t>C</a:t>
            </a:r>
            <a:r>
              <a:rPr kumimoji="0" lang="en-US" sz="2600" b="0" i="1" u="none" strike="noStrike" kern="1200" cap="none" spc="0" normalizeH="0" baseline="0" noProof="0" dirty="0">
                <a:ln>
                  <a:noFill/>
                </a:ln>
                <a:solidFill>
                  <a:srgbClr val="4D9BC9"/>
                </a:solidFill>
                <a:effectLst/>
                <a:uLnTx/>
                <a:uFillTx/>
                <a:latin typeface="Calibri" panose="020F0502020204030204"/>
                <a:ea typeface="+mn-ea"/>
                <a:cs typeface="+mn-cs"/>
              </a:rPr>
              <a:t>ationic, </a:t>
            </a:r>
            <a:r>
              <a:rPr kumimoji="0" lang="en-US" sz="2600" b="1" i="1" u="sng" strike="noStrike" kern="1200" cap="none" spc="0" normalizeH="0" baseline="0" noProof="0" dirty="0">
                <a:ln>
                  <a:noFill/>
                </a:ln>
                <a:solidFill>
                  <a:srgbClr val="4D9BC9"/>
                </a:solidFill>
                <a:effectLst/>
                <a:uLnTx/>
                <a:uFillTx/>
                <a:latin typeface="Calibri" panose="020F0502020204030204"/>
                <a:ea typeface="+mn-ea"/>
                <a:cs typeface="+mn-cs"/>
              </a:rPr>
              <a:t>A</a:t>
            </a:r>
            <a:r>
              <a:rPr kumimoji="0" lang="en-US" sz="2600" b="0" i="1" u="none" strike="noStrike" kern="1200" cap="none" spc="0" normalizeH="0" baseline="0" noProof="0" dirty="0">
                <a:ln>
                  <a:noFill/>
                </a:ln>
                <a:solidFill>
                  <a:srgbClr val="4D9BC9"/>
                </a:solidFill>
                <a:effectLst/>
                <a:uLnTx/>
                <a:uFillTx/>
                <a:latin typeface="Calibri" panose="020F0502020204030204"/>
                <a:ea typeface="+mn-ea"/>
                <a:cs typeface="+mn-cs"/>
              </a:rPr>
              <a:t>nionic </a:t>
            </a:r>
            <a:r>
              <a:rPr kumimoji="0" lang="en-US" sz="2600" b="1" i="1" u="sng" strike="noStrike" kern="1200" cap="none" spc="0" normalizeH="0" baseline="0" noProof="0" dirty="0">
                <a:ln>
                  <a:noFill/>
                </a:ln>
                <a:solidFill>
                  <a:srgbClr val="4D9BC9"/>
                </a:solidFill>
                <a:effectLst/>
                <a:uLnTx/>
                <a:uFillTx/>
                <a:latin typeface="Calibri" panose="020F0502020204030204"/>
                <a:ea typeface="+mn-ea"/>
                <a:cs typeface="+mn-cs"/>
              </a:rPr>
              <a:t>T</a:t>
            </a:r>
            <a:r>
              <a:rPr kumimoji="0" lang="en-US" sz="2600" b="0" i="1" u="none" strike="noStrike" kern="1200" cap="none" spc="0" normalizeH="0" baseline="0" noProof="0" dirty="0">
                <a:ln>
                  <a:noFill/>
                </a:ln>
                <a:solidFill>
                  <a:srgbClr val="4D9BC9"/>
                </a:solidFill>
                <a:effectLst/>
                <a:uLnTx/>
                <a:uFillTx/>
                <a:latin typeface="Calibri" panose="020F0502020204030204"/>
                <a:ea typeface="+mn-ea"/>
                <a:cs typeface="+mn-cs"/>
              </a:rPr>
              <a:t>otal </a:t>
            </a:r>
            <a:r>
              <a:rPr kumimoji="0" lang="en-US" sz="2600" b="1" i="1" u="sng" strike="noStrike" kern="1200" cap="none" spc="0" normalizeH="0" baseline="0" noProof="0" dirty="0">
                <a:ln>
                  <a:noFill/>
                </a:ln>
                <a:solidFill>
                  <a:srgbClr val="4D9BC9"/>
                </a:solidFill>
                <a:effectLst/>
                <a:uLnTx/>
                <a:uFillTx/>
                <a:latin typeface="Calibri" panose="020F0502020204030204"/>
                <a:ea typeface="+mn-ea"/>
                <a:cs typeface="+mn-cs"/>
              </a:rPr>
              <a:t>S</a:t>
            </a:r>
            <a:r>
              <a:rPr kumimoji="0" lang="en-US" sz="2600" b="0" i="1" u="none" strike="noStrike" kern="1200" cap="none" spc="0" normalizeH="0" baseline="0" noProof="0" dirty="0">
                <a:ln>
                  <a:noFill/>
                </a:ln>
                <a:solidFill>
                  <a:srgbClr val="4D9BC9"/>
                </a:solidFill>
                <a:effectLst/>
                <a:uLnTx/>
                <a:uFillTx/>
                <a:latin typeface="Calibri" panose="020F0502020204030204"/>
                <a:ea typeface="+mn-ea"/>
                <a:cs typeface="+mn-cs"/>
              </a:rPr>
              <a:t>urfactants</a:t>
            </a:r>
          </a:p>
        </p:txBody>
      </p:sp>
    </p:spTree>
    <p:extLst>
      <p:ext uri="{BB962C8B-B14F-4D97-AF65-F5344CB8AC3E}">
        <p14:creationId xmlns:p14="http://schemas.microsoft.com/office/powerpoint/2010/main" val="251829811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E9FEE9B-2CC4-48A4-9452-81E1BB50FA93}"/>
              </a:ext>
            </a:extLst>
          </p:cNvPr>
          <p:cNvSpPr>
            <a:spLocks noGrp="1"/>
          </p:cNvSpPr>
          <p:nvPr>
            <p:ph type="body" sz="quarter" idx="21"/>
          </p:nvPr>
        </p:nvSpPr>
        <p:spPr>
          <a:xfrm>
            <a:off x="507148" y="398702"/>
            <a:ext cx="5778792" cy="631825"/>
          </a:xfrm>
        </p:spPr>
        <p:txBody>
          <a:bodyPr>
            <a:noAutofit/>
          </a:bodyPr>
          <a:lstStyle/>
          <a:p>
            <a:r>
              <a:rPr lang="en-US" sz="3800" dirty="0">
                <a:latin typeface="Gill Sans"/>
              </a:rPr>
              <a:t>PFAS in Whole Blood</a:t>
            </a:r>
          </a:p>
        </p:txBody>
      </p:sp>
      <p:sp>
        <p:nvSpPr>
          <p:cNvPr id="17" name="TextBox 16">
            <a:extLst>
              <a:ext uri="{FF2B5EF4-FFF2-40B4-BE49-F238E27FC236}">
                <a16:creationId xmlns:a16="http://schemas.microsoft.com/office/drawing/2014/main" id="{AE6F81F7-A935-4299-9059-3470B00165CC}"/>
              </a:ext>
            </a:extLst>
          </p:cNvPr>
          <p:cNvSpPr txBox="1"/>
          <p:nvPr/>
        </p:nvSpPr>
        <p:spPr>
          <a:xfrm>
            <a:off x="578085" y="1756410"/>
            <a:ext cx="4556435" cy="3847207"/>
          </a:xfrm>
          <a:prstGeom prst="rect">
            <a:avLst/>
          </a:prstGeom>
          <a:noFill/>
        </p:spPr>
        <p:txBody>
          <a:bodyPr wrap="square" rtlCol="0">
            <a:spAutoFit/>
          </a:bodyPr>
          <a:lstStyle/>
          <a:p>
            <a:pPr lvl="0" fontAlgn="auto">
              <a:spcBef>
                <a:spcPts val="0"/>
              </a:spcBef>
              <a:spcAft>
                <a:spcPts val="0"/>
              </a:spcAft>
            </a:pPr>
            <a:r>
              <a:rPr lang="en-US" sz="2800" b="1" dirty="0">
                <a:solidFill>
                  <a:srgbClr val="FF9900"/>
                </a:solidFill>
                <a:latin typeface="Gill Sans MT" panose="020B0502020104020203"/>
                <a:ea typeface="+mn-ea"/>
                <a:cs typeface="+mn-cs"/>
              </a:rPr>
              <a:t>Eurofins Sacramento Pioneers First Method In The World For PFAS In Whole Blood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prstClr val="white"/>
                </a:solidFill>
                <a:effectLst/>
                <a:uLnTx/>
                <a:uFillTx/>
                <a:latin typeface="Gill Sans MT" panose="020B0502020104020203"/>
                <a:ea typeface="+mn-ea"/>
                <a:cs typeface="+mn-cs"/>
              </a:rPr>
              <a:t>PFAS analysis from a single drop of blood, sampled by the end user via a self-collection VAMS device</a:t>
            </a:r>
          </a:p>
        </p:txBody>
      </p:sp>
      <p:sp>
        <p:nvSpPr>
          <p:cNvPr id="19" name="Slide Number Placeholder 2">
            <a:extLst>
              <a:ext uri="{FF2B5EF4-FFF2-40B4-BE49-F238E27FC236}">
                <a16:creationId xmlns:a16="http://schemas.microsoft.com/office/drawing/2014/main" id="{09EBDC51-B9B7-4619-B937-51C5F4BB3660}"/>
              </a:ext>
            </a:extLst>
          </p:cNvPr>
          <p:cNvSpPr txBox="1">
            <a:spLocks/>
          </p:cNvSpPr>
          <p:nvPr/>
        </p:nvSpPr>
        <p:spPr>
          <a:xfrm>
            <a:off x="9377238" y="637054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5AFFFB8-EA16-45EB-BC0F-167CD3B1D782}" type="slidenum">
              <a:rPr kumimoji="0" lang="en-GB" altLang="en-US" sz="1200" b="0" i="0" u="none" strike="noStrike" kern="1200" cap="none" spc="0" normalizeH="0" baseline="0" noProof="0" smtClean="0">
                <a:ln>
                  <a:noFill/>
                </a:ln>
                <a:solidFill>
                  <a:prstClr val="white">
                    <a:lumMod val="65000"/>
                  </a:prstClr>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altLang="en-US" sz="1200" b="0" i="0" u="none" strike="noStrike" kern="1200" cap="none" spc="0" normalizeH="0" baseline="0" noProof="0" dirty="0">
              <a:ln>
                <a:noFill/>
              </a:ln>
              <a:solidFill>
                <a:prstClr val="white">
                  <a:lumMod val="65000"/>
                </a:prstClr>
              </a:solidFill>
              <a:effectLst/>
              <a:uLnTx/>
              <a:uFillTx/>
              <a:latin typeface="Gill Sans MT" panose="020B0502020104020203" pitchFamily="34" charset="0"/>
              <a:ea typeface="+mn-ea"/>
              <a:cs typeface="+mn-cs"/>
            </a:endParaRPr>
          </a:p>
        </p:txBody>
      </p:sp>
      <p:grpSp>
        <p:nvGrpSpPr>
          <p:cNvPr id="6" name="Group 5">
            <a:extLst>
              <a:ext uri="{FF2B5EF4-FFF2-40B4-BE49-F238E27FC236}">
                <a16:creationId xmlns:a16="http://schemas.microsoft.com/office/drawing/2014/main" id="{3483BDD5-6A68-452E-8FFA-D3A429B0B1C5}"/>
              </a:ext>
            </a:extLst>
          </p:cNvPr>
          <p:cNvGrpSpPr/>
          <p:nvPr/>
        </p:nvGrpSpPr>
        <p:grpSpPr>
          <a:xfrm>
            <a:off x="6452094" y="346381"/>
            <a:ext cx="5482118" cy="6169032"/>
            <a:chOff x="6650060" y="346381"/>
            <a:chExt cx="5482118" cy="6169032"/>
          </a:xfrm>
        </p:grpSpPr>
        <p:grpSp>
          <p:nvGrpSpPr>
            <p:cNvPr id="8" name="Group 7">
              <a:extLst>
                <a:ext uri="{FF2B5EF4-FFF2-40B4-BE49-F238E27FC236}">
                  <a16:creationId xmlns:a16="http://schemas.microsoft.com/office/drawing/2014/main" id="{C4C58CE1-0BCB-4780-BDA2-0CAA72421EF0}"/>
                </a:ext>
              </a:extLst>
            </p:cNvPr>
            <p:cNvGrpSpPr/>
            <p:nvPr/>
          </p:nvGrpSpPr>
          <p:grpSpPr>
            <a:xfrm>
              <a:off x="8666519" y="1900068"/>
              <a:ext cx="3465659" cy="3104995"/>
              <a:chOff x="7245529" y="2163128"/>
              <a:chExt cx="3465659" cy="3104995"/>
            </a:xfrm>
          </p:grpSpPr>
          <p:sp>
            <p:nvSpPr>
              <p:cNvPr id="9" name="Freeform 6">
                <a:extLst>
                  <a:ext uri="{FF2B5EF4-FFF2-40B4-BE49-F238E27FC236}">
                    <a16:creationId xmlns:a16="http://schemas.microsoft.com/office/drawing/2014/main" id="{D9785DA2-F517-44D7-81BF-63DECD9E472C}"/>
                  </a:ext>
                </a:extLst>
              </p:cNvPr>
              <p:cNvSpPr/>
              <p:nvPr/>
            </p:nvSpPr>
            <p:spPr>
              <a:xfrm rot="18760061">
                <a:off x="7663391" y="4651524"/>
                <a:ext cx="1167984" cy="65214"/>
              </a:xfrm>
              <a:custGeom>
                <a:avLst/>
                <a:gdLst/>
                <a:ahLst/>
                <a:cxnLst/>
                <a:rect l="0" t="0" r="0" b="0"/>
                <a:pathLst>
                  <a:path>
                    <a:moveTo>
                      <a:pt x="0" y="32607"/>
                    </a:moveTo>
                    <a:lnTo>
                      <a:pt x="1167984" y="32607"/>
                    </a:lnTo>
                  </a:path>
                </a:pathLst>
              </a:custGeom>
              <a:noFill/>
              <a:ln>
                <a:solidFill>
                  <a:schemeClr val="accent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7">
                <a:extLst>
                  <a:ext uri="{FF2B5EF4-FFF2-40B4-BE49-F238E27FC236}">
                    <a16:creationId xmlns:a16="http://schemas.microsoft.com/office/drawing/2014/main" id="{26A3A074-6565-4061-AE3A-50A932B041FF}"/>
                  </a:ext>
                </a:extLst>
              </p:cNvPr>
              <p:cNvSpPr/>
              <p:nvPr/>
            </p:nvSpPr>
            <p:spPr>
              <a:xfrm>
                <a:off x="7245529" y="3581242"/>
                <a:ext cx="867144" cy="45719"/>
              </a:xfrm>
              <a:custGeom>
                <a:avLst/>
                <a:gdLst/>
                <a:ahLst/>
                <a:cxnLst/>
                <a:rect l="0" t="0" r="0" b="0"/>
                <a:pathLst>
                  <a:path>
                    <a:moveTo>
                      <a:pt x="0" y="32607"/>
                    </a:moveTo>
                    <a:lnTo>
                      <a:pt x="1112222" y="32607"/>
                    </a:lnTo>
                  </a:path>
                </a:pathLst>
              </a:custGeom>
              <a:noFill/>
              <a:ln>
                <a:solidFill>
                  <a:schemeClr val="accent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cxnSp>
            <p:nvCxnSpPr>
              <p:cNvPr id="14" name="Straight Connector 13">
                <a:extLst>
                  <a:ext uri="{FF2B5EF4-FFF2-40B4-BE49-F238E27FC236}">
                    <a16:creationId xmlns:a16="http://schemas.microsoft.com/office/drawing/2014/main" id="{58F7A066-F88E-41E9-8C58-AD48CDB316DC}"/>
                  </a:ext>
                </a:extLst>
              </p:cNvPr>
              <p:cNvCxnSpPr>
                <a:cxnSpLocks/>
              </p:cNvCxnSpPr>
              <p:nvPr/>
            </p:nvCxnSpPr>
            <p:spPr>
              <a:xfrm>
                <a:off x="7796339" y="2163128"/>
                <a:ext cx="637883" cy="613366"/>
              </a:xfrm>
              <a:prstGeom prst="line">
                <a:avLst/>
              </a:prstGeom>
              <a:noFill/>
              <a:ln>
                <a:solidFill>
                  <a:schemeClr val="accent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cxnSp>
          <p:sp>
            <p:nvSpPr>
              <p:cNvPr id="11" name="Oval 10">
                <a:extLst>
                  <a:ext uri="{FF2B5EF4-FFF2-40B4-BE49-F238E27FC236}">
                    <a16:creationId xmlns:a16="http://schemas.microsoft.com/office/drawing/2014/main" id="{0AEF7FCD-ABEC-4FAF-839B-A8B2EB462864}"/>
                  </a:ext>
                </a:extLst>
              </p:cNvPr>
              <p:cNvSpPr>
                <a:spLocks noChangeAspect="1"/>
              </p:cNvSpPr>
              <p:nvPr/>
            </p:nvSpPr>
            <p:spPr>
              <a:xfrm>
                <a:off x="8150868" y="2369223"/>
                <a:ext cx="2560320" cy="2560320"/>
              </a:xfrm>
              <a:prstGeom prst="ellipse">
                <a:avLst/>
              </a:prstGeom>
              <a:blipFill>
                <a:blip r:embed="rId3" cstate="screen">
                  <a:extLst>
                    <a:ext uri="{28A0092B-C50C-407E-A947-70E740481C1C}">
                      <a14:useLocalDpi xmlns:a14="http://schemas.microsoft.com/office/drawing/2010/main"/>
                    </a:ext>
                  </a:extLst>
                </a:blip>
                <a:srcRect/>
                <a:stretch>
                  <a:fillRect/>
                </a:stretch>
              </a:blipFill>
              <a:ln>
                <a:solidFill>
                  <a:schemeClr val="accent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grpSp>
        <p:sp>
          <p:nvSpPr>
            <p:cNvPr id="20" name="Oval 19">
              <a:extLst>
                <a:ext uri="{FF2B5EF4-FFF2-40B4-BE49-F238E27FC236}">
                  <a16:creationId xmlns:a16="http://schemas.microsoft.com/office/drawing/2014/main" id="{726C98E4-E724-4DC0-A65C-A3EB5B7270B9}"/>
                </a:ext>
              </a:extLst>
            </p:cNvPr>
            <p:cNvSpPr>
              <a:spLocks noChangeAspect="1"/>
            </p:cNvSpPr>
            <p:nvPr/>
          </p:nvSpPr>
          <p:spPr>
            <a:xfrm>
              <a:off x="7349929" y="346381"/>
              <a:ext cx="2011680" cy="2011680"/>
            </a:xfrm>
            <a:prstGeom prst="ellipse">
              <a:avLst/>
            </a:prstGeom>
            <a:blipFill>
              <a:blip r:embed="rId4" cstate="screen">
                <a:extLst>
                  <a:ext uri="{28A0092B-C50C-407E-A947-70E740481C1C}">
                    <a14:useLocalDpi xmlns:a14="http://schemas.microsoft.com/office/drawing/2010/main"/>
                  </a:ext>
                </a:extLst>
              </a:blip>
              <a:srcRect/>
              <a:stretch>
                <a:fillRect/>
              </a:stretch>
            </a:blipFill>
            <a:ln>
              <a:solidFill>
                <a:schemeClr val="accent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1" name="Oval 20">
              <a:extLst>
                <a:ext uri="{FF2B5EF4-FFF2-40B4-BE49-F238E27FC236}">
                  <a16:creationId xmlns:a16="http://schemas.microsoft.com/office/drawing/2014/main" id="{98228043-5380-4958-A537-F2526B9D1943}"/>
                </a:ext>
              </a:extLst>
            </p:cNvPr>
            <p:cNvSpPr>
              <a:spLocks noChangeAspect="1"/>
            </p:cNvSpPr>
            <p:nvPr/>
          </p:nvSpPr>
          <p:spPr>
            <a:xfrm>
              <a:off x="6650060" y="2474119"/>
              <a:ext cx="2011680" cy="2011680"/>
            </a:xfrm>
            <a:prstGeom prst="ellipse">
              <a:avLst/>
            </a:prstGeom>
            <a:blipFill>
              <a:blip r:embed="rId5" cstate="screen">
                <a:extLst>
                  <a:ext uri="{28A0092B-C50C-407E-A947-70E740481C1C}">
                    <a14:useLocalDpi xmlns:a14="http://schemas.microsoft.com/office/drawing/2010/main"/>
                  </a:ext>
                </a:extLst>
              </a:blip>
              <a:srcRect/>
              <a:stretch>
                <a:fillRect b="230"/>
              </a:stretch>
            </a:blipFill>
            <a:ln>
              <a:solidFill>
                <a:schemeClr val="accent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2" name="Oval 21">
              <a:extLst>
                <a:ext uri="{FF2B5EF4-FFF2-40B4-BE49-F238E27FC236}">
                  <a16:creationId xmlns:a16="http://schemas.microsoft.com/office/drawing/2014/main" id="{F637D31A-664B-4B42-AAD8-672F5472CE1E}"/>
                </a:ext>
              </a:extLst>
            </p:cNvPr>
            <p:cNvSpPr>
              <a:spLocks noChangeAspect="1"/>
            </p:cNvSpPr>
            <p:nvPr/>
          </p:nvSpPr>
          <p:spPr>
            <a:xfrm>
              <a:off x="7493771" y="4503733"/>
              <a:ext cx="2011680" cy="2011680"/>
            </a:xfrm>
            <a:prstGeom prst="ellipse">
              <a:avLst/>
            </a:prstGeom>
            <a:blipFill>
              <a:blip r:embed="rId6" cstate="screen">
                <a:extLst>
                  <a:ext uri="{28A0092B-C50C-407E-A947-70E740481C1C}">
                    <a14:useLocalDpi xmlns:a14="http://schemas.microsoft.com/office/drawing/2010/main"/>
                  </a:ext>
                </a:extLst>
              </a:blip>
              <a:srcRect/>
              <a:stretch>
                <a:fillRect/>
              </a:stretch>
            </a:blipFill>
            <a:ln>
              <a:solidFill>
                <a:schemeClr val="accent2"/>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grpSp>
    </p:spTree>
    <p:extLst>
      <p:ext uri="{BB962C8B-B14F-4D97-AF65-F5344CB8AC3E}">
        <p14:creationId xmlns:p14="http://schemas.microsoft.com/office/powerpoint/2010/main" val="411132487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a:extLst>
              <a:ext uri="{FF2B5EF4-FFF2-40B4-BE49-F238E27FC236}">
                <a16:creationId xmlns:a16="http://schemas.microsoft.com/office/drawing/2014/main" id="{6AE7E175-9DE7-8BB9-C7D3-BD8DCA1C32E8}"/>
              </a:ext>
            </a:extLst>
          </p:cNvPr>
          <p:cNvSpPr>
            <a:spLocks noGrp="1" noChangeArrowheads="1"/>
          </p:cNvSpPr>
          <p:nvPr>
            <p:ph type="ctrTitle"/>
          </p:nvPr>
        </p:nvSpPr>
        <p:spPr/>
        <p:txBody>
          <a:bodyPr>
            <a:normAutofit/>
          </a:bodyPr>
          <a:lstStyle/>
          <a:p>
            <a:r>
              <a:rPr lang="en-US" altLang="en-US" dirty="0"/>
              <a:t>VARIED APPROACH</a:t>
            </a:r>
          </a:p>
        </p:txBody>
      </p:sp>
      <p:sp>
        <p:nvSpPr>
          <p:cNvPr id="9220" name="Slide Number Placeholder 3">
            <a:extLst>
              <a:ext uri="{FF2B5EF4-FFF2-40B4-BE49-F238E27FC236}">
                <a16:creationId xmlns:a16="http://schemas.microsoft.com/office/drawing/2014/main" id="{99F6CDB1-205F-E9C8-9F79-EBC6A5DB1546}"/>
              </a:ext>
            </a:extLst>
          </p:cNvPr>
          <p:cNvSpPr txBox="1">
            <a:spLocks noChangeArrowheads="1"/>
          </p:cNvSpPr>
          <p:nvPr/>
        </p:nvSpPr>
        <p:spPr bwMode="auto">
          <a:xfrm>
            <a:off x="9448800" y="6381751"/>
            <a:ext cx="2743200" cy="36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110000"/>
              </a:lnSpc>
              <a:spcAft>
                <a:spcPct val="25000"/>
              </a:spcAft>
              <a:buClr>
                <a:srgbClr val="CC6600"/>
              </a:buClr>
              <a:buSzPct val="110000"/>
              <a:buFont typeface="Wingdings" panose="05000000000000000000" pitchFamily="2" charset="2"/>
              <a:defRPr sz="2000" b="1">
                <a:solidFill>
                  <a:srgbClr val="29527B"/>
                </a:solidFill>
                <a:latin typeface="Arial" panose="020B0604020202020204" pitchFamily="34" charset="0"/>
              </a:defRPr>
            </a:lvl1pPr>
            <a:lvl2pPr marL="571500" indent="-279400" defTabSz="685800">
              <a:lnSpc>
                <a:spcPct val="110000"/>
              </a:lnSpc>
              <a:spcAft>
                <a:spcPct val="25000"/>
              </a:spcAft>
              <a:buClr>
                <a:srgbClr val="CC6600"/>
              </a:buClr>
              <a:buSzPct val="110000"/>
              <a:buFont typeface="Wingdings" panose="05000000000000000000" pitchFamily="2" charset="2"/>
              <a:buChar char="§"/>
              <a:defRPr sz="2000" b="1">
                <a:solidFill>
                  <a:srgbClr val="29527B"/>
                </a:solidFill>
                <a:latin typeface="Arial" panose="020B0604020202020204" pitchFamily="34" charset="0"/>
              </a:defRPr>
            </a:lvl2pPr>
            <a:lvl3pPr marL="1028700" indent="-228600" defTabSz="685800">
              <a:lnSpc>
                <a:spcPct val="110000"/>
              </a:lnSpc>
              <a:spcAft>
                <a:spcPct val="25000"/>
              </a:spcAft>
              <a:buClr>
                <a:srgbClr val="CC6600"/>
              </a:buClr>
              <a:buSzPct val="110000"/>
              <a:buChar char="•"/>
              <a:defRPr b="1">
                <a:solidFill>
                  <a:srgbClr val="29527B"/>
                </a:solidFill>
                <a:latin typeface="Arial" panose="020B0604020202020204" pitchFamily="34" charset="0"/>
              </a:defRPr>
            </a:lvl3pPr>
            <a:lvl4pPr marL="1485900" indent="-228600" defTabSz="685800">
              <a:lnSpc>
                <a:spcPct val="110000"/>
              </a:lnSpc>
              <a:spcAft>
                <a:spcPct val="25000"/>
              </a:spcAft>
              <a:buClr>
                <a:srgbClr val="CC6600"/>
              </a:buClr>
              <a:buSzPct val="110000"/>
              <a:buChar char="–"/>
              <a:defRPr sz="1600" b="1">
                <a:solidFill>
                  <a:srgbClr val="29527B"/>
                </a:solidFill>
                <a:latin typeface="Arial" panose="020B0604020202020204" pitchFamily="34" charset="0"/>
              </a:defRPr>
            </a:lvl4pPr>
            <a:lvl5pPr marL="2057400" indent="-228600" defTabSz="685800">
              <a:spcBef>
                <a:spcPct val="20000"/>
              </a:spcBef>
              <a:buChar char="•"/>
              <a:defRPr sz="2000" b="1">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b="1">
                <a:solidFill>
                  <a:schemeClr val="tx1"/>
                </a:solidFill>
                <a:latin typeface="Arial" panose="020B0604020202020204" pitchFamily="34" charset="0"/>
              </a:defRPr>
            </a:lvl9pPr>
          </a:lstStyle>
          <a:p>
            <a:pPr marL="0" marR="0" lvl="0" indent="0" algn="r" defTabSz="914377" rtl="0" eaLnBrk="1" fontAlgn="base" latinLnBrk="0" hangingPunct="1">
              <a:lnSpc>
                <a:spcPct val="100000"/>
              </a:lnSpc>
              <a:spcBef>
                <a:spcPct val="0"/>
              </a:spcBef>
              <a:spcAft>
                <a:spcPct val="0"/>
              </a:spcAft>
              <a:buClrTx/>
              <a:buSzTx/>
              <a:buFont typeface="Wingdings" panose="05000000000000000000" pitchFamily="2" charset="2"/>
              <a:buNone/>
              <a:tabLst/>
              <a:defRPr/>
            </a:pPr>
            <a:fld id="{FB85E273-107D-41CB-B6FE-DFD98A84D229}"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377" rtl="0" eaLnBrk="1" fontAlgn="base" latinLnBrk="0" hangingPunct="1">
                <a:lnSpc>
                  <a:spcPct val="100000"/>
                </a:lnSpc>
                <a:spcBef>
                  <a:spcPct val="0"/>
                </a:spcBef>
                <a:spcAft>
                  <a:spcPct val="0"/>
                </a:spcAft>
                <a:buClrTx/>
                <a:buSzTx/>
                <a:buFont typeface="Wingdings" panose="05000000000000000000" pitchFamily="2" charset="2"/>
                <a:buNone/>
                <a:tabLst/>
                <a:defRPr/>
              </a:pPr>
              <a:t>5</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9230" name="Freeform: Shape 38">
            <a:extLst>
              <a:ext uri="{FF2B5EF4-FFF2-40B4-BE49-F238E27FC236}">
                <a16:creationId xmlns:a16="http://schemas.microsoft.com/office/drawing/2014/main" id="{01CEA2B8-24D2-A893-2097-82ADE5D2F69D}"/>
              </a:ext>
            </a:extLst>
          </p:cNvPr>
          <p:cNvSpPr>
            <a:spLocks/>
          </p:cNvSpPr>
          <p:nvPr/>
        </p:nvSpPr>
        <p:spPr bwMode="auto">
          <a:xfrm>
            <a:off x="3203719" y="1144188"/>
            <a:ext cx="1566485" cy="1566055"/>
          </a:xfrm>
          <a:custGeom>
            <a:avLst/>
            <a:gdLst>
              <a:gd name="T0" fmla="*/ 3937913 w 622935"/>
              <a:gd name="T1" fmla="*/ 1968969 h 622935"/>
              <a:gd name="T2" fmla="*/ 1968959 w 622935"/>
              <a:gd name="T3" fmla="*/ 3937933 h 622935"/>
              <a:gd name="T4" fmla="*/ 0 w 622935"/>
              <a:gd name="T5" fmla="*/ 1968969 h 622935"/>
              <a:gd name="T6" fmla="*/ 1968959 w 622935"/>
              <a:gd name="T7" fmla="*/ 0 h 622935"/>
              <a:gd name="T8" fmla="*/ 3937913 w 622935"/>
              <a:gd name="T9" fmla="*/ 1968969 h 6229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2935" h="622935">
                <a:moveTo>
                  <a:pt x="622935" y="311468"/>
                </a:moveTo>
                <a:cubicBezTo>
                  <a:pt x="622935" y="483486"/>
                  <a:pt x="483486" y="622935"/>
                  <a:pt x="311468" y="622935"/>
                </a:cubicBezTo>
                <a:cubicBezTo>
                  <a:pt x="139449" y="622935"/>
                  <a:pt x="0" y="483486"/>
                  <a:pt x="0" y="311468"/>
                </a:cubicBezTo>
                <a:cubicBezTo>
                  <a:pt x="0" y="139449"/>
                  <a:pt x="139449" y="0"/>
                  <a:pt x="311468" y="0"/>
                </a:cubicBezTo>
                <a:cubicBezTo>
                  <a:pt x="483486" y="0"/>
                  <a:pt x="622935" y="139449"/>
                  <a:pt x="622935" y="311468"/>
                </a:cubicBezTo>
                <a:close/>
              </a:path>
            </a:pathLst>
          </a:custGeom>
          <a:solidFill>
            <a:srgbClr val="FFFFFF"/>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CC6600"/>
              </a:solidFill>
              <a:effectLst/>
              <a:uLnTx/>
              <a:uFillTx/>
              <a:latin typeface="Arial" panose="020B0604020202020204" pitchFamily="34" charset="0"/>
              <a:ea typeface="+mn-ea"/>
              <a:cs typeface="+mn-cs"/>
            </a:endParaRPr>
          </a:p>
        </p:txBody>
      </p:sp>
      <p:grpSp>
        <p:nvGrpSpPr>
          <p:cNvPr id="14" name="Group 13">
            <a:extLst>
              <a:ext uri="{FF2B5EF4-FFF2-40B4-BE49-F238E27FC236}">
                <a16:creationId xmlns:a16="http://schemas.microsoft.com/office/drawing/2014/main" id="{7EA72AF7-5D75-1446-6926-727BE61028F1}"/>
              </a:ext>
            </a:extLst>
          </p:cNvPr>
          <p:cNvGrpSpPr/>
          <p:nvPr/>
        </p:nvGrpSpPr>
        <p:grpSpPr>
          <a:xfrm>
            <a:off x="2207568" y="332656"/>
            <a:ext cx="9793088" cy="6372991"/>
            <a:chOff x="1565203" y="1700808"/>
            <a:chExt cx="9793088" cy="6372991"/>
          </a:xfrm>
        </p:grpSpPr>
        <p:grpSp>
          <p:nvGrpSpPr>
            <p:cNvPr id="13" name="Group 12">
              <a:extLst>
                <a:ext uri="{FF2B5EF4-FFF2-40B4-BE49-F238E27FC236}">
                  <a16:creationId xmlns:a16="http://schemas.microsoft.com/office/drawing/2014/main" id="{F2A91FD8-C590-994F-14BD-B9574E1A8A63}"/>
                </a:ext>
              </a:extLst>
            </p:cNvPr>
            <p:cNvGrpSpPr/>
            <p:nvPr/>
          </p:nvGrpSpPr>
          <p:grpSpPr>
            <a:xfrm>
              <a:off x="1565203" y="1700808"/>
              <a:ext cx="9793088" cy="6372991"/>
              <a:chOff x="2207568" y="296369"/>
              <a:chExt cx="9793088" cy="6372991"/>
            </a:xfrm>
          </p:grpSpPr>
          <p:graphicFrame>
            <p:nvGraphicFramePr>
              <p:cNvPr id="2" name="Diagram 1">
                <a:extLst>
                  <a:ext uri="{FF2B5EF4-FFF2-40B4-BE49-F238E27FC236}">
                    <a16:creationId xmlns:a16="http://schemas.microsoft.com/office/drawing/2014/main" id="{F17B0857-5657-1022-8343-101C06233B40}"/>
                  </a:ext>
                </a:extLst>
              </p:cNvPr>
              <p:cNvGraphicFramePr/>
              <p:nvPr>
                <p:extLst>
                  <p:ext uri="{D42A27DB-BD31-4B8C-83A1-F6EECF244321}">
                    <p14:modId xmlns:p14="http://schemas.microsoft.com/office/powerpoint/2010/main" val="1245115196"/>
                  </p:ext>
                </p:extLst>
              </p:nvPr>
            </p:nvGraphicFramePr>
            <p:xfrm>
              <a:off x="3183997" y="29636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41" name="TextBox 15">
                <a:extLst>
                  <a:ext uri="{FF2B5EF4-FFF2-40B4-BE49-F238E27FC236}">
                    <a16:creationId xmlns:a16="http://schemas.microsoft.com/office/drawing/2014/main" id="{2F5D4F80-1EB5-7AE9-39EB-C2EC8518BBD2}"/>
                  </a:ext>
                </a:extLst>
              </p:cNvPr>
              <p:cNvSpPr txBox="1">
                <a:spLocks noChangeArrowheads="1"/>
              </p:cNvSpPr>
              <p:nvPr/>
            </p:nvSpPr>
            <p:spPr bwMode="auto">
              <a:xfrm>
                <a:off x="5663820" y="5838363"/>
                <a:ext cx="3168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1600">
                    <a:solidFill>
                      <a:schemeClr val="accent1"/>
                    </a:solidFill>
                    <a:latin typeface="Arial" panose="020B0604020202020204" pitchFamily="34" charset="0"/>
                  </a:defRPr>
                </a:lvl1pPr>
                <a:lvl2pPr marL="742950" indent="-285750" defTabSz="685800">
                  <a:defRPr sz="1600">
                    <a:solidFill>
                      <a:schemeClr val="accent1"/>
                    </a:solidFill>
                    <a:latin typeface="Arial" panose="020B0604020202020204" pitchFamily="34" charset="0"/>
                  </a:defRPr>
                </a:lvl2pPr>
                <a:lvl3pPr marL="1143000" indent="-228600" defTabSz="685800">
                  <a:defRPr sz="1600">
                    <a:solidFill>
                      <a:schemeClr val="accent1"/>
                    </a:solidFill>
                    <a:latin typeface="Arial" panose="020B0604020202020204" pitchFamily="34" charset="0"/>
                  </a:defRPr>
                </a:lvl3pPr>
                <a:lvl4pPr marL="1600200" indent="-228600" defTabSz="685800">
                  <a:defRPr sz="1600">
                    <a:solidFill>
                      <a:schemeClr val="accent1"/>
                    </a:solidFill>
                    <a:latin typeface="Arial" panose="020B0604020202020204" pitchFamily="34" charset="0"/>
                  </a:defRPr>
                </a:lvl4pPr>
                <a:lvl5pPr marL="2057400" indent="-228600" defTabSz="685800">
                  <a:defRPr sz="1600">
                    <a:solidFill>
                      <a:schemeClr val="accent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accent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accent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accent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accent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1A652"/>
                    </a:solidFill>
                    <a:effectLst/>
                    <a:uLnTx/>
                    <a:uFillTx/>
                    <a:latin typeface="Arial" panose="020B0604020202020204" pitchFamily="34" charset="0"/>
                    <a:ea typeface="Calibri" panose="020F0502020204030204" pitchFamily="34" charset="0"/>
                    <a:cs typeface="Arial" panose="020B0604020202020204" pitchFamily="34" charset="0"/>
                  </a:rPr>
                  <a:t>Hazardous Constituents Designation</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rgbClr val="31A652"/>
                    </a:solidFill>
                    <a:ea typeface="Calibri" panose="020F0502020204030204" pitchFamily="34" charset="0"/>
                    <a:cs typeface="Arial" panose="020B0604020202020204" pitchFamily="34" charset="0"/>
                  </a:rPr>
                  <a:t>PFOA, PFOS, PFBS, HFPO-DA</a:t>
                </a:r>
                <a:endParaRPr kumimoji="0" lang="en-US" sz="1600" b="0" i="0" u="none" strike="noStrike" kern="1200" cap="none" spc="0" normalizeH="0" baseline="0" noProof="0" dirty="0">
                  <a:ln>
                    <a:noFill/>
                  </a:ln>
                  <a:solidFill>
                    <a:srgbClr val="31A652"/>
                  </a:solidFill>
                  <a:effectLst/>
                  <a:uLnTx/>
                  <a:uFillTx/>
                  <a:ea typeface="Calibri" panose="020F0502020204030204" pitchFamily="34" charset="0"/>
                  <a:cs typeface="Arial" panose="020B0604020202020204" pitchFamily="34" charset="0"/>
                </a:endParaRPr>
              </a:p>
            </p:txBody>
          </p:sp>
          <p:sp>
            <p:nvSpPr>
              <p:cNvPr id="9237" name="TextBox 11">
                <a:extLst>
                  <a:ext uri="{FF2B5EF4-FFF2-40B4-BE49-F238E27FC236}">
                    <a16:creationId xmlns:a16="http://schemas.microsoft.com/office/drawing/2014/main" id="{08C58D09-9010-90A9-9A39-136E133CCDA0}"/>
                  </a:ext>
                </a:extLst>
              </p:cNvPr>
              <p:cNvSpPr txBox="1">
                <a:spLocks noChangeArrowheads="1"/>
              </p:cNvSpPr>
              <p:nvPr/>
            </p:nvSpPr>
            <p:spPr bwMode="auto">
              <a:xfrm>
                <a:off x="9264246" y="4322360"/>
                <a:ext cx="2736410" cy="83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1600">
                    <a:solidFill>
                      <a:schemeClr val="accent1"/>
                    </a:solidFill>
                    <a:latin typeface="Arial" panose="020B0604020202020204" pitchFamily="34" charset="0"/>
                  </a:defRPr>
                </a:lvl1pPr>
                <a:lvl2pPr marL="742950" indent="-285750" defTabSz="685800">
                  <a:defRPr sz="1600">
                    <a:solidFill>
                      <a:schemeClr val="accent1"/>
                    </a:solidFill>
                    <a:latin typeface="Arial" panose="020B0604020202020204" pitchFamily="34" charset="0"/>
                  </a:defRPr>
                </a:lvl2pPr>
                <a:lvl3pPr marL="1143000" indent="-228600" defTabSz="685800">
                  <a:defRPr sz="1600">
                    <a:solidFill>
                      <a:schemeClr val="accent1"/>
                    </a:solidFill>
                    <a:latin typeface="Arial" panose="020B0604020202020204" pitchFamily="34" charset="0"/>
                  </a:defRPr>
                </a:lvl3pPr>
                <a:lvl4pPr marL="1600200" indent="-228600" defTabSz="685800">
                  <a:defRPr sz="1600">
                    <a:solidFill>
                      <a:schemeClr val="accent1"/>
                    </a:solidFill>
                    <a:latin typeface="Arial" panose="020B0604020202020204" pitchFamily="34" charset="0"/>
                  </a:defRPr>
                </a:lvl4pPr>
                <a:lvl5pPr marL="2057400" indent="-228600" defTabSz="685800">
                  <a:defRPr sz="1600">
                    <a:solidFill>
                      <a:schemeClr val="accent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accent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accent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accent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accent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1B180"/>
                    </a:solidFill>
                    <a:effectLst/>
                    <a:uLnTx/>
                    <a:uFillTx/>
                    <a:latin typeface="Arial" panose="020B0604020202020204" pitchFamily="34" charset="0"/>
                    <a:ea typeface="Calibri" panose="020F0502020204030204" pitchFamily="34" charset="0"/>
                    <a:cs typeface="Arial" panose="020B0604020202020204" pitchFamily="34" charset="0"/>
                  </a:rPr>
                  <a:t>Hazardous Substance Designation</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rgbClr val="31B180"/>
                    </a:solidFill>
                    <a:ea typeface="Calibri" panose="020F0502020204030204" pitchFamily="34" charset="0"/>
                    <a:cs typeface="Arial" panose="020B0604020202020204" pitchFamily="34" charset="0"/>
                  </a:rPr>
                  <a:t>PFOA &amp; PFOS</a:t>
                </a:r>
                <a:endParaRPr kumimoji="0" lang="en-US" sz="1600" b="0" i="0" u="none" strike="noStrike" kern="1200" cap="none" spc="0" normalizeH="0" baseline="0" noProof="0" dirty="0">
                  <a:ln>
                    <a:noFill/>
                  </a:ln>
                  <a:solidFill>
                    <a:srgbClr val="31B180"/>
                  </a:solidFill>
                  <a:effectLst/>
                  <a:uLnTx/>
                  <a:uFillTx/>
                  <a:ea typeface="Calibri" panose="020F0502020204030204" pitchFamily="34" charset="0"/>
                  <a:cs typeface="Arial" panose="020B0604020202020204" pitchFamily="34" charset="0"/>
                </a:endParaRPr>
              </a:p>
            </p:txBody>
          </p:sp>
          <p:sp>
            <p:nvSpPr>
              <p:cNvPr id="4" name="TextBox 42">
                <a:extLst>
                  <a:ext uri="{FF2B5EF4-FFF2-40B4-BE49-F238E27FC236}">
                    <a16:creationId xmlns:a16="http://schemas.microsoft.com/office/drawing/2014/main" id="{3E424995-5CFE-C551-9FFC-F2348D5D80FD}"/>
                  </a:ext>
                </a:extLst>
              </p:cNvPr>
              <p:cNvSpPr txBox="1">
                <a:spLocks noChangeArrowheads="1"/>
              </p:cNvSpPr>
              <p:nvPr/>
            </p:nvSpPr>
            <p:spPr bwMode="auto">
              <a:xfrm>
                <a:off x="9546192" y="919296"/>
                <a:ext cx="23824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1600">
                    <a:solidFill>
                      <a:schemeClr val="accent1"/>
                    </a:solidFill>
                    <a:latin typeface="Arial" panose="020B0604020202020204" pitchFamily="34" charset="0"/>
                  </a:defRPr>
                </a:lvl1pPr>
                <a:lvl2pPr marL="742950" indent="-285750" defTabSz="685800">
                  <a:defRPr sz="1600">
                    <a:solidFill>
                      <a:schemeClr val="accent1"/>
                    </a:solidFill>
                    <a:latin typeface="Arial" panose="020B0604020202020204" pitchFamily="34" charset="0"/>
                  </a:defRPr>
                </a:lvl2pPr>
                <a:lvl3pPr marL="1143000" indent="-228600" defTabSz="685800">
                  <a:defRPr sz="1600">
                    <a:solidFill>
                      <a:schemeClr val="accent1"/>
                    </a:solidFill>
                    <a:latin typeface="Arial" panose="020B0604020202020204" pitchFamily="34" charset="0"/>
                  </a:defRPr>
                </a:lvl3pPr>
                <a:lvl4pPr marL="1600200" indent="-228600" defTabSz="685800">
                  <a:defRPr sz="1600">
                    <a:solidFill>
                      <a:schemeClr val="accent1"/>
                    </a:solidFill>
                    <a:latin typeface="Arial" panose="020B0604020202020204" pitchFamily="34" charset="0"/>
                  </a:defRPr>
                </a:lvl4pPr>
                <a:lvl5pPr marL="2057400" indent="-228600" defTabSz="685800">
                  <a:defRPr sz="1600">
                    <a:solidFill>
                      <a:schemeClr val="accent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accent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accent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accent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accent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rgbClr val="2F8EB8"/>
                    </a:solidFill>
                    <a:ea typeface="Calibri" panose="020F0502020204030204" pitchFamily="34" charset="0"/>
                    <a:cs typeface="Arial" panose="020B0604020202020204" pitchFamily="34" charset="0"/>
                  </a:rPr>
                  <a:t>PWS</a:t>
                </a:r>
                <a:endParaRPr kumimoji="0" lang="en-US" sz="1600" b="0" i="0" u="none" strike="noStrike" kern="1200" cap="none" spc="0" normalizeH="0" baseline="0" noProof="0" dirty="0">
                  <a:ln>
                    <a:noFill/>
                  </a:ln>
                  <a:solidFill>
                    <a:srgbClr val="2F8EB8"/>
                  </a:solidFill>
                  <a:effectLst/>
                  <a:uLnTx/>
                  <a:uFillTx/>
                  <a:ea typeface="Calibri" panose="020F050202020403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rgbClr val="2F8EB8"/>
                    </a:solidFill>
                    <a:ea typeface="Calibri" panose="020F0502020204030204" pitchFamily="34" charset="0"/>
                    <a:cs typeface="Arial" panose="020B0604020202020204" pitchFamily="34" charset="0"/>
                  </a:rPr>
                  <a:t>PFOA &amp; PFOS @ 4ppt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F8EB8"/>
                    </a:solidFill>
                    <a:effectLst/>
                    <a:uLnTx/>
                    <a:uFillTx/>
                    <a:latin typeface="Arial" panose="020B0604020202020204" pitchFamily="34" charset="0"/>
                    <a:ea typeface="Calibri" panose="020F0502020204030204" pitchFamily="34" charset="0"/>
                    <a:cs typeface="Arial" panose="020B0604020202020204" pitchFamily="34" charset="0"/>
                  </a:rPr>
                  <a:t>HI for PFNA, PFHxS, PFBS, HFPO-DA</a:t>
                </a:r>
              </a:p>
            </p:txBody>
          </p:sp>
          <p:sp>
            <p:nvSpPr>
              <p:cNvPr id="5" name="TextBox 42">
                <a:extLst>
                  <a:ext uri="{FF2B5EF4-FFF2-40B4-BE49-F238E27FC236}">
                    <a16:creationId xmlns:a16="http://schemas.microsoft.com/office/drawing/2014/main" id="{454E5A36-E7D4-F82C-2E70-478481144BBA}"/>
                  </a:ext>
                </a:extLst>
              </p:cNvPr>
              <p:cNvSpPr txBox="1">
                <a:spLocks noChangeArrowheads="1"/>
              </p:cNvSpPr>
              <p:nvPr/>
            </p:nvSpPr>
            <p:spPr bwMode="auto">
              <a:xfrm>
                <a:off x="10143581" y="2619441"/>
                <a:ext cx="1857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1600">
                    <a:solidFill>
                      <a:schemeClr val="accent1"/>
                    </a:solidFill>
                    <a:latin typeface="Arial" panose="020B0604020202020204" pitchFamily="34" charset="0"/>
                  </a:defRPr>
                </a:lvl1pPr>
                <a:lvl2pPr marL="742950" indent="-285750" defTabSz="685800">
                  <a:defRPr sz="1600">
                    <a:solidFill>
                      <a:schemeClr val="accent1"/>
                    </a:solidFill>
                    <a:latin typeface="Arial" panose="020B0604020202020204" pitchFamily="34" charset="0"/>
                  </a:defRPr>
                </a:lvl2pPr>
                <a:lvl3pPr marL="1143000" indent="-228600" defTabSz="685800">
                  <a:defRPr sz="1600">
                    <a:solidFill>
                      <a:schemeClr val="accent1"/>
                    </a:solidFill>
                    <a:latin typeface="Arial" panose="020B0604020202020204" pitchFamily="34" charset="0"/>
                  </a:defRPr>
                </a:lvl3pPr>
                <a:lvl4pPr marL="1600200" indent="-228600" defTabSz="685800">
                  <a:defRPr sz="1600">
                    <a:solidFill>
                      <a:schemeClr val="accent1"/>
                    </a:solidFill>
                    <a:latin typeface="Arial" panose="020B0604020202020204" pitchFamily="34" charset="0"/>
                  </a:defRPr>
                </a:lvl4pPr>
                <a:lvl5pPr marL="2057400" indent="-228600" defTabSz="685800">
                  <a:defRPr sz="1600">
                    <a:solidFill>
                      <a:schemeClr val="accent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accent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accent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accent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accent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rgbClr val="30B6B1"/>
                    </a:solidFill>
                    <a:ea typeface="Calibri" panose="020F0502020204030204" pitchFamily="34" charset="0"/>
                    <a:cs typeface="Arial" panose="020B0604020202020204" pitchFamily="34" charset="0"/>
                  </a:rPr>
                  <a:t>PWS</a:t>
                </a:r>
                <a:endParaRPr kumimoji="0" lang="en-US" sz="1600" b="0" i="0" u="none" strike="noStrike" kern="1200" cap="none" spc="0" normalizeH="0" baseline="0" noProof="0" dirty="0">
                  <a:ln>
                    <a:noFill/>
                  </a:ln>
                  <a:solidFill>
                    <a:srgbClr val="30B6B1"/>
                  </a:solidFill>
                  <a:effectLst/>
                  <a:uLnTx/>
                  <a:uFillTx/>
                  <a:ea typeface="Calibri" panose="020F050202020403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0B6B1"/>
                    </a:solidFill>
                    <a:effectLst/>
                    <a:uLnTx/>
                    <a:uFillTx/>
                    <a:latin typeface="Arial" panose="020B0604020202020204" pitchFamily="34" charset="0"/>
                    <a:ea typeface="Calibri" panose="020F0502020204030204" pitchFamily="34" charset="0"/>
                    <a:cs typeface="Arial" panose="020B0604020202020204" pitchFamily="34" charset="0"/>
                  </a:rPr>
                  <a:t>PFAS as a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Class</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rgbClr val="30B6B1"/>
                    </a:solidFill>
                    <a:ea typeface="Calibri" panose="020F0502020204030204" pitchFamily="34" charset="0"/>
                    <a:cs typeface="Arial" panose="020B0604020202020204" pitchFamily="34" charset="0"/>
                  </a:rPr>
                  <a:t>~10,239</a:t>
                </a:r>
                <a:endParaRPr kumimoji="0" lang="en-US" sz="1600" b="0" i="0" u="none" strike="noStrike" kern="1200" cap="none" spc="0" normalizeH="0" baseline="0" noProof="0" dirty="0">
                  <a:ln>
                    <a:noFill/>
                  </a:ln>
                  <a:solidFill>
                    <a:srgbClr val="30B6B1"/>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TextBox 42">
                <a:extLst>
                  <a:ext uri="{FF2B5EF4-FFF2-40B4-BE49-F238E27FC236}">
                    <a16:creationId xmlns:a16="http://schemas.microsoft.com/office/drawing/2014/main" id="{20DBF013-F4BB-6176-621B-44860CCAA442}"/>
                  </a:ext>
                </a:extLst>
              </p:cNvPr>
              <p:cNvSpPr txBox="1">
                <a:spLocks noChangeArrowheads="1"/>
              </p:cNvSpPr>
              <p:nvPr/>
            </p:nvSpPr>
            <p:spPr bwMode="auto">
              <a:xfrm>
                <a:off x="2207568" y="2619442"/>
                <a:ext cx="20728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1600">
                    <a:solidFill>
                      <a:schemeClr val="accent1"/>
                    </a:solidFill>
                    <a:latin typeface="Arial" panose="020B0604020202020204" pitchFamily="34" charset="0"/>
                  </a:defRPr>
                </a:lvl1pPr>
                <a:lvl2pPr marL="742950" indent="-285750" defTabSz="685800">
                  <a:defRPr sz="1600">
                    <a:solidFill>
                      <a:schemeClr val="accent1"/>
                    </a:solidFill>
                    <a:latin typeface="Arial" panose="020B0604020202020204" pitchFamily="34" charset="0"/>
                  </a:defRPr>
                </a:lvl2pPr>
                <a:lvl3pPr marL="1143000" indent="-228600" defTabSz="685800">
                  <a:defRPr sz="1600">
                    <a:solidFill>
                      <a:schemeClr val="accent1"/>
                    </a:solidFill>
                    <a:latin typeface="Arial" panose="020B0604020202020204" pitchFamily="34" charset="0"/>
                  </a:defRPr>
                </a:lvl3pPr>
                <a:lvl4pPr marL="1600200" indent="-228600" defTabSz="685800">
                  <a:defRPr sz="1600">
                    <a:solidFill>
                      <a:schemeClr val="accent1"/>
                    </a:solidFill>
                    <a:latin typeface="Arial" panose="020B0604020202020204" pitchFamily="34" charset="0"/>
                  </a:defRPr>
                </a:lvl4pPr>
                <a:lvl5pPr marL="2057400" indent="-228600" defTabSz="685800">
                  <a:defRPr sz="1600">
                    <a:solidFill>
                      <a:schemeClr val="accent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accent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accent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accent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accent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rgbClr val="3DAA35"/>
                    </a:solidFill>
                    <a:ea typeface="Calibri" panose="020F0502020204030204" pitchFamily="34" charset="0"/>
                    <a:cs typeface="Arial" panose="020B0604020202020204" pitchFamily="34" charset="0"/>
                  </a:rPr>
                  <a:t>Articles &amp; Materials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AA35"/>
                    </a:solidFill>
                    <a:effectLst/>
                    <a:uLnTx/>
                    <a:uFillTx/>
                    <a:latin typeface="Arial" panose="020B0604020202020204" pitchFamily="34" charset="0"/>
                    <a:ea typeface="Calibri" panose="020F0502020204030204" pitchFamily="34" charset="0"/>
                    <a:cs typeface="Arial" panose="020B0604020202020204" pitchFamily="34" charset="0"/>
                  </a:rPr>
                  <a:t>PFAS as a Class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rgbClr val="3DAA35"/>
                    </a:solidFill>
                    <a:ea typeface="Calibri" panose="020F0502020204030204" pitchFamily="34" charset="0"/>
                    <a:cs typeface="Arial" panose="020B0604020202020204" pitchFamily="34" charset="0"/>
                  </a:rPr>
                  <a:t>~1462</a:t>
                </a:r>
                <a:endParaRPr kumimoji="0" lang="en-US" sz="1600" b="0" i="0" u="none" strike="noStrike" kern="1200" cap="none" spc="0" normalizeH="0" baseline="0" noProof="0" dirty="0">
                  <a:ln>
                    <a:noFill/>
                  </a:ln>
                  <a:solidFill>
                    <a:srgbClr val="3DAA35"/>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TextBox 42">
                <a:extLst>
                  <a:ext uri="{FF2B5EF4-FFF2-40B4-BE49-F238E27FC236}">
                    <a16:creationId xmlns:a16="http://schemas.microsoft.com/office/drawing/2014/main" id="{D34E8E8D-6B6C-EAA9-E551-D512FA9CD92C}"/>
                  </a:ext>
                </a:extLst>
              </p:cNvPr>
              <p:cNvSpPr txBox="1">
                <a:spLocks noChangeArrowheads="1"/>
              </p:cNvSpPr>
              <p:nvPr/>
            </p:nvSpPr>
            <p:spPr bwMode="auto">
              <a:xfrm>
                <a:off x="2783632" y="920671"/>
                <a:ext cx="21605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1600">
                    <a:solidFill>
                      <a:schemeClr val="accent1"/>
                    </a:solidFill>
                    <a:latin typeface="Arial" panose="020B0604020202020204" pitchFamily="34" charset="0"/>
                  </a:defRPr>
                </a:lvl1pPr>
                <a:lvl2pPr marL="742950" indent="-285750" defTabSz="685800">
                  <a:defRPr sz="1600">
                    <a:solidFill>
                      <a:schemeClr val="accent1"/>
                    </a:solidFill>
                    <a:latin typeface="Arial" panose="020B0604020202020204" pitchFamily="34" charset="0"/>
                  </a:defRPr>
                </a:lvl2pPr>
                <a:lvl3pPr marL="1143000" indent="-228600" defTabSz="685800">
                  <a:defRPr sz="1600">
                    <a:solidFill>
                      <a:schemeClr val="accent1"/>
                    </a:solidFill>
                    <a:latin typeface="Arial" panose="020B0604020202020204" pitchFamily="34" charset="0"/>
                  </a:defRPr>
                </a:lvl3pPr>
                <a:lvl4pPr marL="1600200" indent="-228600" defTabSz="685800">
                  <a:defRPr sz="1600">
                    <a:solidFill>
                      <a:schemeClr val="accent1"/>
                    </a:solidFill>
                    <a:latin typeface="Arial" panose="020B0604020202020204" pitchFamily="34" charset="0"/>
                  </a:defRPr>
                </a:lvl4pPr>
                <a:lvl5pPr marL="2057400" indent="-228600" defTabSz="685800">
                  <a:defRPr sz="1600">
                    <a:solidFill>
                      <a:schemeClr val="accent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accent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accent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accent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accent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rgbClr val="4DB813"/>
                    </a:solidFill>
                    <a:ea typeface="Calibri" panose="020F0502020204030204" pitchFamily="34" charset="0"/>
                    <a:cs typeface="Arial" panose="020B0604020202020204" pitchFamily="34" charset="0"/>
                  </a:rPr>
                  <a:t>Wastewater</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rgbClr val="4DB813"/>
                    </a:solidFill>
                    <a:ea typeface="Calibri" panose="020F0502020204030204" pitchFamily="34" charset="0"/>
                    <a:cs typeface="Arial" panose="020B0604020202020204" pitchFamily="34" charset="0"/>
                  </a:rPr>
                  <a:t>40 PFAS/AOF</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DB813"/>
                    </a:solidFill>
                    <a:effectLst/>
                    <a:uLnTx/>
                    <a:uFillTx/>
                    <a:latin typeface="Arial" panose="020B0604020202020204" pitchFamily="34" charset="0"/>
                    <a:ea typeface="Calibri" panose="020F0502020204030204" pitchFamily="34" charset="0"/>
                    <a:cs typeface="Arial" panose="020B0604020202020204" pitchFamily="34" charset="0"/>
                  </a:rPr>
                  <a:t>Draft 1633/Draft 1621</a:t>
                </a:r>
              </a:p>
            </p:txBody>
          </p:sp>
          <p:sp>
            <p:nvSpPr>
              <p:cNvPr id="12" name="TextBox 42">
                <a:extLst>
                  <a:ext uri="{FF2B5EF4-FFF2-40B4-BE49-F238E27FC236}">
                    <a16:creationId xmlns:a16="http://schemas.microsoft.com/office/drawing/2014/main" id="{71704CB6-B306-A389-E19D-03F941B99926}"/>
                  </a:ext>
                </a:extLst>
              </p:cNvPr>
              <p:cNvSpPr txBox="1">
                <a:spLocks noChangeArrowheads="1"/>
              </p:cNvSpPr>
              <p:nvPr/>
            </p:nvSpPr>
            <p:spPr bwMode="auto">
              <a:xfrm>
                <a:off x="2927648" y="4322360"/>
                <a:ext cx="20728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1600">
                    <a:solidFill>
                      <a:schemeClr val="accent1"/>
                    </a:solidFill>
                    <a:latin typeface="Arial" panose="020B0604020202020204" pitchFamily="34" charset="0"/>
                  </a:defRPr>
                </a:lvl1pPr>
                <a:lvl2pPr marL="742950" indent="-285750" defTabSz="685800">
                  <a:defRPr sz="1600">
                    <a:solidFill>
                      <a:schemeClr val="accent1"/>
                    </a:solidFill>
                    <a:latin typeface="Arial" panose="020B0604020202020204" pitchFamily="34" charset="0"/>
                  </a:defRPr>
                </a:lvl2pPr>
                <a:lvl3pPr marL="1143000" indent="-228600" defTabSz="685800">
                  <a:defRPr sz="1600">
                    <a:solidFill>
                      <a:schemeClr val="accent1"/>
                    </a:solidFill>
                    <a:latin typeface="Arial" panose="020B0604020202020204" pitchFamily="34" charset="0"/>
                  </a:defRPr>
                </a:lvl3pPr>
                <a:lvl4pPr marL="1600200" indent="-228600" defTabSz="685800">
                  <a:defRPr sz="1600">
                    <a:solidFill>
                      <a:schemeClr val="accent1"/>
                    </a:solidFill>
                    <a:latin typeface="Arial" panose="020B0604020202020204" pitchFamily="34" charset="0"/>
                  </a:defRPr>
                </a:lvl4pPr>
                <a:lvl5pPr marL="2057400" indent="-228600" defTabSz="685800">
                  <a:defRPr sz="1600">
                    <a:solidFill>
                      <a:schemeClr val="accent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accent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accent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accent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accent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rgbClr val="3DAA35"/>
                    </a:solidFill>
                    <a:ea typeface="Calibri" panose="020F0502020204030204" pitchFamily="34" charset="0"/>
                    <a:cs typeface="Arial" panose="020B0604020202020204" pitchFamily="34" charset="0"/>
                  </a:rPr>
                  <a:t>Emissions/Disposal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AA35"/>
                    </a:solidFill>
                    <a:effectLst/>
                    <a:uLnTx/>
                    <a:uFillTx/>
                    <a:latin typeface="Arial" panose="020B0604020202020204" pitchFamily="34" charset="0"/>
                    <a:ea typeface="Calibri" panose="020F0502020204030204" pitchFamily="34" charset="0"/>
                    <a:cs typeface="Arial" panose="020B0604020202020204" pitchFamily="34" charset="0"/>
                  </a:rPr>
                  <a:t>189 PFAS</a:t>
                </a:r>
              </a:p>
            </p:txBody>
          </p:sp>
        </p:grpSp>
        <p:sp>
          <p:nvSpPr>
            <p:cNvPr id="3" name="TextBox 42">
              <a:extLst>
                <a:ext uri="{FF2B5EF4-FFF2-40B4-BE49-F238E27FC236}">
                  <a16:creationId xmlns:a16="http://schemas.microsoft.com/office/drawing/2014/main" id="{5B5CE28C-5332-6E54-29FD-E63106C48373}"/>
                </a:ext>
              </a:extLst>
            </p:cNvPr>
            <p:cNvSpPr txBox="1">
              <a:spLocks noChangeArrowheads="1"/>
            </p:cNvSpPr>
            <p:nvPr/>
          </p:nvSpPr>
          <p:spPr bwMode="auto">
            <a:xfrm>
              <a:off x="5837182" y="2448220"/>
              <a:ext cx="15664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1600">
                  <a:solidFill>
                    <a:schemeClr val="accent1"/>
                  </a:solidFill>
                  <a:latin typeface="Arial" panose="020B0604020202020204" pitchFamily="34" charset="0"/>
                </a:defRPr>
              </a:lvl1pPr>
              <a:lvl2pPr marL="742950" indent="-285750" defTabSz="685800">
                <a:defRPr sz="1600">
                  <a:solidFill>
                    <a:schemeClr val="accent1"/>
                  </a:solidFill>
                  <a:latin typeface="Arial" panose="020B0604020202020204" pitchFamily="34" charset="0"/>
                </a:defRPr>
              </a:lvl2pPr>
              <a:lvl3pPr marL="1143000" indent="-228600" defTabSz="685800">
                <a:defRPr sz="1600">
                  <a:solidFill>
                    <a:schemeClr val="accent1"/>
                  </a:solidFill>
                  <a:latin typeface="Arial" panose="020B0604020202020204" pitchFamily="34" charset="0"/>
                </a:defRPr>
              </a:lvl3pPr>
              <a:lvl4pPr marL="1600200" indent="-228600" defTabSz="685800">
                <a:defRPr sz="1600">
                  <a:solidFill>
                    <a:schemeClr val="accent1"/>
                  </a:solidFill>
                  <a:latin typeface="Arial" panose="020B0604020202020204" pitchFamily="34" charset="0"/>
                </a:defRPr>
              </a:lvl4pPr>
              <a:lvl5pPr marL="2057400" indent="-228600" defTabSz="685800">
                <a:defRPr sz="1600">
                  <a:solidFill>
                    <a:schemeClr val="accent1"/>
                  </a:solidFill>
                  <a:latin typeface="Arial" panose="020B0604020202020204" pitchFamily="34" charset="0"/>
                </a:defRPr>
              </a:lvl5pPr>
              <a:lvl6pPr marL="2514600" indent="-228600" defTabSz="685800" eaLnBrk="0" fontAlgn="base" hangingPunct="0">
                <a:spcBef>
                  <a:spcPct val="0"/>
                </a:spcBef>
                <a:spcAft>
                  <a:spcPct val="0"/>
                </a:spcAft>
                <a:defRPr sz="1600">
                  <a:solidFill>
                    <a:schemeClr val="accent1"/>
                  </a:solidFill>
                  <a:latin typeface="Arial" panose="020B0604020202020204" pitchFamily="34" charset="0"/>
                </a:defRPr>
              </a:lvl6pPr>
              <a:lvl7pPr marL="2971800" indent="-228600" defTabSz="685800" eaLnBrk="0" fontAlgn="base" hangingPunct="0">
                <a:spcBef>
                  <a:spcPct val="0"/>
                </a:spcBef>
                <a:spcAft>
                  <a:spcPct val="0"/>
                </a:spcAft>
                <a:defRPr sz="1600">
                  <a:solidFill>
                    <a:schemeClr val="accent1"/>
                  </a:solidFill>
                  <a:latin typeface="Arial" panose="020B0604020202020204" pitchFamily="34" charset="0"/>
                </a:defRPr>
              </a:lvl7pPr>
              <a:lvl8pPr marL="3429000" indent="-228600" defTabSz="685800" eaLnBrk="0" fontAlgn="base" hangingPunct="0">
                <a:spcBef>
                  <a:spcPct val="0"/>
                </a:spcBef>
                <a:spcAft>
                  <a:spcPct val="0"/>
                </a:spcAft>
                <a:defRPr sz="1600">
                  <a:solidFill>
                    <a:schemeClr val="accent1"/>
                  </a:solidFill>
                  <a:latin typeface="Arial" panose="020B0604020202020204" pitchFamily="34" charset="0"/>
                </a:defRPr>
              </a:lvl8pPr>
              <a:lvl9pPr marL="3886200" indent="-228600" defTabSz="685800" eaLnBrk="0" fontAlgn="base" hangingPunct="0">
                <a:spcBef>
                  <a:spcPct val="0"/>
                </a:spcBef>
                <a:spcAft>
                  <a:spcPct val="0"/>
                </a:spcAft>
                <a:defRPr sz="1600">
                  <a:solidFill>
                    <a:schemeClr val="accent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rgbClr val="3063BC"/>
                  </a:solidFill>
                  <a:ea typeface="Calibri" panose="020F0502020204030204" pitchFamily="34" charset="0"/>
                  <a:cs typeface="Arial" panose="020B0604020202020204" pitchFamily="34" charset="0"/>
                </a:rPr>
                <a:t>PWS</a:t>
              </a:r>
              <a:endParaRPr kumimoji="0" lang="en-US" sz="1600" b="0" i="0" u="none" strike="noStrike" kern="1200" cap="none" spc="0" normalizeH="0" baseline="0" noProof="0" dirty="0">
                <a:ln>
                  <a:noFill/>
                </a:ln>
                <a:solidFill>
                  <a:srgbClr val="3063BC"/>
                </a:solidFill>
                <a:effectLst/>
                <a:uLnTx/>
                <a:uFillTx/>
                <a:ea typeface="Calibri" panose="020F050202020403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rgbClr val="3063BC"/>
                  </a:solidFill>
                  <a:ea typeface="Calibri" panose="020F0502020204030204" pitchFamily="34" charset="0"/>
                  <a:cs typeface="Arial" panose="020B0604020202020204" pitchFamily="34" charset="0"/>
                </a:rPr>
                <a:t>29 PFAS</a:t>
              </a:r>
            </a:p>
          </p:txBody>
        </p:sp>
      </p:grpSp>
    </p:spTree>
    <p:extLst>
      <p:ext uri="{BB962C8B-B14F-4D97-AF65-F5344CB8AC3E}">
        <p14:creationId xmlns:p14="http://schemas.microsoft.com/office/powerpoint/2010/main" val="323393649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EE7A5C6-375A-4DAF-971F-8632D1CE0DAD}"/>
              </a:ext>
            </a:extLst>
          </p:cNvPr>
          <p:cNvGrpSpPr/>
          <p:nvPr/>
        </p:nvGrpSpPr>
        <p:grpSpPr>
          <a:xfrm>
            <a:off x="5591943" y="2926079"/>
            <a:ext cx="6433479" cy="2472855"/>
            <a:chOff x="1052105" y="-2835415"/>
            <a:chExt cx="3395599" cy="2549957"/>
          </a:xfrm>
        </p:grpSpPr>
        <p:grpSp>
          <p:nvGrpSpPr>
            <p:cNvPr id="4" name="Group 3">
              <a:extLst>
                <a:ext uri="{FF2B5EF4-FFF2-40B4-BE49-F238E27FC236}">
                  <a16:creationId xmlns:a16="http://schemas.microsoft.com/office/drawing/2014/main" id="{AA21D876-A36F-4123-B6B3-2E94EB7487AC}"/>
                </a:ext>
              </a:extLst>
            </p:cNvPr>
            <p:cNvGrpSpPr/>
            <p:nvPr/>
          </p:nvGrpSpPr>
          <p:grpSpPr>
            <a:xfrm>
              <a:off x="1052105" y="-2835415"/>
              <a:ext cx="3395599" cy="2549957"/>
              <a:chOff x="-163603" y="-5252212"/>
              <a:chExt cx="8456400" cy="4177571"/>
            </a:xfrm>
          </p:grpSpPr>
          <p:sp>
            <p:nvSpPr>
              <p:cNvPr id="8" name="Rectangle: Top Corners Rounded 1">
                <a:extLst>
                  <a:ext uri="{FF2B5EF4-FFF2-40B4-BE49-F238E27FC236}">
                    <a16:creationId xmlns:a16="http://schemas.microsoft.com/office/drawing/2014/main" id="{AF31CB34-C68E-44A5-B755-BC6E2C9F3FD6}"/>
                  </a:ext>
                </a:extLst>
              </p:cNvPr>
              <p:cNvSpPr/>
              <p:nvPr/>
            </p:nvSpPr>
            <p:spPr>
              <a:xfrm flipV="1">
                <a:off x="-163278" y="-5178444"/>
                <a:ext cx="8455742" cy="4103803"/>
              </a:xfrm>
              <a:prstGeom prst="round2SameRect">
                <a:avLst>
                  <a:gd name="adj1" fmla="val 7303"/>
                  <a:gd name="adj2" fmla="val 0"/>
                </a:avLst>
              </a:prstGeom>
              <a:solidFill>
                <a:schemeClr val="bg1"/>
              </a:solidFill>
              <a:ln>
                <a:solidFill>
                  <a:srgbClr val="4D9BC9"/>
                </a:solidFill>
              </a:ln>
              <a:effectLst>
                <a:outerShdw blurRad="177800" dist="139700" dir="78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d-ID" sz="2133"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6A6DE37-7E1C-448F-A2BF-6812956E1E07}"/>
                  </a:ext>
                </a:extLst>
              </p:cNvPr>
              <p:cNvSpPr/>
              <p:nvPr/>
            </p:nvSpPr>
            <p:spPr>
              <a:xfrm>
                <a:off x="-163603" y="-5252212"/>
                <a:ext cx="8456400" cy="71999"/>
              </a:xfrm>
              <a:prstGeom prst="rect">
                <a:avLst/>
              </a:prstGeom>
              <a:solidFill>
                <a:srgbClr val="4D9BC9"/>
              </a:solidFill>
              <a:ln>
                <a:solidFill>
                  <a:srgbClr val="4D9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d-ID" sz="2133"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5" name="Rectangle 9">
              <a:extLst>
                <a:ext uri="{FF2B5EF4-FFF2-40B4-BE49-F238E27FC236}">
                  <a16:creationId xmlns:a16="http://schemas.microsoft.com/office/drawing/2014/main" id="{FEE4ED7E-209C-4EDB-881A-DB20C1354867}"/>
                </a:ext>
              </a:extLst>
            </p:cNvPr>
            <p:cNvSpPr>
              <a:spLocks/>
            </p:cNvSpPr>
            <p:nvPr/>
          </p:nvSpPr>
          <p:spPr bwMode="auto">
            <a:xfrm>
              <a:off x="1177805" y="-881856"/>
              <a:ext cx="3137193" cy="376464"/>
            </a:xfrm>
            <a:prstGeom prst="roundRect">
              <a:avLst/>
            </a:prstGeom>
            <a:solidFill>
              <a:srgbClr val="4D9BC9"/>
            </a:solidFill>
            <a:ln/>
          </p:spPr>
          <p:style>
            <a:lnRef idx="0">
              <a:schemeClr val="accent3"/>
            </a:lnRef>
            <a:fillRef idx="3">
              <a:schemeClr val="accent3"/>
            </a:fillRef>
            <a:effectRef idx="3">
              <a:schemeClr val="accent3"/>
            </a:effectRef>
            <a:fontRef idx="minor">
              <a:schemeClr val="lt1"/>
            </a:fontRef>
          </p:style>
          <p:txBody>
            <a:bodyPr lIns="0" tIns="0" rIns="0" bIns="0" anchor="ctr"/>
            <a:lstStyle/>
            <a:p>
              <a:pPr marL="0" marR="0" lvl="0" indent="90592" algn="ctr" defTabSz="914400" rtl="0" eaLnBrk="0" fontAlgn="auto" latinLnBrk="0" hangingPunct="0">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alibri" panose="020F0502020204030204"/>
                  <a:ea typeface="ＭＳ Ｐゴシック" charset="0"/>
                  <a:cs typeface="Segoe UI Light" panose="020B0502040204020203" pitchFamily="34" charset="0"/>
                  <a:sym typeface="Source Sans Pro Bold" charset="0"/>
                </a:rPr>
                <a:t>Taryn McKnight</a:t>
              </a:r>
            </a:p>
          </p:txBody>
        </p:sp>
        <p:sp>
          <p:nvSpPr>
            <p:cNvPr id="6" name="Rectangle 5">
              <a:extLst>
                <a:ext uri="{FF2B5EF4-FFF2-40B4-BE49-F238E27FC236}">
                  <a16:creationId xmlns:a16="http://schemas.microsoft.com/office/drawing/2014/main" id="{B16B57EE-4494-4232-92B2-62E5B8D22B7D}"/>
                </a:ext>
              </a:extLst>
            </p:cNvPr>
            <p:cNvSpPr/>
            <p:nvPr/>
          </p:nvSpPr>
          <p:spPr>
            <a:xfrm>
              <a:off x="2116272" y="-2216969"/>
              <a:ext cx="2242377" cy="952119"/>
            </a:xfrm>
            <a:prstGeom prst="rect">
              <a:avLst/>
            </a:prstGeom>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lumMod val="50000"/>
                    </a:srgbClr>
                  </a:solidFill>
                  <a:effectLst/>
                  <a:uLnTx/>
                  <a:uFillTx/>
                  <a:latin typeface="Arial"/>
                  <a:ea typeface="Open Sans" panose="020B0606030504020204" pitchFamily="34" charset="0"/>
                  <a:cs typeface="Open Sans" panose="020B0606030504020204" pitchFamily="34" charset="0"/>
                </a:rPr>
                <a:t>PFAS Practice Leader</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5B9BD5"/>
                  </a:solidFill>
                  <a:effectLst/>
                  <a:uLnTx/>
                  <a:uFillTx/>
                  <a:latin typeface="Arial"/>
                  <a:ea typeface="Open Sans" panose="020B0606030504020204" pitchFamily="34" charset="0"/>
                  <a:cs typeface="Open Sans" panose="020B0606030504020204" pitchFamily="34" charset="0"/>
                  <a:hlinkClick r:id="rId3"/>
                </a:rPr>
                <a:t>Taryn.McKnight</a:t>
              </a:r>
              <a:r>
                <a:rPr kumimoji="0" lang="en-US" sz="1800" b="1" i="1" u="none" strike="noStrike" kern="1200" cap="none" spc="0" normalizeH="0" baseline="0" noProof="0" dirty="0">
                  <a:ln>
                    <a:noFill/>
                  </a:ln>
                  <a:solidFill>
                    <a:srgbClr val="5B9BD5"/>
                  </a:solidFill>
                  <a:effectLst/>
                  <a:uLnTx/>
                  <a:uFillTx/>
                  <a:latin typeface="Arial"/>
                  <a:ea typeface="Open Sans" panose="020B0606030504020204" pitchFamily="34" charset="0"/>
                  <a:cs typeface="Open Sans" panose="020B0606030504020204" pitchFamily="34" charset="0"/>
                  <a:hlinkClick r:id="rId3"/>
                </a:rPr>
                <a:t>@ET.EurofinsUS.com</a:t>
              </a:r>
              <a:endParaRPr kumimoji="0" lang="en-US" sz="1800" b="1" i="1" u="none" strike="noStrike" kern="1200" cap="none" spc="0" normalizeH="0" baseline="0" noProof="0" dirty="0">
                <a:ln>
                  <a:noFill/>
                </a:ln>
                <a:solidFill>
                  <a:srgbClr val="5B9BD5"/>
                </a:solidFill>
                <a:effectLst/>
                <a:uLnTx/>
                <a:uFillTx/>
                <a:latin typeface="Arial"/>
                <a:ea typeface="Open Sans" panose="020B0606030504020204" pitchFamily="34" charset="0"/>
                <a:cs typeface="Open Sans" panose="020B060603050402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lumMod val="50000"/>
                    </a:srgbClr>
                  </a:solidFill>
                  <a:effectLst/>
                  <a:uLnTx/>
                  <a:uFillTx/>
                  <a:latin typeface="Arial"/>
                  <a:ea typeface="Open Sans" panose="020B0606030504020204" pitchFamily="34" charset="0"/>
                  <a:cs typeface="Open Sans" panose="020B0606030504020204" pitchFamily="34" charset="0"/>
                </a:rPr>
                <a:t>916-347-6815 </a:t>
              </a:r>
            </a:p>
          </p:txBody>
        </p:sp>
        <p:pic>
          <p:nvPicPr>
            <p:cNvPr id="7" name="Picture Placeholder 3">
              <a:extLst>
                <a:ext uri="{FF2B5EF4-FFF2-40B4-BE49-F238E27FC236}">
                  <a16:creationId xmlns:a16="http://schemas.microsoft.com/office/drawing/2014/main" id="{908BD983-A153-44E4-9D63-1B2086237AD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57817" y="-2592490"/>
              <a:ext cx="787570" cy="1519137"/>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p:spPr>
        </p:pic>
      </p:grpSp>
      <p:sp>
        <p:nvSpPr>
          <p:cNvPr id="11" name="Slide Number Placeholder 1">
            <a:extLst>
              <a:ext uri="{FF2B5EF4-FFF2-40B4-BE49-F238E27FC236}">
                <a16:creationId xmlns:a16="http://schemas.microsoft.com/office/drawing/2014/main" id="{3F2DD6F0-8DBD-47D2-8DF7-800B95767329}"/>
              </a:ext>
            </a:extLst>
          </p:cNvPr>
          <p:cNvSpPr txBox="1">
            <a:spLocks/>
          </p:cNvSpPr>
          <p:nvPr/>
        </p:nvSpPr>
        <p:spPr>
          <a:xfrm>
            <a:off x="9407955" y="64755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white"/>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82677524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A85384F-E039-46B0-A68D-57EF72EDC264}"/>
              </a:ext>
            </a:extLst>
          </p:cNvPr>
          <p:cNvSpPr>
            <a:spLocks noGrp="1"/>
          </p:cNvSpPr>
          <p:nvPr>
            <p:ph type="title" idx="4294967295"/>
          </p:nvPr>
        </p:nvSpPr>
        <p:spPr>
          <a:xfrm>
            <a:off x="612775" y="73025"/>
            <a:ext cx="6740525" cy="855663"/>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w="9525">
                  <a:noFill/>
                  <a:prstDash val="solid"/>
                </a:ln>
                <a:solidFill>
                  <a:srgbClr val="133D8D"/>
                </a:solidFill>
                <a:effectLst/>
                <a:uLnTx/>
                <a:uFillTx/>
                <a:latin typeface="Gill Sans MT" panose="020B0502020104020203" pitchFamily="34" charset="0"/>
                <a:ea typeface="+mn-ea"/>
                <a:cs typeface="+mn-cs"/>
              </a:rPr>
              <a:t>2023</a:t>
            </a:r>
            <a:r>
              <a:rPr kumimoji="0" lang="en-US" sz="2600" b="1" i="0" u="none" strike="noStrike" kern="1200" cap="none" spc="0" normalizeH="0" baseline="0" noProof="0" dirty="0">
                <a:ln w="9525">
                  <a:noFill/>
                  <a:prstDash val="solid"/>
                </a:ln>
                <a:solidFill>
                  <a:srgbClr val="133D8D"/>
                </a:solidFill>
                <a:effectLst/>
                <a:uLnTx/>
                <a:uFillTx/>
                <a:latin typeface="Gill Sans MT" panose="020B0502020104020203" pitchFamily="34" charset="0"/>
                <a:ea typeface="+mn-ea"/>
                <a:cs typeface="+mn-cs"/>
              </a:rPr>
              <a:t> NATIONAL DEFENSE AUTHORIZATION ACT (NDAA)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1" i="0" u="none" strike="noStrike" kern="1200" cap="none" spc="0" normalizeH="0" baseline="0" noProof="0" dirty="0">
              <a:ln w="9525">
                <a:solidFill>
                  <a:schemeClr val="bg1"/>
                </a:solidFill>
                <a:prstDash val="solid"/>
              </a:ln>
              <a:solidFill>
                <a:srgbClr val="133D8D"/>
              </a:solidFill>
              <a:effectLst/>
              <a:uLnTx/>
              <a:uFillTx/>
              <a:latin typeface="Gill Sans MT" panose="020B0502020104020203" pitchFamily="34" charset="0"/>
              <a:ea typeface="+mn-ea"/>
              <a:cs typeface="+mn-cs"/>
            </a:endParaRPr>
          </a:p>
        </p:txBody>
      </p:sp>
      <p:sp>
        <p:nvSpPr>
          <p:cNvPr id="31" name="TextBox 30">
            <a:extLst>
              <a:ext uri="{FF2B5EF4-FFF2-40B4-BE49-F238E27FC236}">
                <a16:creationId xmlns:a16="http://schemas.microsoft.com/office/drawing/2014/main" id="{9E3E5245-5801-49CC-9D17-02180C0D4050}"/>
              </a:ext>
            </a:extLst>
          </p:cNvPr>
          <p:cNvSpPr txBox="1"/>
          <p:nvPr/>
        </p:nvSpPr>
        <p:spPr>
          <a:xfrm>
            <a:off x="243045" y="1351172"/>
            <a:ext cx="6739748" cy="55553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883"/>
                </a:solidFill>
                <a:effectLst/>
                <a:uLnTx/>
                <a:uFillTx/>
                <a:latin typeface="Gill Sans MT" panose="020B0502020104020203"/>
                <a:ea typeface="+mn-ea"/>
                <a:cs typeface="+mn-cs"/>
                <a:sym typeface="Gill Sans" charset="0"/>
              </a:rPr>
              <a:t>Sec. 323. Destruction of materials containing PFAS not requiring incineration.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3883"/>
                </a:solidFill>
                <a:effectLst/>
                <a:uLnTx/>
                <a:uFillTx/>
                <a:latin typeface="Gill Sans MT" panose="020B0502020104020203"/>
                <a:ea typeface="+mn-ea"/>
                <a:cs typeface="+mn-cs"/>
                <a:sym typeface="Gill Sans" charset="0"/>
              </a:rPr>
              <a:t>One year to develop guidance on best methods for destruction and disposal with an emphasis on alternatives to incineration.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sym typeface="Gill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250">
                    <a:lumMod val="50000"/>
                    <a:lumOff val="50000"/>
                  </a:srgbClr>
                </a:solidFill>
                <a:effectLst/>
                <a:uLnTx/>
                <a:uFillTx/>
                <a:latin typeface="Gill Sans MT" panose="020B0502020104020203"/>
                <a:ea typeface="+mn-ea"/>
                <a:cs typeface="+mn-cs"/>
                <a:sym typeface="Gill Sans" charset="0"/>
              </a:rPr>
              <a:t>Sec. 344. Standards for response actions with respect to PFAS contamination.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250">
                    <a:lumMod val="50000"/>
                    <a:lumOff val="50000"/>
                  </a:srgbClr>
                </a:solidFill>
                <a:effectLst/>
                <a:uLnTx/>
                <a:uFillTx/>
                <a:latin typeface="Gill Sans MT" panose="020B0502020104020203"/>
                <a:ea typeface="+mn-ea"/>
                <a:cs typeface="+mn-cs"/>
                <a:sym typeface="Gill Sans" charset="0"/>
              </a:rPr>
              <a:t>Any response action to address PFAS contamination from DoD activities must meet or exceed the most stringent of the following standards: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2250">
                    <a:lumMod val="50000"/>
                    <a:lumOff val="50000"/>
                  </a:srgbClr>
                </a:solidFill>
                <a:effectLst/>
                <a:uLnTx/>
                <a:uFillTx/>
                <a:latin typeface="Gill Sans MT" panose="020B0502020104020203"/>
                <a:ea typeface="+mn-ea"/>
                <a:cs typeface="+mn-cs"/>
                <a:sym typeface="Gill Sans" charset="0"/>
              </a:rPr>
              <a:t>a state standard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2250">
                    <a:lumMod val="50000"/>
                    <a:lumOff val="50000"/>
                  </a:srgbClr>
                </a:solidFill>
                <a:effectLst/>
                <a:uLnTx/>
                <a:uFillTx/>
                <a:latin typeface="Gill Sans MT" panose="020B0502020104020203"/>
                <a:ea typeface="+mn-ea"/>
                <a:cs typeface="+mn-cs"/>
                <a:sym typeface="Gill Sans" charset="0"/>
              </a:rPr>
              <a:t>a federal standard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2250">
                    <a:lumMod val="50000"/>
                    <a:lumOff val="50000"/>
                  </a:srgbClr>
                </a:solidFill>
                <a:effectLst/>
                <a:uLnTx/>
                <a:uFillTx/>
                <a:latin typeface="Gill Sans MT" panose="020B0502020104020203"/>
                <a:ea typeface="+mn-ea"/>
                <a:cs typeface="+mn-cs"/>
                <a:sym typeface="Gill Sans" charset="0"/>
              </a:rPr>
              <a:t>a health advisory</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2250">
                    <a:lumMod val="50000"/>
                    <a:lumOff val="50000"/>
                  </a:srgbClr>
                </a:solidFill>
                <a:effectLst/>
                <a:uLnTx/>
                <a:uFillTx/>
                <a:latin typeface="Gill Sans MT" panose="020B0502020104020203"/>
                <a:ea typeface="+mn-ea"/>
                <a:cs typeface="+mn-cs"/>
                <a:sym typeface="Gill Sans" charset="0"/>
              </a:rPr>
              <a:t>This applies to the following PFAS: PFNA, PFOA, PFHxA, PFOS, PFHxS, PFBS, PFHpA, PFDA, and Fluorotelomer sulfonamide betaine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sym typeface="Gill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883">
                    <a:lumMod val="60000"/>
                    <a:lumOff val="40000"/>
                  </a:srgbClr>
                </a:solidFill>
                <a:effectLst/>
                <a:uLnTx/>
                <a:uFillTx/>
                <a:latin typeface="Gill Sans MT" panose="020B0502020104020203"/>
                <a:ea typeface="+mn-ea"/>
                <a:cs typeface="+mn-cs"/>
                <a:sym typeface="Gill Sans" charset="0"/>
              </a:rPr>
              <a:t>Sec. 5883. Clean Water Act effluent limitations guidelines and standards and water quality criteria for PFAS.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3883">
                    <a:lumMod val="60000"/>
                    <a:lumOff val="40000"/>
                  </a:srgbClr>
                </a:solidFill>
                <a:effectLst/>
                <a:uLnTx/>
                <a:uFillTx/>
                <a:latin typeface="Gill Sans MT" panose="020B0502020104020203"/>
                <a:ea typeface="+mn-ea"/>
                <a:cs typeface="+mn-cs"/>
                <a:sym typeface="Gill Sans" charset="0"/>
              </a:rPr>
              <a:t>*Will discuss details in under the Effluent Limitation Guidelines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3883"/>
              </a:solidFill>
              <a:effectLst/>
              <a:uLnTx/>
              <a:uFillTx/>
              <a:latin typeface="Gill Sans MT" panose="020B0502020104020203"/>
              <a:ea typeface="+mn-ea"/>
              <a:cs typeface="+mn-cs"/>
              <a:sym typeface="Gill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sym typeface="Gill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883"/>
                </a:solidFill>
                <a:effectLst/>
                <a:uLnTx/>
                <a:uFillTx/>
                <a:latin typeface="Gill Sans MT" panose="020B0502020104020203"/>
                <a:ea typeface="+mn-ea"/>
                <a:cs typeface="+mn-cs"/>
                <a:sym typeface="Gill Sans" charset="0"/>
              </a:rPr>
              <a:t>Sec. 5110. Registry of individuals exposed to PFAS on military installations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3883"/>
                </a:solidFill>
                <a:effectLst/>
                <a:uLnTx/>
                <a:uFillTx/>
                <a:latin typeface="Gill Sans MT" panose="020B0502020104020203"/>
                <a:ea typeface="+mn-ea"/>
                <a:cs typeface="+mn-cs"/>
                <a:sym typeface="Gill Sans" charset="0"/>
              </a:rPr>
              <a:t>One year to establish a registry for eligible individuals (someone who served or is serving in the Armed Forces at a military installation where AFFF was used) who may have been exposed to PFAS due to an AFFF release.</a:t>
            </a:r>
          </a:p>
        </p:txBody>
      </p:sp>
      <p:sp>
        <p:nvSpPr>
          <p:cNvPr id="10" name="Text Placeholder 9">
            <a:extLst>
              <a:ext uri="{FF2B5EF4-FFF2-40B4-BE49-F238E27FC236}">
                <a16:creationId xmlns:a16="http://schemas.microsoft.com/office/drawing/2014/main" id="{B84E385A-D3E5-4F00-86ED-55BCA1A663A4}"/>
              </a:ext>
              <a:ext uri="{C183D7F6-B498-43B3-948B-1728B52AA6E4}">
                <adec:decorative xmlns:adec="http://schemas.microsoft.com/office/drawing/2017/decorative" val="1"/>
              </a:ext>
            </a:extLst>
          </p:cNvPr>
          <p:cNvSpPr>
            <a:spLocks noGrp="1"/>
          </p:cNvSpPr>
          <p:nvPr>
            <p:ph type="body" sz="quarter" idx="13"/>
          </p:nvPr>
        </p:nvSpPr>
        <p:spPr>
          <a:xfrm>
            <a:off x="8132607" y="711617"/>
            <a:ext cx="3188863" cy="669937"/>
          </a:xfrm>
        </p:spPr>
        <p:txBody>
          <a:bodyPr>
            <a:normAutofit/>
          </a:bodyPr>
          <a:lstStyle/>
          <a:p>
            <a:r>
              <a:rPr lang="en-US" sz="3400" dirty="0"/>
              <a:t>Sec. 341</a:t>
            </a:r>
          </a:p>
        </p:txBody>
      </p:sp>
      <p:sp>
        <p:nvSpPr>
          <p:cNvPr id="18" name="Text Placeholder 17">
            <a:extLst>
              <a:ext uri="{FF2B5EF4-FFF2-40B4-BE49-F238E27FC236}">
                <a16:creationId xmlns:a16="http://schemas.microsoft.com/office/drawing/2014/main" id="{F21021F6-EDAA-4652-96DB-AA55BC621118}"/>
              </a:ext>
              <a:ext uri="{C183D7F6-B498-43B3-948B-1728B52AA6E4}">
                <adec:decorative xmlns:adec="http://schemas.microsoft.com/office/drawing/2017/decorative" val="1"/>
              </a:ext>
            </a:extLst>
          </p:cNvPr>
          <p:cNvSpPr>
            <a:spLocks noGrp="1"/>
          </p:cNvSpPr>
          <p:nvPr>
            <p:ph type="body" sz="quarter" idx="14"/>
          </p:nvPr>
        </p:nvSpPr>
        <p:spPr>
          <a:xfrm>
            <a:off x="8132606" y="1236421"/>
            <a:ext cx="3500594" cy="343545"/>
          </a:xfrm>
        </p:spPr>
        <p:txBody>
          <a:bodyPr>
            <a:noAutofit/>
          </a:bodyPr>
          <a:lstStyle/>
          <a:p>
            <a:r>
              <a:rPr lang="en-US" sz="1400" dirty="0"/>
              <a:t>Prizes for development of non-PFAS-containing turnout gear</a:t>
            </a:r>
          </a:p>
        </p:txBody>
      </p:sp>
      <p:sp>
        <p:nvSpPr>
          <p:cNvPr id="37" name="Text Placeholder 36">
            <a:extLst>
              <a:ext uri="{FF2B5EF4-FFF2-40B4-BE49-F238E27FC236}">
                <a16:creationId xmlns:a16="http://schemas.microsoft.com/office/drawing/2014/main" id="{17B8788B-F946-4F31-85E5-E5119F076046}"/>
              </a:ext>
              <a:ext uri="{C183D7F6-B498-43B3-948B-1728B52AA6E4}">
                <adec:decorative xmlns:adec="http://schemas.microsoft.com/office/drawing/2017/decorative" val="1"/>
              </a:ext>
            </a:extLst>
          </p:cNvPr>
          <p:cNvSpPr>
            <a:spLocks noGrp="1"/>
          </p:cNvSpPr>
          <p:nvPr>
            <p:ph type="body" sz="quarter" idx="15"/>
          </p:nvPr>
        </p:nvSpPr>
        <p:spPr>
          <a:xfrm>
            <a:off x="8149706" y="1930450"/>
            <a:ext cx="3188863" cy="669937"/>
          </a:xfrm>
        </p:spPr>
        <p:txBody>
          <a:bodyPr>
            <a:noAutofit/>
          </a:bodyPr>
          <a:lstStyle/>
          <a:p>
            <a:r>
              <a:rPr lang="en-US" sz="3400" dirty="0"/>
              <a:t>Sec. 345</a:t>
            </a:r>
          </a:p>
        </p:txBody>
      </p:sp>
      <p:sp>
        <p:nvSpPr>
          <p:cNvPr id="2" name="Text Placeholder 1">
            <a:extLst>
              <a:ext uri="{FF2B5EF4-FFF2-40B4-BE49-F238E27FC236}">
                <a16:creationId xmlns:a16="http://schemas.microsoft.com/office/drawing/2014/main" id="{F7BCBA82-FC57-41D2-A91B-5B7401A3C022}"/>
              </a:ext>
              <a:ext uri="{C183D7F6-B498-43B3-948B-1728B52AA6E4}">
                <adec:decorative xmlns:adec="http://schemas.microsoft.com/office/drawing/2017/decorative" val="1"/>
              </a:ext>
            </a:extLst>
          </p:cNvPr>
          <p:cNvSpPr>
            <a:spLocks noGrp="1"/>
          </p:cNvSpPr>
          <p:nvPr>
            <p:ph type="body" sz="quarter" idx="16"/>
          </p:nvPr>
        </p:nvSpPr>
        <p:spPr>
          <a:xfrm>
            <a:off x="8149706" y="2464288"/>
            <a:ext cx="3500594" cy="575904"/>
          </a:xfrm>
        </p:spPr>
        <p:txBody>
          <a:bodyPr>
            <a:noAutofit/>
          </a:bodyPr>
          <a:lstStyle/>
          <a:p>
            <a:r>
              <a:rPr lang="en-US" sz="1400" dirty="0"/>
              <a:t>Procurement of certain items containing PFOS or PFOA</a:t>
            </a:r>
          </a:p>
        </p:txBody>
      </p:sp>
      <p:sp>
        <p:nvSpPr>
          <p:cNvPr id="3" name="Text Placeholder 2">
            <a:extLst>
              <a:ext uri="{FF2B5EF4-FFF2-40B4-BE49-F238E27FC236}">
                <a16:creationId xmlns:a16="http://schemas.microsoft.com/office/drawing/2014/main" id="{30C4B694-8336-45BB-8A98-567114B96ED2}"/>
              </a:ext>
              <a:ext uri="{C183D7F6-B498-43B3-948B-1728B52AA6E4}">
                <adec:decorative xmlns:adec="http://schemas.microsoft.com/office/drawing/2017/decorative" val="1"/>
              </a:ext>
            </a:extLst>
          </p:cNvPr>
          <p:cNvSpPr>
            <a:spLocks noGrp="1"/>
          </p:cNvSpPr>
          <p:nvPr>
            <p:ph type="body" sz="quarter" idx="17"/>
          </p:nvPr>
        </p:nvSpPr>
        <p:spPr>
          <a:xfrm>
            <a:off x="8149706" y="3077205"/>
            <a:ext cx="3188863" cy="669937"/>
          </a:xfrm>
        </p:spPr>
        <p:txBody>
          <a:bodyPr>
            <a:normAutofit/>
          </a:bodyPr>
          <a:lstStyle/>
          <a:p>
            <a:r>
              <a:rPr lang="en-US" sz="3400" dirty="0"/>
              <a:t>Sec. 375</a:t>
            </a:r>
          </a:p>
        </p:txBody>
      </p:sp>
      <p:sp>
        <p:nvSpPr>
          <p:cNvPr id="4" name="Text Placeholder 3">
            <a:extLst>
              <a:ext uri="{FF2B5EF4-FFF2-40B4-BE49-F238E27FC236}">
                <a16:creationId xmlns:a16="http://schemas.microsoft.com/office/drawing/2014/main" id="{A0EEF8A5-046D-4E12-A469-79A97D381176}"/>
              </a:ext>
              <a:ext uri="{C183D7F6-B498-43B3-948B-1728B52AA6E4}">
                <adec:decorative xmlns:adec="http://schemas.microsoft.com/office/drawing/2017/decorative" val="1"/>
              </a:ext>
            </a:extLst>
          </p:cNvPr>
          <p:cNvSpPr>
            <a:spLocks noGrp="1"/>
          </p:cNvSpPr>
          <p:nvPr>
            <p:ph type="body" sz="quarter" idx="18"/>
          </p:nvPr>
        </p:nvSpPr>
        <p:spPr>
          <a:xfrm>
            <a:off x="8132606" y="3653974"/>
            <a:ext cx="3335494" cy="399184"/>
          </a:xfrm>
        </p:spPr>
        <p:txBody>
          <a:bodyPr>
            <a:noAutofit/>
          </a:bodyPr>
          <a:lstStyle/>
          <a:p>
            <a:r>
              <a:rPr lang="en-US" sz="1400" dirty="0"/>
              <a:t>Reports relating to AFFF substitutes and PFAS contamination at priority sites</a:t>
            </a:r>
          </a:p>
        </p:txBody>
      </p:sp>
      <p:sp>
        <p:nvSpPr>
          <p:cNvPr id="5" name="Text Placeholder 4">
            <a:extLst>
              <a:ext uri="{FF2B5EF4-FFF2-40B4-BE49-F238E27FC236}">
                <a16:creationId xmlns:a16="http://schemas.microsoft.com/office/drawing/2014/main" id="{39C11C88-3ED3-44CD-906F-C93CAF69DD86}"/>
              </a:ext>
              <a:ext uri="{C183D7F6-B498-43B3-948B-1728B52AA6E4}">
                <adec:decorative xmlns:adec="http://schemas.microsoft.com/office/drawing/2017/decorative" val="1"/>
              </a:ext>
            </a:extLst>
          </p:cNvPr>
          <p:cNvSpPr>
            <a:spLocks noGrp="1"/>
          </p:cNvSpPr>
          <p:nvPr>
            <p:ph type="body" sz="quarter" idx="19"/>
          </p:nvPr>
        </p:nvSpPr>
        <p:spPr>
          <a:xfrm>
            <a:off x="8149706" y="5456950"/>
            <a:ext cx="3188863" cy="669937"/>
          </a:xfrm>
        </p:spPr>
        <p:txBody>
          <a:bodyPr>
            <a:normAutofit/>
          </a:bodyPr>
          <a:lstStyle/>
          <a:p>
            <a:r>
              <a:rPr lang="en-US" sz="3400" dirty="0"/>
              <a:t>Sec. 5810</a:t>
            </a:r>
          </a:p>
        </p:txBody>
      </p:sp>
      <p:sp>
        <p:nvSpPr>
          <p:cNvPr id="6" name="Text Placeholder 5">
            <a:extLst>
              <a:ext uri="{FF2B5EF4-FFF2-40B4-BE49-F238E27FC236}">
                <a16:creationId xmlns:a16="http://schemas.microsoft.com/office/drawing/2014/main" id="{817DD292-6A33-4D10-827C-32A29879D23F}"/>
              </a:ext>
              <a:ext uri="{C183D7F6-B498-43B3-948B-1728B52AA6E4}">
                <adec:decorative xmlns:adec="http://schemas.microsoft.com/office/drawing/2017/decorative" val="1"/>
              </a:ext>
            </a:extLst>
          </p:cNvPr>
          <p:cNvSpPr>
            <a:spLocks noGrp="1"/>
          </p:cNvSpPr>
          <p:nvPr>
            <p:ph type="body" sz="quarter" idx="20"/>
          </p:nvPr>
        </p:nvSpPr>
        <p:spPr>
          <a:xfrm>
            <a:off x="8208813" y="5964229"/>
            <a:ext cx="2789388" cy="399184"/>
          </a:xfrm>
        </p:spPr>
        <p:txBody>
          <a:bodyPr>
            <a:noAutofit/>
          </a:bodyPr>
          <a:lstStyle/>
          <a:p>
            <a:r>
              <a:rPr lang="en-US" sz="1400" dirty="0"/>
              <a:t>DoD School PFAS testing and filtration program</a:t>
            </a:r>
          </a:p>
        </p:txBody>
      </p:sp>
      <p:pic>
        <p:nvPicPr>
          <p:cNvPr id="70" name="Picture Placeholder 69">
            <a:extLst>
              <a:ext uri="{FF2B5EF4-FFF2-40B4-BE49-F238E27FC236}">
                <a16:creationId xmlns:a16="http://schemas.microsoft.com/office/drawing/2014/main" id="{940BE4DB-3E2D-4D49-8EA8-06851A490239}"/>
              </a:ext>
              <a:ext uri="{C183D7F6-B498-43B3-948B-1728B52AA6E4}">
                <adec:decorative xmlns:adec="http://schemas.microsoft.com/office/drawing/2017/decorative" val="1"/>
              </a:ext>
            </a:extLst>
          </p:cNvPr>
          <p:cNvPicPr>
            <a:picLocks noGrp="1" noChangeAspect="1"/>
          </p:cNvPicPr>
          <p:nvPr>
            <p:ph sz="quarter" idx="39"/>
          </p:nvPr>
        </p:nvPicPr>
        <p:blipFill>
          <a:blip r:embed="rId3" cstate="screen">
            <a:extLst>
              <a:ext uri="{28A0092B-C50C-407E-A947-70E740481C1C}">
                <a14:useLocalDpi xmlns:a14="http://schemas.microsoft.com/office/drawing/2010/main"/>
              </a:ext>
            </a:extLst>
          </a:blip>
          <a:stretch>
            <a:fillRect/>
          </a:stretch>
        </p:blipFill>
        <p:spPr>
          <a:xfrm>
            <a:off x="6371490" y="24030"/>
            <a:ext cx="1554565" cy="1539990"/>
          </a:xfrm>
          <a:prstGeom prst="ellipse">
            <a:avLst/>
          </a:prstGeom>
        </p:spPr>
      </p:pic>
      <p:sp>
        <p:nvSpPr>
          <p:cNvPr id="51" name="Slide Number Placeholder 3">
            <a:extLst>
              <a:ext uri="{FF2B5EF4-FFF2-40B4-BE49-F238E27FC236}">
                <a16:creationId xmlns:a16="http://schemas.microsoft.com/office/drawing/2014/main" id="{2F9F788D-8F87-41A6-B71D-5F57E6D1BFBE}"/>
              </a:ext>
              <a:ext uri="{C183D7F6-B498-43B3-948B-1728B52AA6E4}">
                <adec:decorative xmlns:adec="http://schemas.microsoft.com/office/drawing/2017/decorative" val="1"/>
              </a:ext>
            </a:extLst>
          </p:cNvPr>
          <p:cNvSpPr>
            <a:spLocks noGrp="1"/>
          </p:cNvSpPr>
          <p:nvPr>
            <p:ph type="sldNum" sz="quarter" idx="4294967295"/>
          </p:nvPr>
        </p:nvSpPr>
        <p:spPr>
          <a:xfrm>
            <a:off x="9448800" y="6324600"/>
            <a:ext cx="2743200" cy="365125"/>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sym typeface="Gill Sans" charset="0"/>
            </a:endParaRPr>
          </a:p>
        </p:txBody>
      </p:sp>
      <p:sp>
        <p:nvSpPr>
          <p:cNvPr id="72" name="TextBox 71">
            <a:extLst>
              <a:ext uri="{FF2B5EF4-FFF2-40B4-BE49-F238E27FC236}">
                <a16:creationId xmlns:a16="http://schemas.microsoft.com/office/drawing/2014/main" id="{5E59D1E2-ECFD-4887-9C5A-E30627B395C7}"/>
              </a:ext>
              <a:ext uri="{C183D7F6-B498-43B3-948B-1728B52AA6E4}">
                <adec:decorative xmlns:adec="http://schemas.microsoft.com/office/drawing/2017/decorative" val="1"/>
              </a:ext>
            </a:extLst>
          </p:cNvPr>
          <p:cNvSpPr txBox="1"/>
          <p:nvPr/>
        </p:nvSpPr>
        <p:spPr>
          <a:xfrm>
            <a:off x="8041166" y="6528375"/>
            <a:ext cx="609719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BA1E7"/>
                </a:solidFill>
                <a:effectLst/>
                <a:uLnTx/>
                <a:uFillTx/>
                <a:latin typeface="Calibri" panose="020F0502020204030204"/>
                <a:ea typeface="+mn-ea"/>
                <a:cs typeface="+mn-cs"/>
                <a:sym typeface="Gill Sans" charset="0"/>
                <a:hlinkClick r:id="rId4">
                  <a:extLst>
                    <a:ext uri="{A12FA001-AC4F-418D-AE19-62706E023703}">
                      <ahyp:hlinkClr xmlns:ahyp="http://schemas.microsoft.com/office/drawing/2018/hyperlinkcolor" val="tx"/>
                    </a:ext>
                  </a:extLst>
                </a:hlinkClick>
              </a:rPr>
              <a:t>https://www.govinfo.gov/app/details/BILLS-117s1605enr</a:t>
            </a:r>
            <a:endParaRPr kumimoji="0" lang="en-US" sz="900" b="0" i="0" u="none" strike="noStrike" kern="1200" cap="none" spc="0" normalizeH="0" baseline="0" noProof="0" dirty="0">
              <a:ln>
                <a:noFill/>
              </a:ln>
              <a:solidFill>
                <a:srgbClr val="5BA1E7"/>
              </a:solidFill>
              <a:effectLst/>
              <a:uLnTx/>
              <a:uFillTx/>
              <a:latin typeface="Calibri" panose="020F0502020204030204"/>
              <a:ea typeface="+mn-ea"/>
              <a:cs typeface="+mn-cs"/>
              <a:sym typeface="Gill Sans" charset="0"/>
            </a:endParaRPr>
          </a:p>
        </p:txBody>
      </p:sp>
      <p:sp>
        <p:nvSpPr>
          <p:cNvPr id="32" name="Text Placeholder 4">
            <a:extLst>
              <a:ext uri="{FF2B5EF4-FFF2-40B4-BE49-F238E27FC236}">
                <a16:creationId xmlns:a16="http://schemas.microsoft.com/office/drawing/2014/main" id="{DB63E7C4-6F70-46AB-BA5E-515CEE448843}"/>
              </a:ext>
              <a:ext uri="{C183D7F6-B498-43B3-948B-1728B52AA6E4}">
                <adec:decorative xmlns:adec="http://schemas.microsoft.com/office/drawing/2017/decorative" val="1"/>
              </a:ext>
            </a:extLst>
          </p:cNvPr>
          <p:cNvSpPr txBox="1">
            <a:spLocks/>
          </p:cNvSpPr>
          <p:nvPr/>
        </p:nvSpPr>
        <p:spPr>
          <a:xfrm>
            <a:off x="8132606" y="4282736"/>
            <a:ext cx="3188863" cy="6699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accent3"/>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rgbClr val="EE7D11"/>
                </a:solidFill>
                <a:effectLst/>
                <a:uLnTx/>
                <a:uFillTx/>
                <a:latin typeface="Century Gothic" panose="020B0502020202020204" pitchFamily="34" charset="0"/>
                <a:ea typeface="+mn-ea"/>
                <a:cs typeface="+mn-cs"/>
                <a:sym typeface="Gill Sans" charset="0"/>
              </a:rPr>
              <a:t>Sec. 5803</a:t>
            </a:r>
          </a:p>
        </p:txBody>
      </p:sp>
      <p:sp>
        <p:nvSpPr>
          <p:cNvPr id="33" name="Text Placeholder 5">
            <a:extLst>
              <a:ext uri="{FF2B5EF4-FFF2-40B4-BE49-F238E27FC236}">
                <a16:creationId xmlns:a16="http://schemas.microsoft.com/office/drawing/2014/main" id="{75B27F43-31DA-46F6-9966-96CF1FA9EE54}"/>
              </a:ext>
              <a:ext uri="{C183D7F6-B498-43B3-948B-1728B52AA6E4}">
                <adec:decorative xmlns:adec="http://schemas.microsoft.com/office/drawing/2017/decorative" val="1"/>
              </a:ext>
            </a:extLst>
          </p:cNvPr>
          <p:cNvSpPr txBox="1">
            <a:spLocks/>
          </p:cNvSpPr>
          <p:nvPr/>
        </p:nvSpPr>
        <p:spPr>
          <a:xfrm>
            <a:off x="8191712" y="4840815"/>
            <a:ext cx="3036451" cy="39918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8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8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8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Gill Sans" charset="0"/>
              </a:rPr>
              <a:t>Expansion of CDC multi-site study of PFAS contamination</a:t>
            </a:r>
          </a:p>
        </p:txBody>
      </p:sp>
    </p:spTree>
    <p:extLst>
      <p:ext uri="{BB962C8B-B14F-4D97-AF65-F5344CB8AC3E}">
        <p14:creationId xmlns:p14="http://schemas.microsoft.com/office/powerpoint/2010/main" val="96904269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MilSpec for Fluorine Free Foam (F3)">
            <a:extLst>
              <a:ext uri="{FF2B5EF4-FFF2-40B4-BE49-F238E27FC236}">
                <a16:creationId xmlns:a16="http://schemas.microsoft.com/office/drawing/2014/main" id="{FC0373D2-302C-44BF-9B97-E25442E78B1D}"/>
              </a:ext>
            </a:extLst>
          </p:cNvPr>
          <p:cNvGrpSpPr/>
          <p:nvPr/>
        </p:nvGrpSpPr>
        <p:grpSpPr>
          <a:xfrm>
            <a:off x="2658141" y="487029"/>
            <a:ext cx="9207794" cy="5445938"/>
            <a:chOff x="6408582" y="1282699"/>
            <a:chExt cx="5098590" cy="2428876"/>
          </a:xfrm>
        </p:grpSpPr>
        <p:pic>
          <p:nvPicPr>
            <p:cNvPr id="3" name="Picture 2">
              <a:extLst>
                <a:ext uri="{FF2B5EF4-FFF2-40B4-BE49-F238E27FC236}">
                  <a16:creationId xmlns:a16="http://schemas.microsoft.com/office/drawing/2014/main" id="{AB2F9626-0C62-4A97-8E51-4AD6598C2C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8582" y="1282699"/>
              <a:ext cx="5098590" cy="24288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1B9D10A6-1532-448D-A8B5-A709987168A1}"/>
                </a:ext>
              </a:extLst>
            </p:cNvPr>
            <p:cNvSpPr txBox="1"/>
            <p:nvPr/>
          </p:nvSpPr>
          <p:spPr>
            <a:xfrm>
              <a:off x="9455150" y="3480743"/>
              <a:ext cx="18923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rPr>
                <a:t>https://aboutblaw.com/6pN</a:t>
              </a:r>
            </a:p>
          </p:txBody>
        </p:sp>
      </p:grpSp>
    </p:spTree>
    <p:extLst>
      <p:ext uri="{BB962C8B-B14F-4D97-AF65-F5344CB8AC3E}">
        <p14:creationId xmlns:p14="http://schemas.microsoft.com/office/powerpoint/2010/main" val="286315817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1ED0311E-EFA4-40CB-B484-A900E9AFC401}"/>
              </a:ext>
            </a:extLst>
          </p:cNvPr>
          <p:cNvSpPr>
            <a:spLocks noGrp="1"/>
          </p:cNvSpPr>
          <p:nvPr>
            <p:ph type="body" sz="quarter" idx="21"/>
          </p:nvPr>
        </p:nvSpPr>
        <p:spPr>
          <a:xfrm>
            <a:off x="2115910" y="224255"/>
            <a:ext cx="4995862" cy="631825"/>
          </a:xfrm>
        </p:spPr>
        <p:txBody>
          <a:bodyPr/>
          <a:lstStyle/>
          <a:p>
            <a:r>
              <a:rPr lang="en-US" dirty="0"/>
              <a:t>TSCA SECTION 8(a)(7)</a:t>
            </a:r>
          </a:p>
        </p:txBody>
      </p:sp>
      <p:sp>
        <p:nvSpPr>
          <p:cNvPr id="22" name="Text Placeholder 21">
            <a:extLst>
              <a:ext uri="{FF2B5EF4-FFF2-40B4-BE49-F238E27FC236}">
                <a16:creationId xmlns:a16="http://schemas.microsoft.com/office/drawing/2014/main" id="{2E5B759D-EC94-4CDF-AE02-6CDE78FBB2E9}"/>
              </a:ext>
            </a:extLst>
          </p:cNvPr>
          <p:cNvSpPr>
            <a:spLocks noGrp="1"/>
          </p:cNvSpPr>
          <p:nvPr>
            <p:ph type="body" sz="quarter" idx="22"/>
          </p:nvPr>
        </p:nvSpPr>
        <p:spPr>
          <a:xfrm>
            <a:off x="2149654" y="1370068"/>
            <a:ext cx="4719319" cy="4591820"/>
          </a:xfrm>
        </p:spPr>
        <p:txBody>
          <a:bodyPr/>
          <a:lstStyle/>
          <a:p>
            <a:pPr marL="0" indent="0">
              <a:buNone/>
            </a:pPr>
            <a:r>
              <a:rPr lang="en-US" b="1" i="0" dirty="0">
                <a:solidFill>
                  <a:schemeClr val="accent1"/>
                </a:solidFill>
                <a:effectLst/>
                <a:latin typeface="Source Sans Pro Web"/>
              </a:rPr>
              <a:t>Rule to Require Reporting on PFAS Manufactured in the United States</a:t>
            </a:r>
            <a:endParaRPr lang="en-US" dirty="0">
              <a:solidFill>
                <a:schemeClr val="accent1"/>
              </a:solidFill>
            </a:endParaRPr>
          </a:p>
        </p:txBody>
      </p:sp>
      <p:sp>
        <p:nvSpPr>
          <p:cNvPr id="19" name="Slide Number Placeholder 3">
            <a:extLst>
              <a:ext uri="{FF2B5EF4-FFF2-40B4-BE49-F238E27FC236}">
                <a16:creationId xmlns:a16="http://schemas.microsoft.com/office/drawing/2014/main" id="{964F142E-7479-433F-8379-C3ACDB579532}"/>
              </a:ext>
            </a:extLst>
          </p:cNvPr>
          <p:cNvSpPr>
            <a:spLocks noGrp="1"/>
          </p:cNvSpPr>
          <p:nvPr>
            <p:ph type="sldNum" sz="quarter" idx="4294967295"/>
          </p:nvPr>
        </p:nvSpPr>
        <p:spPr>
          <a:xfrm>
            <a:off x="9448800" y="6381750"/>
            <a:ext cx="2743200" cy="365125"/>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sym typeface="Gill Sans" charset="0"/>
            </a:endParaRPr>
          </a:p>
        </p:txBody>
      </p:sp>
      <p:sp>
        <p:nvSpPr>
          <p:cNvPr id="4" name="TextBox 3">
            <a:extLst>
              <a:ext uri="{FF2B5EF4-FFF2-40B4-BE49-F238E27FC236}">
                <a16:creationId xmlns:a16="http://schemas.microsoft.com/office/drawing/2014/main" id="{20C49D14-CB7D-5D48-B834-2E08BC335FE3}"/>
              </a:ext>
            </a:extLst>
          </p:cNvPr>
          <p:cNvSpPr txBox="1"/>
          <p:nvPr/>
        </p:nvSpPr>
        <p:spPr>
          <a:xfrm>
            <a:off x="2164600" y="3164959"/>
            <a:ext cx="4323982" cy="239059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Gill Sans MT" panose="020B0502020104020203"/>
                <a:ea typeface="+mn-ea"/>
                <a:cs typeface="+mn-cs"/>
                <a:sym typeface="Gill Sans" charset="0"/>
              </a:rPr>
              <a:t>EPA to require certain persons that manufacture (including import) or have manufactured these chemical substances in any year since </a:t>
            </a:r>
            <a:r>
              <a:rPr kumimoji="0" lang="en-US" sz="1800" b="1" i="0" u="sng" strike="noStrike" kern="1200" cap="none" spc="0" normalizeH="0" baseline="0" noProof="0" dirty="0">
                <a:ln>
                  <a:noFill/>
                </a:ln>
                <a:solidFill>
                  <a:srgbClr val="E7E6E6">
                    <a:lumMod val="50000"/>
                  </a:srgbClr>
                </a:solidFill>
                <a:effectLst/>
                <a:uLnTx/>
                <a:uFillTx/>
                <a:latin typeface="Gill Sans MT" panose="020B0502020104020203"/>
                <a:ea typeface="+mn-ea"/>
                <a:cs typeface="+mn-cs"/>
                <a:sym typeface="Gill Sans" charset="0"/>
              </a:rPr>
              <a:t>January 1, 2011</a:t>
            </a:r>
            <a:r>
              <a:rPr kumimoji="0" lang="en-US" sz="1800" b="0" i="0" u="none" strike="noStrike" kern="1200" cap="none" spc="0" normalizeH="0" baseline="0" noProof="0" dirty="0">
                <a:ln>
                  <a:noFill/>
                </a:ln>
                <a:solidFill>
                  <a:srgbClr val="E7E6E6">
                    <a:lumMod val="50000"/>
                  </a:srgbClr>
                </a:solidFill>
                <a:effectLst/>
                <a:uLnTx/>
                <a:uFillTx/>
                <a:latin typeface="Gill Sans MT" panose="020B0502020104020203"/>
                <a:ea typeface="+mn-ea"/>
                <a:cs typeface="+mn-cs"/>
                <a:sym typeface="Gill Sans" charset="0"/>
              </a:rPr>
              <a:t>, to electronically report information regarding PFAS uses, production volumes, disposal, exposures, and hazards.</a:t>
            </a:r>
            <a:endParaRPr kumimoji="0" lang="en-US" sz="1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sym typeface="Gill Sans" charset="0"/>
            </a:endParaRPr>
          </a:p>
        </p:txBody>
      </p:sp>
      <p:grpSp>
        <p:nvGrpSpPr>
          <p:cNvPr id="9" name="Group 8">
            <a:extLst>
              <a:ext uri="{FF2B5EF4-FFF2-40B4-BE49-F238E27FC236}">
                <a16:creationId xmlns:a16="http://schemas.microsoft.com/office/drawing/2014/main" id="{A9545059-6BDC-41DB-9728-C74B63A386EC}"/>
              </a:ext>
            </a:extLst>
          </p:cNvPr>
          <p:cNvGrpSpPr/>
          <p:nvPr/>
        </p:nvGrpSpPr>
        <p:grpSpPr>
          <a:xfrm rot="16200000">
            <a:off x="-2519315" y="2542543"/>
            <a:ext cx="6850017" cy="1811383"/>
            <a:chOff x="-4398218" y="1345475"/>
            <a:chExt cx="6063597" cy="1463041"/>
          </a:xfrm>
          <a:solidFill>
            <a:schemeClr val="accent2">
              <a:lumMod val="75000"/>
              <a:lumOff val="25000"/>
            </a:schemeClr>
          </a:solidFill>
        </p:grpSpPr>
        <p:sp>
          <p:nvSpPr>
            <p:cNvPr id="10" name="Rectangle 9">
              <a:extLst>
                <a:ext uri="{FF2B5EF4-FFF2-40B4-BE49-F238E27FC236}">
                  <a16:creationId xmlns:a16="http://schemas.microsoft.com/office/drawing/2014/main" id="{AFF6E407-6715-4BC2-92A0-9482F5AFD63C}"/>
                </a:ext>
              </a:extLst>
            </p:cNvPr>
            <p:cNvSpPr/>
            <p:nvPr/>
          </p:nvSpPr>
          <p:spPr>
            <a:xfrm>
              <a:off x="-4398218" y="1345475"/>
              <a:ext cx="1463040" cy="1463040"/>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E7D11"/>
                  </a:solidFill>
                  <a:effectLst/>
                  <a:uLnTx/>
                  <a:uFillTx/>
                  <a:latin typeface="Gill Sans MT" panose="020B0502020104020203"/>
                  <a:ea typeface="+mn-ea"/>
                  <a:cs typeface="+mn-cs"/>
                  <a:sym typeface="Gill Sans" charset="0"/>
                </a:rPr>
                <a:t>T</a:t>
              </a:r>
            </a:p>
          </p:txBody>
        </p:sp>
        <p:sp>
          <p:nvSpPr>
            <p:cNvPr id="11" name="Rectangle 10">
              <a:extLst>
                <a:ext uri="{FF2B5EF4-FFF2-40B4-BE49-F238E27FC236}">
                  <a16:creationId xmlns:a16="http://schemas.microsoft.com/office/drawing/2014/main" id="{F151DD50-F311-411E-961A-B0B915889EB8}"/>
                </a:ext>
              </a:extLst>
            </p:cNvPr>
            <p:cNvSpPr/>
            <p:nvPr/>
          </p:nvSpPr>
          <p:spPr>
            <a:xfrm>
              <a:off x="-2865120" y="1345475"/>
              <a:ext cx="1463040" cy="1463040"/>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E7D11"/>
                  </a:solidFill>
                  <a:effectLst/>
                  <a:uLnTx/>
                  <a:uFillTx/>
                  <a:latin typeface="Gill Sans MT" panose="020B0502020104020203"/>
                  <a:ea typeface="+mn-ea"/>
                  <a:cs typeface="+mn-cs"/>
                  <a:sym typeface="Gill Sans" charset="0"/>
                </a:rPr>
                <a:t>S</a:t>
              </a:r>
            </a:p>
          </p:txBody>
        </p:sp>
        <p:sp>
          <p:nvSpPr>
            <p:cNvPr id="12" name="Rectangle 11">
              <a:extLst>
                <a:ext uri="{FF2B5EF4-FFF2-40B4-BE49-F238E27FC236}">
                  <a16:creationId xmlns:a16="http://schemas.microsoft.com/office/drawing/2014/main" id="{B96C6127-4132-49D3-ACF4-0AD46EE13D0D}"/>
                </a:ext>
              </a:extLst>
            </p:cNvPr>
            <p:cNvSpPr/>
            <p:nvPr/>
          </p:nvSpPr>
          <p:spPr>
            <a:xfrm>
              <a:off x="-1328827" y="1345476"/>
              <a:ext cx="1463040" cy="1463040"/>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E7D11"/>
                  </a:solidFill>
                  <a:effectLst/>
                  <a:uLnTx/>
                  <a:uFillTx/>
                  <a:latin typeface="Gill Sans MT" panose="020B0502020104020203"/>
                  <a:ea typeface="+mn-ea"/>
                  <a:cs typeface="+mn-cs"/>
                  <a:sym typeface="Gill Sans" charset="0"/>
                </a:rPr>
                <a:t>C</a:t>
              </a:r>
            </a:p>
          </p:txBody>
        </p:sp>
        <p:sp>
          <p:nvSpPr>
            <p:cNvPr id="13" name="Rectangle 12">
              <a:extLst>
                <a:ext uri="{FF2B5EF4-FFF2-40B4-BE49-F238E27FC236}">
                  <a16:creationId xmlns:a16="http://schemas.microsoft.com/office/drawing/2014/main" id="{C2673065-D3A6-416A-B71E-169B8140141B}"/>
                </a:ext>
              </a:extLst>
            </p:cNvPr>
            <p:cNvSpPr/>
            <p:nvPr/>
          </p:nvSpPr>
          <p:spPr>
            <a:xfrm>
              <a:off x="202339" y="1345475"/>
              <a:ext cx="1463040" cy="1463040"/>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E7D11"/>
                  </a:solidFill>
                  <a:effectLst/>
                  <a:uLnTx/>
                  <a:uFillTx/>
                  <a:latin typeface="Gill Sans MT" panose="020B0502020104020203"/>
                  <a:ea typeface="+mn-ea"/>
                  <a:cs typeface="+mn-cs"/>
                  <a:sym typeface="Gill Sans" charset="0"/>
                </a:rPr>
                <a:t>A</a:t>
              </a:r>
            </a:p>
          </p:txBody>
        </p:sp>
        <p:sp>
          <p:nvSpPr>
            <p:cNvPr id="14" name="TextBox 13">
              <a:extLst>
                <a:ext uri="{FF2B5EF4-FFF2-40B4-BE49-F238E27FC236}">
                  <a16:creationId xmlns:a16="http://schemas.microsoft.com/office/drawing/2014/main" id="{9DBDA47A-DF30-4C73-BB37-0E90FA63193A}"/>
                </a:ext>
              </a:extLst>
            </p:cNvPr>
            <p:cNvSpPr txBox="1"/>
            <p:nvPr/>
          </p:nvSpPr>
          <p:spPr>
            <a:xfrm>
              <a:off x="-4007989" y="2274698"/>
              <a:ext cx="682582" cy="339686"/>
            </a:xfrm>
            <a:prstGeom prst="rect">
              <a:avLst/>
            </a:prstGeom>
            <a:grpFill/>
            <a:ln>
              <a:solidFill>
                <a:schemeClr val="accent3"/>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rPr>
                <a:t>Toxic</a:t>
              </a:r>
            </a:p>
          </p:txBody>
        </p:sp>
        <p:sp>
          <p:nvSpPr>
            <p:cNvPr id="15" name="TextBox 14">
              <a:extLst>
                <a:ext uri="{FF2B5EF4-FFF2-40B4-BE49-F238E27FC236}">
                  <a16:creationId xmlns:a16="http://schemas.microsoft.com/office/drawing/2014/main" id="{0D1F4351-D6B1-4B34-B01D-554850956FAD}"/>
                </a:ext>
              </a:extLst>
            </p:cNvPr>
            <p:cNvSpPr txBox="1"/>
            <p:nvPr/>
          </p:nvSpPr>
          <p:spPr>
            <a:xfrm>
              <a:off x="-2761514" y="2274698"/>
              <a:ext cx="1260555" cy="339686"/>
            </a:xfrm>
            <a:prstGeom prst="rect">
              <a:avLst/>
            </a:prstGeom>
            <a:grpFill/>
            <a:ln>
              <a:solidFill>
                <a:schemeClr val="accent3"/>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rPr>
                <a:t>Substances</a:t>
              </a:r>
            </a:p>
          </p:txBody>
        </p:sp>
        <p:sp>
          <p:nvSpPr>
            <p:cNvPr id="17" name="TextBox 16">
              <a:extLst>
                <a:ext uri="{FF2B5EF4-FFF2-40B4-BE49-F238E27FC236}">
                  <a16:creationId xmlns:a16="http://schemas.microsoft.com/office/drawing/2014/main" id="{8AC8622B-DBFB-4DA7-9C01-946ECE278F1E}"/>
                </a:ext>
              </a:extLst>
            </p:cNvPr>
            <p:cNvSpPr txBox="1"/>
            <p:nvPr/>
          </p:nvSpPr>
          <p:spPr>
            <a:xfrm>
              <a:off x="-1074229" y="2274698"/>
              <a:ext cx="946396" cy="339686"/>
            </a:xfrm>
            <a:prstGeom prst="rect">
              <a:avLst/>
            </a:prstGeom>
            <a:grpFill/>
            <a:ln>
              <a:solidFill>
                <a:schemeClr val="accent3"/>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rPr>
                <a:t>Control</a:t>
              </a:r>
            </a:p>
          </p:txBody>
        </p:sp>
        <p:sp>
          <p:nvSpPr>
            <p:cNvPr id="20" name="TextBox 19">
              <a:extLst>
                <a:ext uri="{FF2B5EF4-FFF2-40B4-BE49-F238E27FC236}">
                  <a16:creationId xmlns:a16="http://schemas.microsoft.com/office/drawing/2014/main" id="{B01FCB22-94B7-4D8F-95B7-7B7550C2F320}"/>
                </a:ext>
              </a:extLst>
            </p:cNvPr>
            <p:cNvSpPr txBox="1"/>
            <p:nvPr/>
          </p:nvSpPr>
          <p:spPr>
            <a:xfrm flipH="1">
              <a:off x="639036" y="2274698"/>
              <a:ext cx="589645" cy="339686"/>
            </a:xfrm>
            <a:prstGeom prst="rect">
              <a:avLst/>
            </a:prstGeom>
            <a:grpFill/>
            <a:ln>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rPr>
                <a:t>Act</a:t>
              </a:r>
            </a:p>
          </p:txBody>
        </p:sp>
      </p:grpSp>
      <p:sp>
        <p:nvSpPr>
          <p:cNvPr id="2" name="Rectangle 1">
            <a:extLst>
              <a:ext uri="{FF2B5EF4-FFF2-40B4-BE49-F238E27FC236}">
                <a16:creationId xmlns:a16="http://schemas.microsoft.com/office/drawing/2014/main" id="{375EB316-A283-41CD-89B6-02C4F854187D}"/>
              </a:ext>
            </a:extLst>
          </p:cNvPr>
          <p:cNvSpPr/>
          <p:nvPr/>
        </p:nvSpPr>
        <p:spPr>
          <a:xfrm>
            <a:off x="1923063" y="6516043"/>
            <a:ext cx="638722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BA1E7"/>
                </a:solidFill>
                <a:effectLst/>
                <a:uLnTx/>
                <a:uFillTx/>
                <a:latin typeface="Gill Sans MT" panose="020B0502020104020203"/>
                <a:ea typeface="+mn-ea"/>
                <a:cs typeface="+mn-cs"/>
                <a:sym typeface="Gill Sans" charset="0"/>
                <a:hlinkClick r:id="rId3">
                  <a:extLst>
                    <a:ext uri="{A12FA001-AC4F-418D-AE19-62706E023703}">
                      <ahyp:hlinkClr xmlns:ahyp="http://schemas.microsoft.com/office/drawing/2018/hyperlinkcolor" val="tx"/>
                    </a:ext>
                  </a:extLst>
                </a:hlinkClick>
              </a:rPr>
              <a:t>https://www.epa.gov/assessing-and-managing-chemicals-under-tsca/tsca-section-8a7-reporting-and-recordkeeping</a:t>
            </a:r>
            <a:endParaRPr kumimoji="0" lang="en-US" sz="900" b="0" i="0" u="none" strike="noStrike" kern="1200" cap="none" spc="0" normalizeH="0" baseline="0" noProof="0" dirty="0">
              <a:ln>
                <a:noFill/>
              </a:ln>
              <a:solidFill>
                <a:srgbClr val="5BA1E7"/>
              </a:solidFill>
              <a:effectLst/>
              <a:uLnTx/>
              <a:uFillTx/>
              <a:latin typeface="Gill Sans MT" panose="020B0502020104020203"/>
              <a:ea typeface="+mn-ea"/>
              <a:cs typeface="+mn-cs"/>
              <a:sym typeface="Gill Sans" charset="0"/>
            </a:endParaRPr>
          </a:p>
        </p:txBody>
      </p:sp>
      <p:sp>
        <p:nvSpPr>
          <p:cNvPr id="25" name="TextBox 24">
            <a:extLst>
              <a:ext uri="{FF2B5EF4-FFF2-40B4-BE49-F238E27FC236}">
                <a16:creationId xmlns:a16="http://schemas.microsoft.com/office/drawing/2014/main" id="{9C07AC34-927C-4F9F-8E1D-9AFA3FF9744D}"/>
              </a:ext>
            </a:extLst>
          </p:cNvPr>
          <p:cNvSpPr txBox="1"/>
          <p:nvPr/>
        </p:nvSpPr>
        <p:spPr>
          <a:xfrm>
            <a:off x="1923063" y="6358386"/>
            <a:ext cx="613092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BA1E7"/>
                </a:solidFill>
                <a:effectLst/>
                <a:uLnTx/>
                <a:uFillTx/>
                <a:latin typeface="Gill Sans MT" panose="020B0502020104020203"/>
                <a:ea typeface="+mn-ea"/>
                <a:cs typeface="+mn-cs"/>
                <a:sym typeface="Gill Sans" charset="0"/>
                <a:hlinkClick r:id="rId4">
                  <a:extLst>
                    <a:ext uri="{A12FA001-AC4F-418D-AE19-62706E023703}">
                      <ahyp:hlinkClr xmlns:ahyp="http://schemas.microsoft.com/office/drawing/2018/hyperlinkcolor" val="tx"/>
                    </a:ext>
                  </a:extLst>
                </a:hlinkClick>
              </a:rPr>
              <a:t>https://www.epa.gov/newsreleases/</a:t>
            </a:r>
            <a:r>
              <a:rPr kumimoji="0" lang="en-US" sz="900" b="0" i="0" u="none" strike="noStrike" kern="1200" cap="none" spc="0" normalizeH="0" baseline="0" noProof="0" dirty="0">
                <a:ln>
                  <a:noFill/>
                </a:ln>
                <a:solidFill>
                  <a:srgbClr val="5BA1E7"/>
                </a:solidFill>
                <a:effectLst/>
                <a:uLnTx/>
                <a:uFillTx/>
                <a:latin typeface="Gill Sans MT" panose="020B0502020104020203"/>
                <a:ea typeface="+mn-ea"/>
                <a:cs typeface="+mn-cs"/>
                <a:sym typeface="Gill Sans" charset="0"/>
                <a:hlinkClick r:id="rId5">
                  <a:extLst>
                    <a:ext uri="{A12FA001-AC4F-418D-AE19-62706E023703}">
                      <ahyp:hlinkClr xmlns:ahyp="http://schemas.microsoft.com/office/drawing/2018/hyperlinkcolor" val="tx"/>
                    </a:ext>
                  </a:extLst>
                </a:hlinkClick>
              </a:rPr>
              <a:t>epa-finalizes-rule-require-reporting-pfas-data-better-protect-communities-forever</a:t>
            </a:r>
            <a:endParaRPr kumimoji="0" lang="en-US" sz="900" b="0" i="0" u="none" strike="noStrike" kern="1200" cap="none" spc="0" normalizeH="0" baseline="0" noProof="0" dirty="0">
              <a:ln>
                <a:noFill/>
              </a:ln>
              <a:solidFill>
                <a:srgbClr val="5BA1E7"/>
              </a:solidFill>
              <a:effectLst/>
              <a:uLnTx/>
              <a:uFillTx/>
              <a:latin typeface="Gill Sans MT" panose="020B0502020104020203"/>
              <a:ea typeface="+mn-ea"/>
              <a:cs typeface="+mn-cs"/>
              <a:sym typeface="Gill Sans" charset="0"/>
            </a:endParaRPr>
          </a:p>
        </p:txBody>
      </p:sp>
      <p:pic>
        <p:nvPicPr>
          <p:cNvPr id="5" name="Picture 4">
            <a:extLst>
              <a:ext uri="{FF2B5EF4-FFF2-40B4-BE49-F238E27FC236}">
                <a16:creationId xmlns:a16="http://schemas.microsoft.com/office/drawing/2014/main" id="{5EB2A1F3-40E2-F95F-0628-416D421A31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10283" y="1972746"/>
            <a:ext cx="3767514" cy="2799039"/>
          </a:xfrm>
          <a:prstGeom prst="rect">
            <a:avLst/>
          </a:prstGeom>
        </p:spPr>
      </p:pic>
    </p:spTree>
    <p:extLst>
      <p:ext uri="{BB962C8B-B14F-4D97-AF65-F5344CB8AC3E}">
        <p14:creationId xmlns:p14="http://schemas.microsoft.com/office/powerpoint/2010/main" val="370635915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1ED0311E-EFA4-40CB-B484-A900E9AFC401}"/>
              </a:ext>
            </a:extLst>
          </p:cNvPr>
          <p:cNvSpPr>
            <a:spLocks noGrp="1"/>
          </p:cNvSpPr>
          <p:nvPr>
            <p:ph type="body" sz="quarter" idx="21"/>
          </p:nvPr>
        </p:nvSpPr>
        <p:spPr>
          <a:xfrm>
            <a:off x="2115909" y="224255"/>
            <a:ext cx="6194373" cy="631825"/>
          </a:xfrm>
        </p:spPr>
        <p:txBody>
          <a:bodyPr>
            <a:normAutofit/>
          </a:bodyPr>
          <a:lstStyle/>
          <a:p>
            <a:r>
              <a:rPr lang="en-US" dirty="0"/>
              <a:t>Toxics Release Inventory (TRI)</a:t>
            </a:r>
          </a:p>
        </p:txBody>
      </p:sp>
      <p:sp>
        <p:nvSpPr>
          <p:cNvPr id="22" name="Text Placeholder 21">
            <a:extLst>
              <a:ext uri="{FF2B5EF4-FFF2-40B4-BE49-F238E27FC236}">
                <a16:creationId xmlns:a16="http://schemas.microsoft.com/office/drawing/2014/main" id="{2E5B759D-EC94-4CDF-AE02-6CDE78FBB2E9}"/>
              </a:ext>
            </a:extLst>
          </p:cNvPr>
          <p:cNvSpPr>
            <a:spLocks noGrp="1"/>
          </p:cNvSpPr>
          <p:nvPr>
            <p:ph type="body" sz="quarter" idx="22"/>
          </p:nvPr>
        </p:nvSpPr>
        <p:spPr>
          <a:xfrm>
            <a:off x="2149654" y="1772816"/>
            <a:ext cx="4719319" cy="4189072"/>
          </a:xfrm>
        </p:spPr>
        <p:txBody>
          <a:bodyPr/>
          <a:lstStyle/>
          <a:p>
            <a:pPr marL="0" indent="0">
              <a:buNone/>
            </a:pPr>
            <a:r>
              <a:rPr lang="en-US" b="1" i="0" dirty="0">
                <a:solidFill>
                  <a:schemeClr val="accent1"/>
                </a:solidFill>
                <a:effectLst/>
                <a:latin typeface="Source Sans Pro Web"/>
              </a:rPr>
              <a:t>Rule to </a:t>
            </a:r>
            <a:r>
              <a:rPr lang="en-US" b="1" dirty="0">
                <a:solidFill>
                  <a:schemeClr val="accent1"/>
                </a:solidFill>
                <a:latin typeface="Source Sans Pro Web"/>
              </a:rPr>
              <a:t>r</a:t>
            </a:r>
            <a:r>
              <a:rPr lang="en-US" b="1" i="0" dirty="0">
                <a:solidFill>
                  <a:schemeClr val="accent1"/>
                </a:solidFill>
                <a:effectLst/>
                <a:latin typeface="Source Sans Pro Web"/>
              </a:rPr>
              <a:t>emove de minimis exemptions</a:t>
            </a:r>
            <a:endParaRPr lang="en-US" dirty="0">
              <a:solidFill>
                <a:schemeClr val="accent1"/>
              </a:solidFill>
            </a:endParaRPr>
          </a:p>
        </p:txBody>
      </p:sp>
      <p:sp>
        <p:nvSpPr>
          <p:cNvPr id="19" name="Slide Number Placeholder 3">
            <a:extLst>
              <a:ext uri="{FF2B5EF4-FFF2-40B4-BE49-F238E27FC236}">
                <a16:creationId xmlns:a16="http://schemas.microsoft.com/office/drawing/2014/main" id="{964F142E-7479-433F-8379-C3ACDB579532}"/>
              </a:ext>
            </a:extLst>
          </p:cNvPr>
          <p:cNvSpPr>
            <a:spLocks noGrp="1"/>
          </p:cNvSpPr>
          <p:nvPr>
            <p:ph type="sldNum" sz="quarter" idx="4294967295"/>
          </p:nvPr>
        </p:nvSpPr>
        <p:spPr>
          <a:xfrm>
            <a:off x="9448800" y="6381750"/>
            <a:ext cx="2743200" cy="365125"/>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1A27A6-876E-4098-B273-2B31E516423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sym typeface="Gill Sans" charset="0"/>
            </a:endParaRPr>
          </a:p>
        </p:txBody>
      </p:sp>
      <p:sp>
        <p:nvSpPr>
          <p:cNvPr id="4" name="TextBox 3">
            <a:extLst>
              <a:ext uri="{FF2B5EF4-FFF2-40B4-BE49-F238E27FC236}">
                <a16:creationId xmlns:a16="http://schemas.microsoft.com/office/drawing/2014/main" id="{20C49D14-CB7D-5D48-B834-2E08BC335FE3}"/>
              </a:ext>
            </a:extLst>
          </p:cNvPr>
          <p:cNvSpPr txBox="1"/>
          <p:nvPr/>
        </p:nvSpPr>
        <p:spPr>
          <a:xfrm>
            <a:off x="2164600" y="3164959"/>
            <a:ext cx="4323982" cy="272299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Gill Sans MT" panose="020B0502020104020203"/>
                <a:ea typeface="+mn-ea"/>
                <a:cs typeface="+mn-cs"/>
                <a:sym typeface="Gill Sans" charset="0"/>
              </a:rPr>
              <a:t>EPA classifies PFAS compounds on the TRI as “chemicals of special concern.” Such classification eliminates the availability of the de minimis exemption to TRI reporting, known as Section 313 reporting, for both manufacturers and suppliers as well as removes the exemption under the Supplier Notification Requirements.</a:t>
            </a:r>
            <a:endParaRPr kumimoji="0" lang="en-US" sz="18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sym typeface="Gill Sans" charset="0"/>
            </a:endParaRPr>
          </a:p>
        </p:txBody>
      </p:sp>
      <p:grpSp>
        <p:nvGrpSpPr>
          <p:cNvPr id="8" name="Group 7">
            <a:extLst>
              <a:ext uri="{FF2B5EF4-FFF2-40B4-BE49-F238E27FC236}">
                <a16:creationId xmlns:a16="http://schemas.microsoft.com/office/drawing/2014/main" id="{053CDF72-3BC0-5B87-2D51-9EB7BB4C564A}"/>
              </a:ext>
            </a:extLst>
          </p:cNvPr>
          <p:cNvGrpSpPr/>
          <p:nvPr/>
        </p:nvGrpSpPr>
        <p:grpSpPr>
          <a:xfrm>
            <a:off x="0" y="0"/>
            <a:ext cx="1820731" cy="6873245"/>
            <a:chOff x="0" y="-1711608"/>
            <a:chExt cx="1820731" cy="8584853"/>
          </a:xfrm>
        </p:grpSpPr>
        <p:grpSp>
          <p:nvGrpSpPr>
            <p:cNvPr id="9" name="Group 8">
              <a:extLst>
                <a:ext uri="{FF2B5EF4-FFF2-40B4-BE49-F238E27FC236}">
                  <a16:creationId xmlns:a16="http://schemas.microsoft.com/office/drawing/2014/main" id="{A9545059-6BDC-41DB-9728-C74B63A386EC}"/>
                </a:ext>
              </a:extLst>
            </p:cNvPr>
            <p:cNvGrpSpPr/>
            <p:nvPr/>
          </p:nvGrpSpPr>
          <p:grpSpPr>
            <a:xfrm rot="16200000">
              <a:off x="-2519317" y="2542546"/>
              <a:ext cx="6850016" cy="1811382"/>
              <a:chOff x="-4398219" y="1345477"/>
              <a:chExt cx="6063597" cy="1463043"/>
            </a:xfrm>
            <a:solidFill>
              <a:schemeClr val="accent2">
                <a:lumMod val="75000"/>
                <a:lumOff val="25000"/>
              </a:schemeClr>
            </a:solidFill>
          </p:grpSpPr>
          <p:sp>
            <p:nvSpPr>
              <p:cNvPr id="10" name="Rectangle 9">
                <a:extLst>
                  <a:ext uri="{FF2B5EF4-FFF2-40B4-BE49-F238E27FC236}">
                    <a16:creationId xmlns:a16="http://schemas.microsoft.com/office/drawing/2014/main" id="{AFF6E407-6715-4BC2-92A0-9482F5AFD63C}"/>
                  </a:ext>
                </a:extLst>
              </p:cNvPr>
              <p:cNvSpPr/>
              <p:nvPr/>
            </p:nvSpPr>
            <p:spPr>
              <a:xfrm>
                <a:off x="-4398219" y="1345477"/>
                <a:ext cx="1463040" cy="1463042"/>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E7D11"/>
                    </a:solidFill>
                    <a:effectLst/>
                    <a:uLnTx/>
                    <a:uFillTx/>
                    <a:latin typeface="Gill Sans MT" panose="020B0502020104020203"/>
                    <a:ea typeface="+mn-ea"/>
                    <a:cs typeface="+mn-cs"/>
                    <a:sym typeface="Gill Sans" charset="0"/>
                  </a:rPr>
                  <a:t>E</a:t>
                </a:r>
              </a:p>
            </p:txBody>
          </p:sp>
          <p:sp>
            <p:nvSpPr>
              <p:cNvPr id="11" name="Rectangle 10">
                <a:extLst>
                  <a:ext uri="{FF2B5EF4-FFF2-40B4-BE49-F238E27FC236}">
                    <a16:creationId xmlns:a16="http://schemas.microsoft.com/office/drawing/2014/main" id="{F151DD50-F311-411E-961A-B0B915889EB8}"/>
                  </a:ext>
                </a:extLst>
              </p:cNvPr>
              <p:cNvSpPr/>
              <p:nvPr/>
            </p:nvSpPr>
            <p:spPr>
              <a:xfrm>
                <a:off x="-2865121" y="1345477"/>
                <a:ext cx="1463040" cy="1463042"/>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E7D11"/>
                    </a:solidFill>
                    <a:effectLst/>
                    <a:uLnTx/>
                    <a:uFillTx/>
                    <a:latin typeface="Gill Sans MT" panose="020B0502020104020203"/>
                    <a:ea typeface="+mn-ea"/>
                    <a:cs typeface="+mn-cs"/>
                    <a:sym typeface="Gill Sans" charset="0"/>
                  </a:rPr>
                  <a:t>P</a:t>
                </a:r>
              </a:p>
            </p:txBody>
          </p:sp>
          <p:sp>
            <p:nvSpPr>
              <p:cNvPr id="12" name="Rectangle 11">
                <a:extLst>
                  <a:ext uri="{FF2B5EF4-FFF2-40B4-BE49-F238E27FC236}">
                    <a16:creationId xmlns:a16="http://schemas.microsoft.com/office/drawing/2014/main" id="{B96C6127-4132-49D3-ACF4-0AD46EE13D0D}"/>
                  </a:ext>
                </a:extLst>
              </p:cNvPr>
              <p:cNvSpPr/>
              <p:nvPr/>
            </p:nvSpPr>
            <p:spPr>
              <a:xfrm>
                <a:off x="-1328828" y="1345478"/>
                <a:ext cx="1463040" cy="1463042"/>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E7D11"/>
                    </a:solidFill>
                    <a:effectLst/>
                    <a:uLnTx/>
                    <a:uFillTx/>
                    <a:latin typeface="Gill Sans MT" panose="020B0502020104020203"/>
                    <a:ea typeface="+mn-ea"/>
                    <a:cs typeface="+mn-cs"/>
                    <a:sym typeface="Gill Sans" charset="0"/>
                  </a:rPr>
                  <a:t>C</a:t>
                </a:r>
              </a:p>
            </p:txBody>
          </p:sp>
          <p:sp>
            <p:nvSpPr>
              <p:cNvPr id="13" name="Rectangle 12">
                <a:extLst>
                  <a:ext uri="{FF2B5EF4-FFF2-40B4-BE49-F238E27FC236}">
                    <a16:creationId xmlns:a16="http://schemas.microsoft.com/office/drawing/2014/main" id="{C2673065-D3A6-416A-B71E-169B8140141B}"/>
                  </a:ext>
                </a:extLst>
              </p:cNvPr>
              <p:cNvSpPr/>
              <p:nvPr/>
            </p:nvSpPr>
            <p:spPr>
              <a:xfrm>
                <a:off x="202338" y="1345477"/>
                <a:ext cx="1463040" cy="1463042"/>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E7D11"/>
                    </a:solidFill>
                    <a:effectLst/>
                    <a:uLnTx/>
                    <a:uFillTx/>
                    <a:latin typeface="Gill Sans MT" panose="020B0502020104020203"/>
                    <a:ea typeface="+mn-ea"/>
                    <a:cs typeface="+mn-cs"/>
                    <a:sym typeface="Gill Sans" charset="0"/>
                  </a:rPr>
                  <a:t>R</a:t>
                </a:r>
              </a:p>
            </p:txBody>
          </p:sp>
          <p:sp>
            <p:nvSpPr>
              <p:cNvPr id="14" name="TextBox 13">
                <a:extLst>
                  <a:ext uri="{FF2B5EF4-FFF2-40B4-BE49-F238E27FC236}">
                    <a16:creationId xmlns:a16="http://schemas.microsoft.com/office/drawing/2014/main" id="{9DBDA47A-DF30-4C73-BB37-0E90FA63193A}"/>
                  </a:ext>
                </a:extLst>
              </p:cNvPr>
              <p:cNvSpPr txBox="1"/>
              <p:nvPr/>
            </p:nvSpPr>
            <p:spPr>
              <a:xfrm>
                <a:off x="-4333274" y="2295392"/>
                <a:ext cx="1333146" cy="298307"/>
              </a:xfrm>
              <a:prstGeom prst="rect">
                <a:avLst/>
              </a:prstGeom>
              <a:grpFill/>
              <a:ln>
                <a:solidFill>
                  <a:schemeClr val="accent3"/>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rPr>
                  <a:t>Emergency</a:t>
                </a:r>
              </a:p>
            </p:txBody>
          </p:sp>
          <p:sp>
            <p:nvSpPr>
              <p:cNvPr id="15" name="TextBox 14">
                <a:extLst>
                  <a:ext uri="{FF2B5EF4-FFF2-40B4-BE49-F238E27FC236}">
                    <a16:creationId xmlns:a16="http://schemas.microsoft.com/office/drawing/2014/main" id="{0D1F4351-D6B1-4B34-B01D-554850956FAD}"/>
                  </a:ext>
                </a:extLst>
              </p:cNvPr>
              <p:cNvSpPr txBox="1"/>
              <p:nvPr/>
            </p:nvSpPr>
            <p:spPr>
              <a:xfrm>
                <a:off x="-2654255" y="2295390"/>
                <a:ext cx="1046029" cy="298307"/>
              </a:xfrm>
              <a:prstGeom prst="rect">
                <a:avLst/>
              </a:prstGeom>
              <a:grpFill/>
              <a:ln>
                <a:solidFill>
                  <a:schemeClr val="accent3"/>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rPr>
                  <a:t>Planning</a:t>
                </a:r>
              </a:p>
            </p:txBody>
          </p:sp>
          <p:sp>
            <p:nvSpPr>
              <p:cNvPr id="17" name="TextBox 16">
                <a:extLst>
                  <a:ext uri="{FF2B5EF4-FFF2-40B4-BE49-F238E27FC236}">
                    <a16:creationId xmlns:a16="http://schemas.microsoft.com/office/drawing/2014/main" id="{8AC8622B-DBFB-4DA7-9C01-946ECE278F1E}"/>
                  </a:ext>
                </a:extLst>
              </p:cNvPr>
              <p:cNvSpPr txBox="1"/>
              <p:nvPr/>
            </p:nvSpPr>
            <p:spPr>
              <a:xfrm>
                <a:off x="-1313332" y="2295390"/>
                <a:ext cx="1424598" cy="298307"/>
              </a:xfrm>
              <a:prstGeom prst="rect">
                <a:avLst/>
              </a:prstGeom>
              <a:grpFill/>
              <a:ln>
                <a:solidFill>
                  <a:schemeClr val="accent3"/>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rPr>
                  <a:t>Community</a:t>
                </a:r>
              </a:p>
            </p:txBody>
          </p:sp>
          <p:sp>
            <p:nvSpPr>
              <p:cNvPr id="20" name="TextBox 19">
                <a:extLst>
                  <a:ext uri="{FF2B5EF4-FFF2-40B4-BE49-F238E27FC236}">
                    <a16:creationId xmlns:a16="http://schemas.microsoft.com/office/drawing/2014/main" id="{B01FCB22-94B7-4D8F-95B7-7B7550C2F320}"/>
                  </a:ext>
                </a:extLst>
              </p:cNvPr>
              <p:cNvSpPr txBox="1"/>
              <p:nvPr/>
            </p:nvSpPr>
            <p:spPr>
              <a:xfrm flipH="1">
                <a:off x="392737" y="2256111"/>
                <a:ext cx="1166687" cy="522038"/>
              </a:xfrm>
              <a:prstGeom prst="rect">
                <a:avLst/>
              </a:prstGeom>
              <a:grpFill/>
              <a:ln>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rPr>
                  <a:t>Right-to-know</a:t>
                </a:r>
              </a:p>
            </p:txBody>
          </p:sp>
        </p:grpSp>
        <p:grpSp>
          <p:nvGrpSpPr>
            <p:cNvPr id="7" name="Group 6">
              <a:extLst>
                <a:ext uri="{FF2B5EF4-FFF2-40B4-BE49-F238E27FC236}">
                  <a16:creationId xmlns:a16="http://schemas.microsoft.com/office/drawing/2014/main" id="{046689FE-0827-6B16-16FF-8F8AB667EBC1}"/>
                </a:ext>
              </a:extLst>
            </p:cNvPr>
            <p:cNvGrpSpPr/>
            <p:nvPr/>
          </p:nvGrpSpPr>
          <p:grpSpPr>
            <a:xfrm>
              <a:off x="9349" y="-1711608"/>
              <a:ext cx="1811382" cy="1652789"/>
              <a:chOff x="9349" y="-1711608"/>
              <a:chExt cx="1811382" cy="1652789"/>
            </a:xfrm>
          </p:grpSpPr>
          <p:sp>
            <p:nvSpPr>
              <p:cNvPr id="3" name="Rectangle 2">
                <a:extLst>
                  <a:ext uri="{FF2B5EF4-FFF2-40B4-BE49-F238E27FC236}">
                    <a16:creationId xmlns:a16="http://schemas.microsoft.com/office/drawing/2014/main" id="{4F13CE59-FA0B-5B00-F6A7-CDAB2C536D74}"/>
                  </a:ext>
                </a:extLst>
              </p:cNvPr>
              <p:cNvSpPr/>
              <p:nvPr/>
            </p:nvSpPr>
            <p:spPr>
              <a:xfrm rot="16200000">
                <a:off x="88645" y="-1790904"/>
                <a:ext cx="1652789" cy="1811382"/>
              </a:xfrm>
              <a:prstGeom prst="rect">
                <a:avLst/>
              </a:prstGeom>
              <a:solidFill>
                <a:schemeClr val="accent2">
                  <a:lumMod val="75000"/>
                  <a:lumOff val="2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E7D11"/>
                    </a:solidFill>
                    <a:effectLst/>
                    <a:uLnTx/>
                    <a:uFillTx/>
                    <a:latin typeface="Gill Sans MT" panose="020B0502020104020203"/>
                    <a:ea typeface="+mn-ea"/>
                    <a:cs typeface="+mn-cs"/>
                    <a:sym typeface="Gill Sans" charset="0"/>
                  </a:rPr>
                  <a:t>A</a:t>
                </a:r>
              </a:p>
            </p:txBody>
          </p:sp>
          <p:sp>
            <p:nvSpPr>
              <p:cNvPr id="6" name="TextBox 5">
                <a:extLst>
                  <a:ext uri="{FF2B5EF4-FFF2-40B4-BE49-F238E27FC236}">
                    <a16:creationId xmlns:a16="http://schemas.microsoft.com/office/drawing/2014/main" id="{1D783529-81AE-AFA4-2B9F-2AD10DD6F56D}"/>
                  </a:ext>
                </a:extLst>
              </p:cNvPr>
              <p:cNvSpPr txBox="1"/>
              <p:nvPr/>
            </p:nvSpPr>
            <p:spPr>
              <a:xfrm rot="16200000">
                <a:off x="1047544" y="-1069880"/>
                <a:ext cx="645106" cy="369332"/>
              </a:xfrm>
              <a:prstGeom prst="rect">
                <a:avLst/>
              </a:prstGeom>
              <a:solidFill>
                <a:schemeClr val="accent2">
                  <a:lumMod val="75000"/>
                  <a:lumOff val="25000"/>
                </a:schemeClr>
              </a:solidFill>
              <a:ln>
                <a:solidFill>
                  <a:schemeClr val="accent3"/>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sym typeface="Gill Sans" charset="0"/>
                  </a:rPr>
                  <a:t>Act</a:t>
                </a:r>
              </a:p>
            </p:txBody>
          </p:sp>
        </p:grpSp>
      </p:grpSp>
      <p:sp>
        <p:nvSpPr>
          <p:cNvPr id="18" name="TextBox 17">
            <a:extLst>
              <a:ext uri="{FF2B5EF4-FFF2-40B4-BE49-F238E27FC236}">
                <a16:creationId xmlns:a16="http://schemas.microsoft.com/office/drawing/2014/main" id="{4E2DBA75-5116-84B9-63C2-2E4956BA0E53}"/>
              </a:ext>
            </a:extLst>
          </p:cNvPr>
          <p:cNvSpPr txBox="1"/>
          <p:nvPr/>
        </p:nvSpPr>
        <p:spPr>
          <a:xfrm>
            <a:off x="2132290" y="6377543"/>
            <a:ext cx="6123482"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B0F0"/>
                </a:solidFill>
                <a:effectLst/>
                <a:uLnTx/>
                <a:uFillTx/>
                <a:latin typeface="Gill Sans" charset="0"/>
                <a:sym typeface="Gill Sans" charset="0"/>
                <a:hlinkClick r:id="rId3">
                  <a:extLst>
                    <a:ext uri="{A12FA001-AC4F-418D-AE19-62706E023703}">
                      <ahyp:hlinkClr xmlns:ahyp="http://schemas.microsoft.com/office/drawing/2018/hyperlinkcolor" val="tx"/>
                    </a:ext>
                  </a:extLst>
                </a:hlinkClick>
              </a:rPr>
              <a:t>https://www.federalregister.gov/documents/2023/10/31/2023-23413/changes-to-reporting-requirements-for-per--and-polyfluoroalkyl-substances-and-to-supplier</a:t>
            </a:r>
            <a:endParaRPr kumimoji="0" lang="en-US" sz="900" b="0" i="0" u="none" strike="noStrike" kern="1200" cap="none" spc="0" normalizeH="0" baseline="0" noProof="0" dirty="0">
              <a:ln>
                <a:noFill/>
              </a:ln>
              <a:solidFill>
                <a:srgbClr val="00B0F0"/>
              </a:solidFill>
              <a:effectLst/>
              <a:uLnTx/>
              <a:uFillTx/>
              <a:latin typeface="Gill Sans" charset="0"/>
              <a:sym typeface="Gill Sans" charset="0"/>
            </a:endParaRPr>
          </a:p>
        </p:txBody>
      </p:sp>
      <p:grpSp>
        <p:nvGrpSpPr>
          <p:cNvPr id="28" name="Group 27">
            <a:extLst>
              <a:ext uri="{FF2B5EF4-FFF2-40B4-BE49-F238E27FC236}">
                <a16:creationId xmlns:a16="http://schemas.microsoft.com/office/drawing/2014/main" id="{7289D461-4741-F026-1DE7-6EB916633D44}"/>
              </a:ext>
            </a:extLst>
          </p:cNvPr>
          <p:cNvGrpSpPr/>
          <p:nvPr/>
        </p:nvGrpSpPr>
        <p:grpSpPr>
          <a:xfrm>
            <a:off x="8335912" y="2132856"/>
            <a:ext cx="3631091" cy="2601562"/>
            <a:chOff x="8335912" y="2132856"/>
            <a:chExt cx="3631091" cy="2601562"/>
          </a:xfrm>
        </p:grpSpPr>
        <p:pic>
          <p:nvPicPr>
            <p:cNvPr id="24" name="Picture 23">
              <a:extLst>
                <a:ext uri="{FF2B5EF4-FFF2-40B4-BE49-F238E27FC236}">
                  <a16:creationId xmlns:a16="http://schemas.microsoft.com/office/drawing/2014/main" id="{D8B889A4-1943-3637-0AE9-452D388DC6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5912" y="2939045"/>
              <a:ext cx="3631091" cy="1795373"/>
            </a:xfrm>
            <a:prstGeom prst="rect">
              <a:avLst/>
            </a:prstGeom>
          </p:spPr>
        </p:pic>
        <p:pic>
          <p:nvPicPr>
            <p:cNvPr id="27" name="Picture 26">
              <a:extLst>
                <a:ext uri="{FF2B5EF4-FFF2-40B4-BE49-F238E27FC236}">
                  <a16:creationId xmlns:a16="http://schemas.microsoft.com/office/drawing/2014/main" id="{60986BD5-7FDC-CFB9-B3D7-8AF2E11EDA1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35912" y="2132856"/>
              <a:ext cx="3631091" cy="830316"/>
            </a:xfrm>
            <a:prstGeom prst="rect">
              <a:avLst/>
            </a:prstGeom>
          </p:spPr>
        </p:pic>
      </p:grpSp>
    </p:spTree>
    <p:extLst>
      <p:ext uri="{BB962C8B-B14F-4D97-AF65-F5344CB8AC3E}">
        <p14:creationId xmlns:p14="http://schemas.microsoft.com/office/powerpoint/2010/main" val="398656212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mmon Slide">
  <a:themeElements>
    <a:clrScheme name="HappyBiz 2 - Blue - Bright">
      <a:dk1>
        <a:srgbClr val="051423"/>
      </a:dk1>
      <a:lt1>
        <a:srgbClr val="FFFFFF"/>
      </a:lt1>
      <a:dk2>
        <a:srgbClr val="0A374B"/>
      </a:dk2>
      <a:lt2>
        <a:srgbClr val="646E78"/>
      </a:lt2>
      <a:accent1>
        <a:srgbClr val="0064BE"/>
      </a:accent1>
      <a:accent2>
        <a:srgbClr val="0078DC"/>
      </a:accent2>
      <a:accent3>
        <a:srgbClr val="2D8CFA"/>
      </a:accent3>
      <a:accent4>
        <a:srgbClr val="4BA0FF"/>
      </a:accent4>
      <a:accent5>
        <a:srgbClr val="6EB9FF"/>
      </a:accent5>
      <a:accent6>
        <a:srgbClr val="A0D2FF"/>
      </a:accent6>
      <a:hlink>
        <a:srgbClr val="3445A1"/>
      </a:hlink>
      <a:folHlink>
        <a:srgbClr val="3FA7D7"/>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Eurofins Slides">
  <a:themeElements>
    <a:clrScheme name="Custom 2">
      <a:dk1>
        <a:sysClr val="windowText" lastClr="000000"/>
      </a:dk1>
      <a:lt1>
        <a:sysClr val="window" lastClr="FFFFFF"/>
      </a:lt1>
      <a:dk2>
        <a:srgbClr val="44546A"/>
      </a:dk2>
      <a:lt2>
        <a:srgbClr val="E7E6E6"/>
      </a:lt2>
      <a:accent1>
        <a:srgbClr val="003883"/>
      </a:accent1>
      <a:accent2>
        <a:srgbClr val="002250"/>
      </a:accent2>
      <a:accent3>
        <a:srgbClr val="EE7D11"/>
      </a:accent3>
      <a:accent4>
        <a:srgbClr val="F5AC7A"/>
      </a:accent4>
      <a:accent5>
        <a:srgbClr val="7F8CB7"/>
      </a:accent5>
      <a:accent6>
        <a:srgbClr val="FDF0E8"/>
      </a:accent6>
      <a:hlink>
        <a:srgbClr val="C7DD75"/>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Eurofins Slides">
  <a:themeElements>
    <a:clrScheme name="Custom 2">
      <a:dk1>
        <a:sysClr val="windowText" lastClr="000000"/>
      </a:dk1>
      <a:lt1>
        <a:sysClr val="window" lastClr="FFFFFF"/>
      </a:lt1>
      <a:dk2>
        <a:srgbClr val="44546A"/>
      </a:dk2>
      <a:lt2>
        <a:srgbClr val="E7E6E6"/>
      </a:lt2>
      <a:accent1>
        <a:srgbClr val="003883"/>
      </a:accent1>
      <a:accent2>
        <a:srgbClr val="002250"/>
      </a:accent2>
      <a:accent3>
        <a:srgbClr val="EE7D11"/>
      </a:accent3>
      <a:accent4>
        <a:srgbClr val="F5AC7A"/>
      </a:accent4>
      <a:accent5>
        <a:srgbClr val="7F8CB7"/>
      </a:accent5>
      <a:accent6>
        <a:srgbClr val="FDF0E8"/>
      </a:accent6>
      <a:hlink>
        <a:srgbClr val="C7DD75"/>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Section Header Master">
  <a:themeElements>
    <a:clrScheme name="Custom 1">
      <a:dk1>
        <a:sysClr val="windowText" lastClr="000000"/>
      </a:dk1>
      <a:lt1>
        <a:sysClr val="window" lastClr="FFFFFF"/>
      </a:lt1>
      <a:dk2>
        <a:srgbClr val="44546A"/>
      </a:dk2>
      <a:lt2>
        <a:srgbClr val="E7E6E6"/>
      </a:lt2>
      <a:accent1>
        <a:srgbClr val="4472C4"/>
      </a:accent1>
      <a:accent2>
        <a:srgbClr val="DA0437"/>
      </a:accent2>
      <a:accent3>
        <a:srgbClr val="70AD47"/>
      </a:accent3>
      <a:accent4>
        <a:srgbClr val="FF9C19"/>
      </a:accent4>
      <a:accent5>
        <a:srgbClr val="1024E2"/>
      </a:accent5>
      <a:accent6>
        <a:srgbClr val="FFD965"/>
      </a:accent6>
      <a:hlink>
        <a:srgbClr val="2F5496"/>
      </a:hlink>
      <a:folHlink>
        <a:srgbClr val="2F549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E7623"/>
        </a:solidFill>
        <a:ln w="5080"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Eurofins Slides">
  <a:themeElements>
    <a:clrScheme name="Custom 2">
      <a:dk1>
        <a:sysClr val="windowText" lastClr="000000"/>
      </a:dk1>
      <a:lt1>
        <a:sysClr val="window" lastClr="FFFFFF"/>
      </a:lt1>
      <a:dk2>
        <a:srgbClr val="44546A"/>
      </a:dk2>
      <a:lt2>
        <a:srgbClr val="E7E6E6"/>
      </a:lt2>
      <a:accent1>
        <a:srgbClr val="003883"/>
      </a:accent1>
      <a:accent2>
        <a:srgbClr val="002250"/>
      </a:accent2>
      <a:accent3>
        <a:srgbClr val="EE7D11"/>
      </a:accent3>
      <a:accent4>
        <a:srgbClr val="F5AC7A"/>
      </a:accent4>
      <a:accent5>
        <a:srgbClr val="7F8CB7"/>
      </a:accent5>
      <a:accent6>
        <a:srgbClr val="FDF0E8"/>
      </a:accent6>
      <a:hlink>
        <a:srgbClr val="C7DD75"/>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Lis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Content Master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Content Master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5_Content Master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3_Section Header Master">
  <a:themeElements>
    <a:clrScheme name="Custom 1">
      <a:dk1>
        <a:sysClr val="windowText" lastClr="000000"/>
      </a:dk1>
      <a:lt1>
        <a:sysClr val="window" lastClr="FFFFFF"/>
      </a:lt1>
      <a:dk2>
        <a:srgbClr val="44546A"/>
      </a:dk2>
      <a:lt2>
        <a:srgbClr val="E7E6E6"/>
      </a:lt2>
      <a:accent1>
        <a:srgbClr val="4472C4"/>
      </a:accent1>
      <a:accent2>
        <a:srgbClr val="DA0437"/>
      </a:accent2>
      <a:accent3>
        <a:srgbClr val="70AD47"/>
      </a:accent3>
      <a:accent4>
        <a:srgbClr val="FF9C19"/>
      </a:accent4>
      <a:accent5>
        <a:srgbClr val="1024E2"/>
      </a:accent5>
      <a:accent6>
        <a:srgbClr val="FFD965"/>
      </a:accent6>
      <a:hlink>
        <a:srgbClr val="2F5496"/>
      </a:hlink>
      <a:folHlink>
        <a:srgbClr val="2F549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E7623"/>
        </a:solidFill>
        <a:ln w="5080"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
      <a:dk1>
        <a:srgbClr val="29527B"/>
      </a:dk1>
      <a:lt1>
        <a:srgbClr val="FFFFFF"/>
      </a:lt1>
      <a:dk2>
        <a:srgbClr val="29527B"/>
      </a:dk2>
      <a:lt2>
        <a:srgbClr val="808080"/>
      </a:lt2>
      <a:accent1>
        <a:srgbClr val="CC6600"/>
      </a:accent1>
      <a:accent2>
        <a:srgbClr val="3333CC"/>
      </a:accent2>
      <a:accent3>
        <a:srgbClr val="FFFFFF"/>
      </a:accent3>
      <a:accent4>
        <a:srgbClr val="214568"/>
      </a:accent4>
      <a:accent5>
        <a:srgbClr val="E2B8A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altLang="en-US" sz="1600" b="0" i="0" u="none" strike="noStrike" cap="none" normalizeH="0" baseline="0" smtClean="0">
            <a:ln>
              <a:noFill/>
            </a:ln>
            <a:solidFill>
              <a:schemeClr val="accent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altLang="en-US" sz="1600" b="0" i="0" u="none" strike="noStrike" cap="none" normalizeH="0" baseline="0" smtClean="0">
            <a:ln>
              <a:noFill/>
            </a:ln>
            <a:solidFill>
              <a:schemeClr val="accent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527B"/>
        </a:dk1>
        <a:lt1>
          <a:srgbClr val="FFFFFF"/>
        </a:lt1>
        <a:dk2>
          <a:srgbClr val="29527B"/>
        </a:dk2>
        <a:lt2>
          <a:srgbClr val="808080"/>
        </a:lt2>
        <a:accent1>
          <a:srgbClr val="FF9900"/>
        </a:accent1>
        <a:accent2>
          <a:srgbClr val="3333CC"/>
        </a:accent2>
        <a:accent3>
          <a:srgbClr val="FFFFFF"/>
        </a:accent3>
        <a:accent4>
          <a:srgbClr val="214568"/>
        </a:accent4>
        <a:accent5>
          <a:srgbClr val="FFCAA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Eurofins Slides">
  <a:themeElements>
    <a:clrScheme name="Custom 2">
      <a:dk1>
        <a:sysClr val="windowText" lastClr="000000"/>
      </a:dk1>
      <a:lt1>
        <a:sysClr val="window" lastClr="FFFFFF"/>
      </a:lt1>
      <a:dk2>
        <a:srgbClr val="44546A"/>
      </a:dk2>
      <a:lt2>
        <a:srgbClr val="E7E6E6"/>
      </a:lt2>
      <a:accent1>
        <a:srgbClr val="003883"/>
      </a:accent1>
      <a:accent2>
        <a:srgbClr val="002250"/>
      </a:accent2>
      <a:accent3>
        <a:srgbClr val="EE7D11"/>
      </a:accent3>
      <a:accent4>
        <a:srgbClr val="F5AC7A"/>
      </a:accent4>
      <a:accent5>
        <a:srgbClr val="7F8CB7"/>
      </a:accent5>
      <a:accent6>
        <a:srgbClr val="FDF0E8"/>
      </a:accent6>
      <a:hlink>
        <a:srgbClr val="C7DD75"/>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6_Eurofins Slides">
  <a:themeElements>
    <a:clrScheme name="Custom 2">
      <a:dk1>
        <a:sysClr val="windowText" lastClr="000000"/>
      </a:dk1>
      <a:lt1>
        <a:sysClr val="window" lastClr="FFFFFF"/>
      </a:lt1>
      <a:dk2>
        <a:srgbClr val="44546A"/>
      </a:dk2>
      <a:lt2>
        <a:srgbClr val="E7E6E6"/>
      </a:lt2>
      <a:accent1>
        <a:srgbClr val="003883"/>
      </a:accent1>
      <a:accent2>
        <a:srgbClr val="002250"/>
      </a:accent2>
      <a:accent3>
        <a:srgbClr val="EE7D11"/>
      </a:accent3>
      <a:accent4>
        <a:srgbClr val="F5AC7A"/>
      </a:accent4>
      <a:accent5>
        <a:srgbClr val="7F8CB7"/>
      </a:accent5>
      <a:accent6>
        <a:srgbClr val="FDF0E8"/>
      </a:accent6>
      <a:hlink>
        <a:srgbClr val="C7DD75"/>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9_Content Master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7_Eurofins Slides">
  <a:themeElements>
    <a:clrScheme name="Custom 2">
      <a:dk1>
        <a:sysClr val="windowText" lastClr="000000"/>
      </a:dk1>
      <a:lt1>
        <a:sysClr val="window" lastClr="FFFFFF"/>
      </a:lt1>
      <a:dk2>
        <a:srgbClr val="44546A"/>
      </a:dk2>
      <a:lt2>
        <a:srgbClr val="E7E6E6"/>
      </a:lt2>
      <a:accent1>
        <a:srgbClr val="003883"/>
      </a:accent1>
      <a:accent2>
        <a:srgbClr val="002250"/>
      </a:accent2>
      <a:accent3>
        <a:srgbClr val="EE7D11"/>
      </a:accent3>
      <a:accent4>
        <a:srgbClr val="F5AC7A"/>
      </a:accent4>
      <a:accent5>
        <a:srgbClr val="7F8CB7"/>
      </a:accent5>
      <a:accent6>
        <a:srgbClr val="FDF0E8"/>
      </a:accent6>
      <a:hlink>
        <a:srgbClr val="C7DD75"/>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4_Section Header Master">
  <a:themeElements>
    <a:clrScheme name="Custom 1">
      <a:dk1>
        <a:sysClr val="windowText" lastClr="000000"/>
      </a:dk1>
      <a:lt1>
        <a:sysClr val="window" lastClr="FFFFFF"/>
      </a:lt1>
      <a:dk2>
        <a:srgbClr val="44546A"/>
      </a:dk2>
      <a:lt2>
        <a:srgbClr val="E7E6E6"/>
      </a:lt2>
      <a:accent1>
        <a:srgbClr val="4472C4"/>
      </a:accent1>
      <a:accent2>
        <a:srgbClr val="DA0437"/>
      </a:accent2>
      <a:accent3>
        <a:srgbClr val="70AD47"/>
      </a:accent3>
      <a:accent4>
        <a:srgbClr val="FF9C19"/>
      </a:accent4>
      <a:accent5>
        <a:srgbClr val="1024E2"/>
      </a:accent5>
      <a:accent6>
        <a:srgbClr val="FFD965"/>
      </a:accent6>
      <a:hlink>
        <a:srgbClr val="2F5496"/>
      </a:hlink>
      <a:folHlink>
        <a:srgbClr val="2F549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E7623"/>
        </a:solidFill>
        <a:ln w="5080"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urofins Slides">
  <a:themeElements>
    <a:clrScheme name="Custom 2">
      <a:dk1>
        <a:sysClr val="windowText" lastClr="000000"/>
      </a:dk1>
      <a:lt1>
        <a:sysClr val="window" lastClr="FFFFFF"/>
      </a:lt1>
      <a:dk2>
        <a:srgbClr val="44546A"/>
      </a:dk2>
      <a:lt2>
        <a:srgbClr val="E7E6E6"/>
      </a:lt2>
      <a:accent1>
        <a:srgbClr val="003883"/>
      </a:accent1>
      <a:accent2>
        <a:srgbClr val="002250"/>
      </a:accent2>
      <a:accent3>
        <a:srgbClr val="EE7D11"/>
      </a:accent3>
      <a:accent4>
        <a:srgbClr val="F5AC7A"/>
      </a:accent4>
      <a:accent5>
        <a:srgbClr val="7F8CB7"/>
      </a:accent5>
      <a:accent6>
        <a:srgbClr val="FDF0E8"/>
      </a:accent6>
      <a:hlink>
        <a:srgbClr val="C7DD75"/>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ection Header Master">
  <a:themeElements>
    <a:clrScheme name="Custom 1">
      <a:dk1>
        <a:sysClr val="windowText" lastClr="000000"/>
      </a:dk1>
      <a:lt1>
        <a:sysClr val="window" lastClr="FFFFFF"/>
      </a:lt1>
      <a:dk2>
        <a:srgbClr val="44546A"/>
      </a:dk2>
      <a:lt2>
        <a:srgbClr val="E7E6E6"/>
      </a:lt2>
      <a:accent1>
        <a:srgbClr val="4472C4"/>
      </a:accent1>
      <a:accent2>
        <a:srgbClr val="DA0437"/>
      </a:accent2>
      <a:accent3>
        <a:srgbClr val="70AD47"/>
      </a:accent3>
      <a:accent4>
        <a:srgbClr val="FF9C19"/>
      </a:accent4>
      <a:accent5>
        <a:srgbClr val="1024E2"/>
      </a:accent5>
      <a:accent6>
        <a:srgbClr val="FFD965"/>
      </a:accent6>
      <a:hlink>
        <a:srgbClr val="2F5496"/>
      </a:hlink>
      <a:folHlink>
        <a:srgbClr val="2F549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E7623"/>
        </a:solidFill>
        <a:ln w="5080"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ction Header Master">
  <a:themeElements>
    <a:clrScheme name="Custom 1">
      <a:dk1>
        <a:sysClr val="windowText" lastClr="000000"/>
      </a:dk1>
      <a:lt1>
        <a:sysClr val="window" lastClr="FFFFFF"/>
      </a:lt1>
      <a:dk2>
        <a:srgbClr val="44546A"/>
      </a:dk2>
      <a:lt2>
        <a:srgbClr val="E7E6E6"/>
      </a:lt2>
      <a:accent1>
        <a:srgbClr val="4472C4"/>
      </a:accent1>
      <a:accent2>
        <a:srgbClr val="DA0437"/>
      </a:accent2>
      <a:accent3>
        <a:srgbClr val="70AD47"/>
      </a:accent3>
      <a:accent4>
        <a:srgbClr val="FF9C19"/>
      </a:accent4>
      <a:accent5>
        <a:srgbClr val="1024E2"/>
      </a:accent5>
      <a:accent6>
        <a:srgbClr val="FFD965"/>
      </a:accent6>
      <a:hlink>
        <a:srgbClr val="2F5496"/>
      </a:hlink>
      <a:folHlink>
        <a:srgbClr val="2F549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E7623"/>
        </a:solidFill>
        <a:ln w="5080"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Eurofins Slides">
  <a:themeElements>
    <a:clrScheme name="Custom 2">
      <a:dk1>
        <a:sysClr val="windowText" lastClr="000000"/>
      </a:dk1>
      <a:lt1>
        <a:sysClr val="window" lastClr="FFFFFF"/>
      </a:lt1>
      <a:dk2>
        <a:srgbClr val="44546A"/>
      </a:dk2>
      <a:lt2>
        <a:srgbClr val="E7E6E6"/>
      </a:lt2>
      <a:accent1>
        <a:srgbClr val="003883"/>
      </a:accent1>
      <a:accent2>
        <a:srgbClr val="002250"/>
      </a:accent2>
      <a:accent3>
        <a:srgbClr val="EE7D11"/>
      </a:accent3>
      <a:accent4>
        <a:srgbClr val="F5AC7A"/>
      </a:accent4>
      <a:accent5>
        <a:srgbClr val="7F8CB7"/>
      </a:accent5>
      <a:accent6>
        <a:srgbClr val="FDF0E8"/>
      </a:accent6>
      <a:hlink>
        <a:srgbClr val="C7DD75"/>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ontent Master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Eurofins Slides">
  <a:themeElements>
    <a:clrScheme name="Custom 2">
      <a:dk1>
        <a:sysClr val="windowText" lastClr="000000"/>
      </a:dk1>
      <a:lt1>
        <a:sysClr val="window" lastClr="FFFFFF"/>
      </a:lt1>
      <a:dk2>
        <a:srgbClr val="44546A"/>
      </a:dk2>
      <a:lt2>
        <a:srgbClr val="E7E6E6"/>
      </a:lt2>
      <a:accent1>
        <a:srgbClr val="003883"/>
      </a:accent1>
      <a:accent2>
        <a:srgbClr val="002250"/>
      </a:accent2>
      <a:accent3>
        <a:srgbClr val="EE7D11"/>
      </a:accent3>
      <a:accent4>
        <a:srgbClr val="F5AC7A"/>
      </a:accent4>
      <a:accent5>
        <a:srgbClr val="7F8CB7"/>
      </a:accent5>
      <a:accent6>
        <a:srgbClr val="FDF0E8"/>
      </a:accent6>
      <a:hlink>
        <a:srgbClr val="C7DD75"/>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shade val="30000"/>
                <a:satMod val="115000"/>
                <a:alpha val="72000"/>
              </a:schemeClr>
            </a:gs>
            <a:gs pos="50000">
              <a:schemeClr val="accent1">
                <a:shade val="67500"/>
                <a:satMod val="115000"/>
                <a:alpha val="72000"/>
              </a:schemeClr>
            </a:gs>
            <a:gs pos="100000">
              <a:schemeClr val="accent1">
                <a:shade val="100000"/>
                <a:satMod val="115000"/>
                <a:alpha val="72000"/>
              </a:schemeClr>
            </a:gs>
          </a:gsLst>
          <a:lin ang="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28424</TotalTime>
  <Pages>0</Pages>
  <Words>10878</Words>
  <Characters>0</Characters>
  <Application>Microsoft Office PowerPoint</Application>
  <PresentationFormat>Widescreen</PresentationFormat>
  <Lines>0</Lines>
  <Paragraphs>1125</Paragraphs>
  <Slides>50</Slides>
  <Notes>49</Notes>
  <HiddenSlides>0</HiddenSlides>
  <MMClips>0</MMClips>
  <ScaleCrop>false</ScaleCrop>
  <HeadingPairs>
    <vt:vector size="6" baseType="variant">
      <vt:variant>
        <vt:lpstr>Fonts Used</vt:lpstr>
      </vt:variant>
      <vt:variant>
        <vt:i4>26</vt:i4>
      </vt:variant>
      <vt:variant>
        <vt:lpstr>Theme</vt:lpstr>
      </vt:variant>
      <vt:variant>
        <vt:i4>25</vt:i4>
      </vt:variant>
      <vt:variant>
        <vt:lpstr>Slide Titles</vt:lpstr>
      </vt:variant>
      <vt:variant>
        <vt:i4>50</vt:i4>
      </vt:variant>
    </vt:vector>
  </HeadingPairs>
  <TitlesOfParts>
    <vt:vector size="101" baseType="lpstr">
      <vt:lpstr>Arial</vt:lpstr>
      <vt:lpstr>Bahnschrift SemiLight SemiConde</vt:lpstr>
      <vt:lpstr>Calibri</vt:lpstr>
      <vt:lpstr>Calibri Light</vt:lpstr>
      <vt:lpstr>Century Gothic</vt:lpstr>
      <vt:lpstr>CircularXXWeb-Book</vt:lpstr>
      <vt:lpstr>din-2014</vt:lpstr>
      <vt:lpstr>ElsevierGulliver</vt:lpstr>
      <vt:lpstr>Franklin ITC Light</vt:lpstr>
      <vt:lpstr>FuturaBT-Book</vt:lpstr>
      <vt:lpstr>georgia</vt:lpstr>
      <vt:lpstr>Gill Sans</vt:lpstr>
      <vt:lpstr>Gill Sans MT</vt:lpstr>
      <vt:lpstr>Helvetica Neue</vt:lpstr>
      <vt:lpstr>Lato</vt:lpstr>
      <vt:lpstr>Merriweather Sans</vt:lpstr>
      <vt:lpstr>Montserrat</vt:lpstr>
      <vt:lpstr>Myriad Pro</vt:lpstr>
      <vt:lpstr>Open Sans</vt:lpstr>
      <vt:lpstr>OpenSans</vt:lpstr>
      <vt:lpstr>Publico</vt:lpstr>
      <vt:lpstr>Source Sans Pro</vt:lpstr>
      <vt:lpstr>Source Sans Pro Web</vt:lpstr>
      <vt:lpstr>Times New Roman</vt:lpstr>
      <vt:lpstr>Trade Gothic LT Pro</vt:lpstr>
      <vt:lpstr>Wingdings</vt:lpstr>
      <vt:lpstr>Common Slide</vt:lpstr>
      <vt:lpstr>1_Default Design</vt:lpstr>
      <vt:lpstr>Eurofins Slides</vt:lpstr>
      <vt:lpstr>1_Section Header Master</vt:lpstr>
      <vt:lpstr>Section Header Master</vt:lpstr>
      <vt:lpstr>3_Eurofins Slides</vt:lpstr>
      <vt:lpstr>4_Content Master (1)</vt:lpstr>
      <vt:lpstr>1_Custom Design</vt:lpstr>
      <vt:lpstr>1_Eurofins Slides</vt:lpstr>
      <vt:lpstr>4_Eurofins Slides</vt:lpstr>
      <vt:lpstr>2_Eurofins Slides</vt:lpstr>
      <vt:lpstr>2_Section Header Master</vt:lpstr>
      <vt:lpstr>5_Eurofins Slides</vt:lpstr>
      <vt:lpstr>2_Lists</vt:lpstr>
      <vt:lpstr>1_Content Master (1)</vt:lpstr>
      <vt:lpstr>6_Content Master (1)</vt:lpstr>
      <vt:lpstr>2_Custom Design</vt:lpstr>
      <vt:lpstr>5_Content Master (1)</vt:lpstr>
      <vt:lpstr>3_Section Header Master</vt:lpstr>
      <vt:lpstr>8_Eurofins Slides</vt:lpstr>
      <vt:lpstr>6_Eurofins Slides</vt:lpstr>
      <vt:lpstr>9_Content Master (1)</vt:lpstr>
      <vt:lpstr>7_Eurofins Slides</vt:lpstr>
      <vt:lpstr>4_Section Header Master</vt:lpstr>
      <vt:lpstr>3_Custom Design</vt:lpstr>
      <vt:lpstr>PowerPoint Presentation</vt:lpstr>
      <vt:lpstr>PowerPoint Presentation</vt:lpstr>
      <vt:lpstr>Market Trends</vt:lpstr>
      <vt:lpstr>Defining PFAS: Evolution of the Science</vt:lpstr>
      <vt:lpstr>VARIED APPROACH</vt:lpstr>
      <vt:lpstr>2023 NATIONAL DEFENSE AUTHORIZATION ACT (NDAA) </vt:lpstr>
      <vt:lpstr>PowerPoint Presentation</vt:lpstr>
      <vt:lpstr>PowerPoint Presentation</vt:lpstr>
      <vt:lpstr>PowerPoint Presentation</vt:lpstr>
      <vt:lpstr>National PFAS Testing Strategy</vt:lpstr>
      <vt:lpstr>PowerPoint Presentation</vt:lpstr>
      <vt:lpstr>Effluent Guidelines Program</vt:lpstr>
      <vt:lpstr>Addressing PFAS Discharges in EPA-Issued NPDES Permits</vt:lpstr>
      <vt:lpstr>Effluent Guidelines Program</vt:lpstr>
      <vt:lpstr>PowerPoint Presentation</vt:lpstr>
      <vt:lpstr>SDWA UCMR</vt:lpstr>
      <vt:lpstr>PowerPoint Presentation</vt:lpstr>
      <vt:lpstr>Drinking Water Contaminants Candidate List “CCL5”</vt:lpstr>
      <vt:lpstr>PFAS Maximum Contaminant Levels (MCLs) </vt:lpstr>
      <vt:lpstr>PowerPoint Presentation</vt:lpstr>
      <vt:lpstr>TOXICITY ASSESSMENTS</vt:lpstr>
      <vt:lpstr>PowerPoint Presentation</vt:lpstr>
      <vt:lpstr>CERCLA Hazardous Substances</vt:lpstr>
      <vt:lpstr>HAZARDOUS CONSTITUENTS - RCRA</vt:lpstr>
      <vt:lpstr>EPA PFAS Destruction Guidance</vt:lpstr>
      <vt:lpstr>EPA RESEARCH</vt:lpstr>
      <vt:lpstr>EPA PFAS Destruction Guidance</vt:lpstr>
      <vt:lpstr>PowerPoint Presentation</vt:lpstr>
      <vt:lpstr>PowerPoint Presentation</vt:lpstr>
      <vt:lpstr>Comprehensive PFAS Testing</vt:lpstr>
      <vt:lpstr>Where to Begin?</vt:lpstr>
      <vt:lpstr>CONVENTIONAL TOOLS</vt:lpstr>
      <vt:lpstr>EPA METHODS</vt:lpstr>
      <vt:lpstr>LCMSMS/GCMSMS Analysis</vt:lpstr>
      <vt:lpstr>PowerPoint Presentation</vt:lpstr>
      <vt:lpstr>PowerPoint Presentation</vt:lpstr>
      <vt:lpstr>PowerPoint Presentation</vt:lpstr>
      <vt:lpstr>EPA METHODS</vt:lpstr>
      <vt:lpstr>PowerPoint Presentation</vt:lpstr>
      <vt:lpstr>PowerPoint Presentation</vt:lpstr>
      <vt:lpstr>PowerPoint Presentation</vt:lpstr>
      <vt:lpstr>WWTP Study</vt:lpstr>
      <vt:lpstr>POTW</vt:lpstr>
      <vt:lpstr>WWTP Study Site 4 – Industrial Discharge</vt:lpstr>
      <vt:lpstr>Site 4 –  Industrial Discharge</vt:lpstr>
      <vt:lpstr>PowerPoint Presentation</vt:lpstr>
      <vt:lpstr>Source Air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Maharg</dc:creator>
  <cp:lastModifiedBy>Taryn Mcknight</cp:lastModifiedBy>
  <cp:revision>1889</cp:revision>
  <cp:lastPrinted>2017-06-12T13:34:10Z</cp:lastPrinted>
  <dcterms:modified xsi:type="dcterms:W3CDTF">2023-12-14T15:12:15Z</dcterms:modified>
</cp:coreProperties>
</file>